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sldIdLst>
    <p:sldId id="256" r:id="rId2"/>
    <p:sldId id="278" r:id="rId3"/>
    <p:sldId id="257" r:id="rId4"/>
    <p:sldId id="258" r:id="rId5"/>
    <p:sldId id="291" r:id="rId6"/>
    <p:sldId id="292" r:id="rId7"/>
    <p:sldId id="288" r:id="rId8"/>
    <p:sldId id="289" r:id="rId9"/>
    <p:sldId id="259" r:id="rId10"/>
    <p:sldId id="260" r:id="rId11"/>
    <p:sldId id="261" r:id="rId12"/>
    <p:sldId id="262" r:id="rId13"/>
    <p:sldId id="263" r:id="rId14"/>
    <p:sldId id="294" r:id="rId15"/>
    <p:sldId id="295" r:id="rId16"/>
    <p:sldId id="264" r:id="rId17"/>
    <p:sldId id="297" r:id="rId18"/>
    <p:sldId id="276" r:id="rId19"/>
    <p:sldId id="298" r:id="rId20"/>
    <p:sldId id="296" r:id="rId21"/>
    <p:sldId id="265" r:id="rId22"/>
    <p:sldId id="266" r:id="rId23"/>
    <p:sldId id="267" r:id="rId24"/>
    <p:sldId id="268" r:id="rId25"/>
    <p:sldId id="272" r:id="rId26"/>
    <p:sldId id="274" r:id="rId27"/>
    <p:sldId id="283" r:id="rId28"/>
    <p:sldId id="277" r:id="rId29"/>
    <p:sldId id="273" r:id="rId30"/>
    <p:sldId id="290" r:id="rId31"/>
    <p:sldId id="280" r:id="rId32"/>
    <p:sldId id="271" r:id="rId33"/>
    <p:sldId id="293" r:id="rId34"/>
    <p:sldId id="270" r:id="rId35"/>
    <p:sldId id="269" r:id="rId36"/>
    <p:sldId id="287" r:id="rId37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D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7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12"/>
          <p:cNvSpPr/>
          <p:nvPr/>
        </p:nvSpPr>
        <p:spPr>
          <a:xfrm>
            <a:off x="7712075" y="3136900"/>
            <a:ext cx="911225" cy="2074863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446088" y="3055938"/>
            <a:ext cx="694690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541338" y="4559300"/>
            <a:ext cx="675640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9"/>
          <p:cNvSpPr/>
          <p:nvPr/>
        </p:nvSpPr>
        <p:spPr>
          <a:xfrm>
            <a:off x="539750" y="3140075"/>
            <a:ext cx="6759575" cy="207645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8" y="4625975"/>
            <a:ext cx="762000" cy="457200"/>
          </a:xfrm>
        </p:spPr>
        <p:txBody>
          <a:bodyPr/>
          <a:lstStyle>
            <a:lvl1pPr algn="ctr">
              <a:defRPr sz="2800">
                <a:solidFill>
                  <a:srgbClr val="47534C"/>
                </a:solidFill>
              </a:defRPr>
            </a:lvl1pPr>
          </a:lstStyle>
          <a:p>
            <a:pPr>
              <a:defRPr/>
            </a:pPr>
            <a:fld id="{CB8CF776-0622-4F72-A50B-886EB23AF11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42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59B1D-D51A-41E0-8E34-9B2556B0E90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739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6861175" y="228600"/>
            <a:ext cx="1860550" cy="612298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6954838" y="350838"/>
            <a:ext cx="1673225" cy="5876925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B7B9D-1E75-4D14-A578-E2AC4CD2BF5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8744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D819E-4220-42C5-9EEC-B3C227AC0B2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7058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BCD31-2841-4C51-8FA1-7D628DBA7C5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59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AB5C3-AA98-43AB-AE0F-810C5CE073B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130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C8C07-CC2F-4345-9F6F-941391C6676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905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ítulo, 2 objetos y 1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DEBF8-2568-446F-A6CA-91905D7100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5112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AF598-8088-497C-812D-4DE2FA446D0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304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7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15"/>
          <p:cNvSpPr/>
          <p:nvPr/>
        </p:nvSpPr>
        <p:spPr>
          <a:xfrm>
            <a:off x="568325" y="3048000"/>
            <a:ext cx="8032750" cy="22447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14"/>
          <p:cNvSpPr/>
          <p:nvPr/>
        </p:nvSpPr>
        <p:spPr>
          <a:xfrm>
            <a:off x="676275" y="4541838"/>
            <a:ext cx="7816850" cy="6635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13"/>
          <p:cNvSpPr/>
          <p:nvPr/>
        </p:nvSpPr>
        <p:spPr>
          <a:xfrm>
            <a:off x="676275" y="3124200"/>
            <a:ext cx="7816850" cy="2078038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25F69-303A-415D-8F43-61785B9FB21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009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25123-4BA5-4A3B-9F99-CDADC71E997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268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BEEF3-48BF-42CC-A16F-918D055C688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256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EA7C-EF67-4C6D-952A-C92AD91E105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736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3" name="Rounded Rectangle 10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596A5-3140-49BE-992F-B090AA5DFB5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726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6" name="Rounded Rectangle 11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9"/>
          <p:cNvSpPr/>
          <p:nvPr/>
        </p:nvSpPr>
        <p:spPr>
          <a:xfrm>
            <a:off x="676275" y="1643063"/>
            <a:ext cx="2484438" cy="3233737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/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6F84D-A939-45AF-B8F1-C02A5CB26A7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117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6" name="Rounded Rectangle 8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11"/>
          <p:cNvSpPr/>
          <p:nvPr/>
        </p:nvSpPr>
        <p:spPr>
          <a:xfrm>
            <a:off x="762000" y="5029200"/>
            <a:ext cx="7600950" cy="120332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12"/>
          <p:cNvSpPr/>
          <p:nvPr/>
        </p:nvSpPr>
        <p:spPr>
          <a:xfrm>
            <a:off x="914400" y="5638800"/>
            <a:ext cx="7327900" cy="452438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10"/>
          <p:cNvSpPr/>
          <p:nvPr/>
        </p:nvSpPr>
        <p:spPr>
          <a:xfrm>
            <a:off x="604838" y="5075238"/>
            <a:ext cx="7947025" cy="1096962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 smtClean="0"/>
              <a:t>Arrastre la imagen al marcador de posición o haga clic en el icono para agregar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D4718-35A3-4034-939C-ECE8CFE7D4B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165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2075" y="101600"/>
            <a:ext cx="8959850" cy="6664325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66D556C-6C4E-4CD1-878D-1BA723130BC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3063" y="373063"/>
            <a:ext cx="8380412" cy="111760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_tradnl" smtClean="0"/>
              <a:t>Clic para editar título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28" r:id="rId2"/>
    <p:sldLayoutId id="2147484139" r:id="rId3"/>
    <p:sldLayoutId id="2147484129" r:id="rId4"/>
    <p:sldLayoutId id="2147484130" r:id="rId5"/>
    <p:sldLayoutId id="2147484131" r:id="rId6"/>
    <p:sldLayoutId id="2147484140" r:id="rId7"/>
    <p:sldLayoutId id="2147484141" r:id="rId8"/>
    <p:sldLayoutId id="2147484142" r:id="rId9"/>
    <p:sldLayoutId id="2147484132" r:id="rId10"/>
    <p:sldLayoutId id="2147484143" r:id="rId11"/>
    <p:sldLayoutId id="2147484133" r:id="rId12"/>
    <p:sldLayoutId id="2147484134" r:id="rId13"/>
    <p:sldLayoutId id="2147484135" r:id="rId14"/>
    <p:sldLayoutId id="2147484136" r:id="rId15"/>
    <p:sldLayoutId id="214748413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kern="1200" cap="all">
          <a:solidFill>
            <a:srgbClr val="6B7D7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>
          <a:solidFill>
            <a:srgbClr val="6B7D72"/>
          </a:solidFill>
          <a:latin typeface="Book Antiqua" charset="0"/>
          <a:ea typeface="ＭＳ Ｐゴシック" charset="0"/>
          <a:cs typeface="ＭＳ Ｐゴシック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MS PGothic" panose="020B0600070205080204" pitchFamily="34" charset="-128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B5AE53"/>
        </a:buClr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MS PGothic" panose="020B0600070205080204" pitchFamily="34" charset="-128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48058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MS PGothic" panose="020B0600070205080204" pitchFamily="34" charset="-128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E8B54D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MS PGothic" panose="020B0600070205080204" pitchFamily="34" charset="-128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ma"/><Relationship Id="rId7" Type="http://schemas.openxmlformats.org/officeDocument/2006/relationships/image" Target="../media/image4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7" Type="http://schemas.openxmlformats.org/officeDocument/2006/relationships/image" Target="../media/image5.png"/><Relationship Id="rId2" Type="http://schemas.microsoft.com/office/2007/relationships/media" Target="../media/media11.wm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2.wma"/><Relationship Id="rId7" Type="http://schemas.openxmlformats.org/officeDocument/2006/relationships/image" Target="../media/image31.png"/><Relationship Id="rId2" Type="http://schemas.microsoft.com/office/2007/relationships/media" Target="../media/media12.wma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11" Type="http://schemas.openxmlformats.org/officeDocument/2006/relationships/image" Target="../media/image5.png"/><Relationship Id="rId5" Type="http://schemas.openxmlformats.org/officeDocument/2006/relationships/image" Target="../media/image29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3.wma"/><Relationship Id="rId7" Type="http://schemas.openxmlformats.org/officeDocument/2006/relationships/image" Target="../media/image4.png"/><Relationship Id="rId2" Type="http://schemas.openxmlformats.org/officeDocument/2006/relationships/video" Target="file:///C:\Users\User\Desktop\video\IMG_0850.MOV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3.wm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4.wma"/><Relationship Id="rId7" Type="http://schemas.openxmlformats.org/officeDocument/2006/relationships/image" Target="../media/image4.png"/><Relationship Id="rId2" Type="http://schemas.microsoft.com/office/2007/relationships/media" Target="../media/media14.wma"/><Relationship Id="rId1" Type="http://schemas.openxmlformats.org/officeDocument/2006/relationships/tags" Target="../tags/tag13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5.wma"/><Relationship Id="rId7" Type="http://schemas.openxmlformats.org/officeDocument/2006/relationships/image" Target="../media/image4.png"/><Relationship Id="rId2" Type="http://schemas.microsoft.com/office/2007/relationships/media" Target="../media/media15.wma"/><Relationship Id="rId1" Type="http://schemas.openxmlformats.org/officeDocument/2006/relationships/tags" Target="../tags/tag14.xml"/><Relationship Id="rId6" Type="http://schemas.openxmlformats.org/officeDocument/2006/relationships/image" Target="../media/image35.pn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6.wma"/><Relationship Id="rId7" Type="http://schemas.openxmlformats.org/officeDocument/2006/relationships/image" Target="../media/image39.jpeg"/><Relationship Id="rId2" Type="http://schemas.microsoft.com/office/2007/relationships/media" Target="../media/media16.wma"/><Relationship Id="rId1" Type="http://schemas.openxmlformats.org/officeDocument/2006/relationships/tags" Target="../tags/tag1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7.wma"/><Relationship Id="rId7" Type="http://schemas.openxmlformats.org/officeDocument/2006/relationships/image" Target="../media/image4.png"/><Relationship Id="rId2" Type="http://schemas.microsoft.com/office/2007/relationships/media" Target="../media/media17.wma"/><Relationship Id="rId1" Type="http://schemas.openxmlformats.org/officeDocument/2006/relationships/tags" Target="../tags/tag1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wma"/><Relationship Id="rId7" Type="http://schemas.openxmlformats.org/officeDocument/2006/relationships/image" Target="../media/image8.png"/><Relationship Id="rId2" Type="http://schemas.microsoft.com/office/2007/relationships/media" Target="../media/media2.wm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0.wma"/><Relationship Id="rId7" Type="http://schemas.openxmlformats.org/officeDocument/2006/relationships/image" Target="../media/image4.png"/><Relationship Id="rId2" Type="http://schemas.microsoft.com/office/2007/relationships/media" Target="../media/media20.wma"/><Relationship Id="rId1" Type="http://schemas.openxmlformats.org/officeDocument/2006/relationships/tags" Target="../tags/tag17.xml"/><Relationship Id="rId6" Type="http://schemas.openxmlformats.org/officeDocument/2006/relationships/image" Target="../media/image37.jpeg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1.wma"/><Relationship Id="rId7" Type="http://schemas.openxmlformats.org/officeDocument/2006/relationships/image" Target="../media/image45.jpeg"/><Relationship Id="rId2" Type="http://schemas.microsoft.com/office/2007/relationships/media" Target="../media/media21.wma"/><Relationship Id="rId1" Type="http://schemas.openxmlformats.org/officeDocument/2006/relationships/tags" Target="../tags/tag18.xml"/><Relationship Id="rId6" Type="http://schemas.openxmlformats.org/officeDocument/2006/relationships/image" Target="../media/image41.jpeg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media22.wma"/><Relationship Id="rId7" Type="http://schemas.openxmlformats.org/officeDocument/2006/relationships/image" Target="../media/image48.jpeg"/><Relationship Id="rId2" Type="http://schemas.microsoft.com/office/2007/relationships/media" Target="../media/media22.wma"/><Relationship Id="rId1" Type="http://schemas.openxmlformats.org/officeDocument/2006/relationships/tags" Target="../tags/tag1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3.wma"/><Relationship Id="rId7" Type="http://schemas.openxmlformats.org/officeDocument/2006/relationships/image" Target="../media/image4.png"/><Relationship Id="rId2" Type="http://schemas.microsoft.com/office/2007/relationships/media" Target="../media/media23.wma"/><Relationship Id="rId1" Type="http://schemas.openxmlformats.org/officeDocument/2006/relationships/tags" Target="../tags/tag20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7" Type="http://schemas.openxmlformats.org/officeDocument/2006/relationships/image" Target="../media/image5.png"/><Relationship Id="rId2" Type="http://schemas.microsoft.com/office/2007/relationships/media" Target="../media/media24.wma"/><Relationship Id="rId1" Type="http://schemas.openxmlformats.org/officeDocument/2006/relationships/tags" Target="../tags/tag21.xml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5.wma"/><Relationship Id="rId7" Type="http://schemas.openxmlformats.org/officeDocument/2006/relationships/image" Target="../media/image4.png"/><Relationship Id="rId2" Type="http://schemas.microsoft.com/office/2007/relationships/media" Target="../media/media25.wma"/><Relationship Id="rId1" Type="http://schemas.openxmlformats.org/officeDocument/2006/relationships/tags" Target="../tags/tag2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7" Type="http://schemas.openxmlformats.org/officeDocument/2006/relationships/image" Target="../media/image5.png"/><Relationship Id="rId2" Type="http://schemas.microsoft.com/office/2007/relationships/media" Target="../media/media26.wma"/><Relationship Id="rId1" Type="http://schemas.openxmlformats.org/officeDocument/2006/relationships/tags" Target="../tags/tag23.xml"/><Relationship Id="rId6" Type="http://schemas.openxmlformats.org/officeDocument/2006/relationships/image" Target="../media/image4.png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7" Type="http://schemas.openxmlformats.org/officeDocument/2006/relationships/image" Target="../media/image5.png"/><Relationship Id="rId2" Type="http://schemas.microsoft.com/office/2007/relationships/media" Target="../media/media27.wma"/><Relationship Id="rId1" Type="http://schemas.openxmlformats.org/officeDocument/2006/relationships/tags" Target="../tags/tag24.xml"/><Relationship Id="rId6" Type="http://schemas.openxmlformats.org/officeDocument/2006/relationships/image" Target="../media/image4.png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2" Type="http://schemas.microsoft.com/office/2007/relationships/media" Target="../media/media29.wma"/><Relationship Id="rId1" Type="http://schemas.openxmlformats.org/officeDocument/2006/relationships/tags" Target="../tags/tag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5.png"/><Relationship Id="rId2" Type="http://schemas.microsoft.com/office/2007/relationships/media" Target="../media/media3.wm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0.wma"/><Relationship Id="rId7" Type="http://schemas.openxmlformats.org/officeDocument/2006/relationships/image" Target="../media/image58.png"/><Relationship Id="rId2" Type="http://schemas.microsoft.com/office/2007/relationships/media" Target="../media/media30.wma"/><Relationship Id="rId1" Type="http://schemas.openxmlformats.org/officeDocument/2006/relationships/tags" Target="../tags/tag2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ma"/><Relationship Id="rId7" Type="http://schemas.openxmlformats.org/officeDocument/2006/relationships/image" Target="../media/image5.png"/><Relationship Id="rId2" Type="http://schemas.microsoft.com/office/2007/relationships/media" Target="../media/media31.wma"/><Relationship Id="rId1" Type="http://schemas.openxmlformats.org/officeDocument/2006/relationships/tags" Target="../tags/tag27.xml"/><Relationship Id="rId6" Type="http://schemas.openxmlformats.org/officeDocument/2006/relationships/image" Target="../media/image4.png"/><Relationship Id="rId5" Type="http://schemas.openxmlformats.org/officeDocument/2006/relationships/image" Target="../media/image59.png"/><Relationship Id="rId4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ma"/><Relationship Id="rId7" Type="http://schemas.openxmlformats.org/officeDocument/2006/relationships/image" Target="../media/image5.png"/><Relationship Id="rId2" Type="http://schemas.microsoft.com/office/2007/relationships/media" Target="../media/media32.wma"/><Relationship Id="rId1" Type="http://schemas.openxmlformats.org/officeDocument/2006/relationships/tags" Target="../tags/tag28.xml"/><Relationship Id="rId6" Type="http://schemas.openxmlformats.org/officeDocument/2006/relationships/image" Target="../media/image4.png"/><Relationship Id="rId5" Type="http://schemas.openxmlformats.org/officeDocument/2006/relationships/image" Target="../media/image60.png"/><Relationship Id="rId4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ma"/><Relationship Id="rId7" Type="http://schemas.openxmlformats.org/officeDocument/2006/relationships/image" Target="../media/image5.png"/><Relationship Id="rId2" Type="http://schemas.microsoft.com/office/2007/relationships/media" Target="../media/media33.wma"/><Relationship Id="rId1" Type="http://schemas.openxmlformats.org/officeDocument/2006/relationships/tags" Target="../tags/tag29.xml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ma"/><Relationship Id="rId7" Type="http://schemas.openxmlformats.org/officeDocument/2006/relationships/image" Target="../media/image5.png"/><Relationship Id="rId2" Type="http://schemas.microsoft.com/office/2007/relationships/media" Target="../media/media34.wma"/><Relationship Id="rId1" Type="http://schemas.openxmlformats.org/officeDocument/2006/relationships/tags" Target="../tags/tag30.xml"/><Relationship Id="rId6" Type="http://schemas.openxmlformats.org/officeDocument/2006/relationships/image" Target="../media/image4.png"/><Relationship Id="rId5" Type="http://schemas.openxmlformats.org/officeDocument/2006/relationships/image" Target="../media/image62.png"/><Relationship Id="rId4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5.wma"/><Relationship Id="rId7" Type="http://schemas.openxmlformats.org/officeDocument/2006/relationships/image" Target="../media/image65.jpeg"/><Relationship Id="rId2" Type="http://schemas.microsoft.com/office/2007/relationships/media" Target="../media/media35.wma"/><Relationship Id="rId1" Type="http://schemas.openxmlformats.org/officeDocument/2006/relationships/tags" Target="../tags/tag3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wma"/><Relationship Id="rId7" Type="http://schemas.openxmlformats.org/officeDocument/2006/relationships/image" Target="../media/image12.jpeg"/><Relationship Id="rId2" Type="http://schemas.microsoft.com/office/2007/relationships/media" Target="../media/media4.wm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5.wma"/><Relationship Id="rId7" Type="http://schemas.openxmlformats.org/officeDocument/2006/relationships/image" Target="../media/image15.jpeg"/><Relationship Id="rId2" Type="http://schemas.microsoft.com/office/2007/relationships/media" Target="../media/media5.wma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11" Type="http://schemas.openxmlformats.org/officeDocument/2006/relationships/image" Target="../media/image5.png"/><Relationship Id="rId5" Type="http://schemas.openxmlformats.org/officeDocument/2006/relationships/image" Target="../media/image13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wma"/><Relationship Id="rId7" Type="http://schemas.openxmlformats.org/officeDocument/2006/relationships/image" Target="../media/image4.png"/><Relationship Id="rId2" Type="http://schemas.microsoft.com/office/2007/relationships/media" Target="../media/media6.wma"/><Relationship Id="rId1" Type="http://schemas.openxmlformats.org/officeDocument/2006/relationships/tags" Target="../tags/tag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wma"/><Relationship Id="rId7" Type="http://schemas.openxmlformats.org/officeDocument/2006/relationships/image" Target="../media/image22.jpeg"/><Relationship Id="rId2" Type="http://schemas.microsoft.com/office/2007/relationships/media" Target="../media/media7.wma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8.wma"/><Relationship Id="rId7" Type="http://schemas.openxmlformats.org/officeDocument/2006/relationships/image" Target="../media/image25.jpeg"/><Relationship Id="rId2" Type="http://schemas.microsoft.com/office/2007/relationships/media" Target="../media/media8.wma"/><Relationship Id="rId1" Type="http://schemas.openxmlformats.org/officeDocument/2006/relationships/tags" Target="../tags/tag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5.png"/><Relationship Id="rId2" Type="http://schemas.microsoft.com/office/2007/relationships/media" Target="../media/media9.wm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349500"/>
            <a:ext cx="8686800" cy="1139825"/>
          </a:xfrm>
        </p:spPr>
        <p:txBody>
          <a:bodyPr/>
          <a:lstStyle/>
          <a:p>
            <a:pPr eaLnBrk="1" hangingPunct="1"/>
            <a:r>
              <a:rPr lang="es-CL" sz="3200" cap="none" dirty="0" smtClean="0"/>
              <a:t>TÉCNICA QUIRÚRGICA </a:t>
            </a:r>
            <a:r>
              <a:rPr lang="es-CL" sz="3200" cap="none" dirty="0" smtClean="0"/>
              <a:t>2023</a:t>
            </a:r>
            <a:endParaRPr lang="es-ES" sz="3200" cap="none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39975" y="3141663"/>
            <a:ext cx="6553200" cy="1081087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s-CL" sz="2800" smtClean="0"/>
              <a:t>RESECCIONES PULMONARES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s-CL" smtClean="0"/>
              <a:t>Dra. Margarita Aldunate Riedemann</a:t>
            </a:r>
            <a:endParaRPr lang="es-ES" smtClean="0"/>
          </a:p>
        </p:txBody>
      </p:sp>
      <p:pic>
        <p:nvPicPr>
          <p:cNvPr id="18436" name="6 Imagen" descr="LOGOHOS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1639887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Marcador de contenido 2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99" r="-15199"/>
          <a:stretch>
            <a:fillRect/>
          </a:stretch>
        </p:blipFill>
        <p:spPr>
          <a:xfrm>
            <a:off x="7956550" y="260350"/>
            <a:ext cx="1177925" cy="1320800"/>
          </a:xfrm>
        </p:spPr>
      </p:pic>
      <p:pic>
        <p:nvPicPr>
          <p:cNvPr id="8198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83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/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60350"/>
            <a:ext cx="8686800" cy="1139825"/>
          </a:xfrm>
        </p:spPr>
        <p:txBody>
          <a:bodyPr/>
          <a:lstStyle/>
          <a:p>
            <a:pPr eaLnBrk="1" hangingPunct="1"/>
            <a:r>
              <a:rPr lang="es-CL" sz="3200" cap="none" smtClean="0">
                <a:latin typeface="Arial" panose="020B0604020202020204" pitchFamily="34" charset="0"/>
              </a:rPr>
              <a:t/>
            </a:r>
            <a:br>
              <a:rPr lang="es-CL" sz="3200" cap="none" smtClean="0">
                <a:latin typeface="Arial" panose="020B0604020202020204" pitchFamily="34" charset="0"/>
              </a:rPr>
            </a:br>
            <a:r>
              <a:rPr lang="es-CL" sz="3200" cap="none" smtClean="0">
                <a:latin typeface="Arial" panose="020B0604020202020204" pitchFamily="34" charset="0"/>
              </a:rPr>
              <a:t>VIAS DE ACCESO</a:t>
            </a:r>
            <a:endParaRPr lang="es-ES" sz="3200" cap="none" smtClean="0">
              <a:latin typeface="Arial" panose="020B0604020202020204" pitchFamily="34" charset="0"/>
            </a:endParaRP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1403350" y="2332038"/>
            <a:ext cx="6985000" cy="4525962"/>
          </a:xfrm>
        </p:spPr>
        <p:txBody>
          <a:bodyPr/>
          <a:lstStyle/>
          <a:p>
            <a:pPr eaLnBrk="1" hangingPunct="1"/>
            <a:r>
              <a:rPr lang="es-CL" sz="3600" smtClean="0">
                <a:latin typeface="Arial" panose="020B0604020202020204" pitchFamily="34" charset="0"/>
              </a:rPr>
              <a:t>Toracotomía pósterolateral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Toracotomía axilar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Videotoracoscopía</a:t>
            </a:r>
          </a:p>
          <a:p>
            <a:pPr eaLnBrk="1" hangingPunct="1"/>
            <a:endParaRPr lang="es-CL" sz="2800" smtClean="0">
              <a:latin typeface="Arial" panose="020B0604020202020204" pitchFamily="34" charset="0"/>
            </a:endParaRPr>
          </a:p>
        </p:txBody>
      </p:sp>
      <p:pic>
        <p:nvPicPr>
          <p:cNvPr id="1741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81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21" x="1249363" y="6408738"/>
          <p14:tracePt t="15629" x="1622425" y="6278563"/>
          <p14:tracePt t="15639" x="2468563" y="6049963"/>
          <p14:tracePt t="15656" x="3322638" y="5883275"/>
          <p14:tracePt t="15673" x="3886200" y="5684838"/>
          <p14:tracePt t="15689" x="4441825" y="5554663"/>
          <p14:tracePt t="15706" x="4953000" y="5426075"/>
          <p14:tracePt t="15706" x="5219700" y="5356225"/>
          <p14:tracePt t="15724" x="5448300" y="5280025"/>
          <p14:tracePt t="15724" x="5578475" y="5197475"/>
          <p14:tracePt t="15740" x="6027738" y="5006975"/>
          <p14:tracePt t="15756" x="6384925" y="4746625"/>
          <p14:tracePt t="15773" x="6781800" y="4449763"/>
          <p14:tracePt t="15789" x="7094538" y="4175125"/>
          <p14:tracePt t="15806" x="7277100" y="4030663"/>
          <p14:tracePt t="15823" x="7353300" y="3908425"/>
          <p14:tracePt t="15839" x="7375525" y="3794125"/>
          <p14:tracePt t="15856" x="7383463" y="3717925"/>
          <p14:tracePt t="15873" x="7369175" y="3679825"/>
          <p14:tracePt t="15889" x="7331075" y="3611563"/>
          <p14:tracePt t="15906" x="7307263" y="3559175"/>
          <p14:tracePt t="15923" x="7299325" y="3497263"/>
          <p14:tracePt t="15923" x="7299325" y="3467100"/>
          <p14:tracePt t="15940" x="7299325" y="3390900"/>
          <p14:tracePt t="15956" x="7331075" y="3306763"/>
          <p14:tracePt t="15973" x="7369175" y="3216275"/>
          <p14:tracePt t="15989" x="7383463" y="3124200"/>
          <p14:tracePt t="16006" x="7383463" y="3025775"/>
          <p14:tracePt t="16023" x="7345363" y="2941638"/>
          <p14:tracePt t="16039" x="7277100" y="2849563"/>
          <p14:tracePt t="16056" x="7239000" y="2781300"/>
          <p14:tracePt t="16073" x="7208838" y="2735263"/>
          <p14:tracePt t="16089" x="7162800" y="2667000"/>
          <p14:tracePt t="16106" x="7124700" y="2628900"/>
          <p14:tracePt t="16123" x="7094538" y="2590800"/>
          <p14:tracePt t="16123" x="7070725" y="2574925"/>
          <p14:tracePt t="16140" x="7048500" y="2544763"/>
          <p14:tracePt t="16156" x="7010400" y="2506663"/>
          <p14:tracePt t="16173" x="6926263" y="2498725"/>
          <p14:tracePt t="16190" x="6819900" y="2484438"/>
          <p14:tracePt t="16206" x="6721475" y="2484438"/>
          <p14:tracePt t="16223" x="6621463" y="2484438"/>
          <p14:tracePt t="16239" x="6515100" y="2484438"/>
          <p14:tracePt t="16256" x="6392863" y="2476500"/>
          <p14:tracePt t="16273" x="6278563" y="2468563"/>
          <p14:tracePt t="16289" x="6118225" y="2460625"/>
          <p14:tracePt t="16306" x="5913438" y="2446338"/>
          <p14:tracePt t="16306" x="5791200" y="2446338"/>
          <p14:tracePt t="16324" x="5584825" y="2446338"/>
          <p14:tracePt t="16340" x="5410200" y="2446338"/>
          <p14:tracePt t="16356" x="5235575" y="2446338"/>
          <p14:tracePt t="16375" x="5105400" y="2422525"/>
          <p14:tracePt t="16390" x="4953000" y="2400300"/>
          <p14:tracePt t="16406" x="4800600" y="2384425"/>
          <p14:tracePt t="16423" x="4656138" y="2362200"/>
          <p14:tracePt t="16439" x="4564063" y="2346325"/>
          <p14:tracePt t="16456" x="4473575" y="2332038"/>
          <p14:tracePt t="16473" x="4351338" y="2316163"/>
          <p14:tracePt t="16489" x="4237038" y="2308225"/>
          <p14:tracePt t="16506" x="4054475" y="2308225"/>
          <p14:tracePt t="16524" x="4000500" y="2308225"/>
          <p14:tracePt t="16539" x="3840163" y="2308225"/>
          <p14:tracePt t="16557" x="3695700" y="2308225"/>
          <p14:tracePt t="16573" x="3535363" y="2308225"/>
          <p14:tracePt t="16589" x="3360738" y="2308225"/>
          <p14:tracePt t="16606" x="3170238" y="2308225"/>
          <p14:tracePt t="16623" x="3009900" y="2308225"/>
          <p14:tracePt t="16639" x="2857500" y="2308225"/>
          <p14:tracePt t="16656" x="2713038" y="2308225"/>
          <p14:tracePt t="16673" x="2590800" y="2308225"/>
          <p14:tracePt t="16689" x="2468563" y="2308225"/>
          <p14:tracePt t="16706" x="2339975" y="2308225"/>
          <p14:tracePt t="16706" x="2286000" y="2308225"/>
          <p14:tracePt t="16724" x="2141538" y="2308225"/>
          <p14:tracePt t="16740" x="2019300" y="2308225"/>
          <p14:tracePt t="16756" x="1866900" y="2308225"/>
          <p14:tracePt t="16773" x="1706563" y="2308225"/>
          <p14:tracePt t="16790" x="1592263" y="2308225"/>
          <p14:tracePt t="16806" x="1524000" y="2308225"/>
          <p14:tracePt t="16823" x="1493838" y="2324100"/>
          <p14:tracePt t="16839" x="1485900" y="2324100"/>
          <p14:tracePt t="16875" x="1485900" y="2339975"/>
          <p14:tracePt t="16883" x="1493838" y="2346325"/>
          <p14:tracePt t="16892" x="1501775" y="2362200"/>
          <p14:tracePt t="16905" x="1524000" y="2408238"/>
          <p14:tracePt t="16905" x="1546225" y="2430463"/>
          <p14:tracePt t="16924" x="1608138" y="2522538"/>
          <p14:tracePt t="16940" x="1660525" y="2598738"/>
          <p14:tracePt t="16956" x="1782763" y="2682875"/>
          <p14:tracePt t="16973" x="1858963" y="2789238"/>
          <p14:tracePt t="16990" x="1981200" y="2841625"/>
          <p14:tracePt t="17006" x="2133600" y="2949575"/>
          <p14:tracePt t="17024" x="2339975" y="2955925"/>
          <p14:tracePt t="17040" x="2628900" y="2955925"/>
          <p14:tracePt t="17056" x="2971800" y="2949575"/>
          <p14:tracePt t="17073" x="3254375" y="2933700"/>
          <p14:tracePt t="17089" x="3475038" y="2895600"/>
          <p14:tracePt t="17106" x="3665538" y="2879725"/>
          <p14:tracePt t="17123" x="3954463" y="2865438"/>
          <p14:tracePt t="17140" x="4144963" y="2865438"/>
          <p14:tracePt t="17156" x="4335463" y="2819400"/>
          <p14:tracePt t="17173" x="4579938" y="2789238"/>
          <p14:tracePt t="17189" x="4732338" y="2759075"/>
          <p14:tracePt t="17206" x="4906963" y="2727325"/>
          <p14:tracePt t="17223" x="5059363" y="2697163"/>
          <p14:tracePt t="17239" x="5257800" y="2674938"/>
          <p14:tracePt t="17256" x="5432425" y="2651125"/>
          <p14:tracePt t="17273" x="5638800" y="2644775"/>
          <p14:tracePt t="17289" x="5813425" y="2644775"/>
          <p14:tracePt t="17306" x="5997575" y="2644775"/>
          <p14:tracePt t="17306" x="6073775" y="2644775"/>
          <p14:tracePt t="17324" x="6149975" y="2644775"/>
          <p14:tracePt t="17324" x="6232525" y="2644775"/>
          <p14:tracePt t="17340" x="6384925" y="2644775"/>
          <p14:tracePt t="17357" x="6537325" y="2644775"/>
          <p14:tracePt t="17375" x="6675438" y="2644775"/>
          <p14:tracePt t="17390" x="6819900" y="2644775"/>
          <p14:tracePt t="17406" x="6934200" y="2644775"/>
          <p14:tracePt t="17423" x="7018338" y="2644775"/>
          <p14:tracePt t="17439" x="7102475" y="2644775"/>
          <p14:tracePt t="17456" x="7170738" y="2644775"/>
          <p14:tracePt t="17473" x="7231063" y="2644775"/>
          <p14:tracePt t="17490" x="7307263" y="2628900"/>
          <p14:tracePt t="17506" x="7369175" y="2620963"/>
          <p14:tracePt t="17506" x="7399338" y="2620963"/>
          <p14:tracePt t="17525" x="7459663" y="2620963"/>
          <p14:tracePt t="17540" x="7521575" y="2620963"/>
          <p14:tracePt t="17557" x="7597775" y="2613025"/>
          <p14:tracePt t="17573" x="7673975" y="2598738"/>
          <p14:tracePt t="17589" x="7756525" y="2582863"/>
          <p14:tracePt t="17606" x="7788275" y="2568575"/>
          <p14:tracePt t="17623" x="7802563" y="2552700"/>
          <p14:tracePt t="17639" x="7802563" y="2544763"/>
          <p14:tracePt t="17655" x="7810500" y="2536825"/>
          <p14:tracePt t="17673" x="7810500" y="2522538"/>
          <p14:tracePt t="17689" x="7802563" y="2506663"/>
          <p14:tracePt t="17706" x="7772400" y="2476500"/>
          <p14:tracePt t="17706" x="7726363" y="2460625"/>
          <p14:tracePt t="17724" x="7680325" y="2438400"/>
          <p14:tracePt t="17739" x="7566025" y="2370138"/>
          <p14:tracePt t="17756" x="7483475" y="2339975"/>
          <p14:tracePt t="17773" x="7429500" y="2316163"/>
          <p14:tracePt t="17789" x="7345363" y="2316163"/>
          <p14:tracePt t="17807" x="7299325" y="2316163"/>
          <p14:tracePt t="17823" x="7246938" y="2316163"/>
          <p14:tracePt t="17840" x="7192963" y="2316163"/>
          <p14:tracePt t="17856" x="7116763" y="2332038"/>
          <p14:tracePt t="17875" x="7048500" y="2346325"/>
          <p14:tracePt t="17890" x="7002463" y="2362200"/>
          <p14:tracePt t="17906" x="6964363" y="2370138"/>
          <p14:tracePt t="17906" x="6934200" y="2378075"/>
          <p14:tracePt t="17924" x="6918325" y="2392363"/>
          <p14:tracePt t="17940" x="6888163" y="2392363"/>
          <p14:tracePt t="17957" x="6858000" y="2392363"/>
          <p14:tracePt t="17973" x="6835775" y="2400300"/>
          <p14:tracePt t="17989" x="6781800" y="2400300"/>
          <p14:tracePt t="18006" x="6727825" y="2400300"/>
          <p14:tracePt t="18023" x="6705600" y="2400300"/>
          <p14:tracePt t="18039" x="6697663" y="2408238"/>
          <p14:tracePt t="18056" x="6689725" y="2408238"/>
          <p14:tracePt t="18092" x="6689725" y="2416175"/>
          <p14:tracePt t="18301" x="6689725" y="2422525"/>
          <p14:tracePt t="18308" x="6689725" y="2430463"/>
          <p14:tracePt t="18323" x="6689725" y="2492375"/>
          <p14:tracePt t="18341" x="6689725" y="2552700"/>
          <p14:tracePt t="18357" x="6721475" y="2644775"/>
          <p14:tracePt t="18375" x="6751638" y="2705100"/>
          <p14:tracePt t="18390" x="6781800" y="2751138"/>
          <p14:tracePt t="18406" x="6811963" y="2773363"/>
          <p14:tracePt t="18423" x="6858000" y="2781300"/>
          <p14:tracePt t="18440" x="6934200" y="2797175"/>
          <p14:tracePt t="18456" x="6972300" y="2797175"/>
          <p14:tracePt t="18473" x="6994525" y="2797175"/>
          <p14:tracePt t="18490" x="7002463" y="2797175"/>
          <p14:tracePt t="18506" x="7002463" y="2789238"/>
          <p14:tracePt t="18676" x="6994525" y="2789238"/>
          <p14:tracePt t="18692" x="6988175" y="2789238"/>
          <p14:tracePt t="18708" x="6980238" y="2789238"/>
          <p14:tracePt t="18716" x="6972300" y="2789238"/>
          <p14:tracePt t="18756" x="6956425" y="2789238"/>
          <p14:tracePt t="18764" x="6950075" y="2789238"/>
          <p14:tracePt t="18773" x="6942138" y="2789238"/>
          <p14:tracePt t="18789" x="6926263" y="2789238"/>
          <p14:tracePt t="18806" x="6911975" y="2789238"/>
          <p14:tracePt t="18822" x="6896100" y="2789238"/>
          <p14:tracePt t="18840" x="6873875" y="2797175"/>
          <p14:tracePt t="18856" x="6842125" y="2803525"/>
          <p14:tracePt t="18873" x="6811963" y="2811463"/>
          <p14:tracePt t="18890" x="6765925" y="2811463"/>
          <p14:tracePt t="18906" x="6727825" y="2835275"/>
          <p14:tracePt t="18906" x="6705600" y="2835275"/>
          <p14:tracePt t="18924" x="6637338" y="2857500"/>
          <p14:tracePt t="18940" x="6523038" y="2903538"/>
          <p14:tracePt t="18957" x="6362700" y="2963863"/>
          <p14:tracePt t="18973" x="6202363" y="3040063"/>
          <p14:tracePt t="18990" x="6065838" y="3086100"/>
          <p14:tracePt t="19006" x="5989638" y="3132138"/>
          <p14:tracePt t="19023" x="5927725" y="3154363"/>
          <p14:tracePt t="19039" x="5867400" y="3192463"/>
          <p14:tracePt t="19056" x="5799138" y="3216275"/>
          <p14:tracePt t="19073" x="5745163" y="3246438"/>
          <p14:tracePt t="19089" x="5622925" y="3276600"/>
          <p14:tracePt t="19106" x="5478463" y="3298825"/>
          <p14:tracePt t="19106" x="5402263" y="3314700"/>
          <p14:tracePt t="19124" x="5334000" y="3322638"/>
          <p14:tracePt t="19124" x="5280025" y="3322638"/>
          <p14:tracePt t="19140" x="5241925" y="3322638"/>
          <p14:tracePt t="19156" x="5219700" y="3322638"/>
          <p14:tracePt t="19173" x="5203825" y="3322638"/>
          <p14:tracePt t="19190" x="5197475" y="3314700"/>
          <p14:tracePt t="19206" x="5181600" y="3298825"/>
          <p14:tracePt t="19223" x="5159375" y="3276600"/>
          <p14:tracePt t="19239" x="5135563" y="3246438"/>
          <p14:tracePt t="19256" x="5121275" y="3230563"/>
          <p14:tracePt t="19272" x="5097463" y="3208338"/>
          <p14:tracePt t="19289" x="5083175" y="3192463"/>
          <p14:tracePt t="19306" x="5045075" y="3178175"/>
          <p14:tracePt t="19306" x="5037138" y="3170238"/>
          <p14:tracePt t="19324" x="5029200" y="3162300"/>
          <p14:tracePt t="19340" x="5021263" y="3146425"/>
          <p14:tracePt t="19357" x="5006975" y="3146425"/>
          <p14:tracePt t="19373" x="4975225" y="3146425"/>
          <p14:tracePt t="19390" x="4953000" y="3140075"/>
          <p14:tracePt t="19406" x="4930775" y="3132138"/>
          <p14:tracePt t="19422" x="4906963" y="3116263"/>
          <p14:tracePt t="19440" x="4876800" y="3094038"/>
          <p14:tracePt t="19456" x="4854575" y="3078163"/>
          <p14:tracePt t="19473" x="4830763" y="3063875"/>
          <p14:tracePt t="19489" x="4808538" y="3055938"/>
          <p14:tracePt t="19506" x="4770438" y="3040063"/>
          <p14:tracePt t="19506" x="4762500" y="3040063"/>
          <p14:tracePt t="19525" x="4724400" y="3025775"/>
          <p14:tracePt t="19540" x="4708525" y="3009900"/>
          <p14:tracePt t="19557" x="4708525" y="3001963"/>
          <p14:tracePt t="19572" x="4702175" y="3001963"/>
          <p14:tracePt t="19589" x="4686300" y="2987675"/>
          <p14:tracePt t="19607" x="4678363" y="2987675"/>
          <p14:tracePt t="19623" x="4670425" y="2987675"/>
          <p14:tracePt t="19639" x="4664075" y="2987675"/>
          <p14:tracePt t="19660" x="4664075" y="2979738"/>
          <p14:tracePt t="19672" x="4640263" y="2979738"/>
          <p14:tracePt t="19690" x="4625975" y="2979738"/>
          <p14:tracePt t="19707" x="4618038" y="2979738"/>
          <p14:tracePt t="19722" x="4594225" y="2979738"/>
          <p14:tracePt t="19740" x="4587875" y="2979738"/>
          <p14:tracePt t="19868" x="4579938" y="2979738"/>
          <p14:tracePt t="19901" x="4572000" y="2979738"/>
          <p14:tracePt t="19908" x="4564063" y="2979738"/>
          <p14:tracePt t="19932" x="4549775" y="2979738"/>
          <p14:tracePt t="19941" x="4533900" y="2979738"/>
          <p14:tracePt t="19956" x="4525963" y="2979738"/>
          <p14:tracePt t="19973" x="4511675" y="2979738"/>
          <p14:tracePt t="19990" x="4495800" y="2979738"/>
          <p14:tracePt t="20006" x="4479925" y="2979738"/>
          <p14:tracePt t="20024" x="4473575" y="2979738"/>
          <p14:tracePt t="20039" x="4457700" y="2979738"/>
          <p14:tracePt t="20056" x="4449763" y="2979738"/>
          <p14:tracePt t="20072" x="4435475" y="2979738"/>
          <p14:tracePt t="20090" x="4403725" y="2979738"/>
          <p14:tracePt t="20106" x="4359275" y="2979738"/>
          <p14:tracePt t="20106" x="4343400" y="2979738"/>
          <p14:tracePt t="20125" x="4259263" y="2979738"/>
          <p14:tracePt t="20140" x="4206875" y="2979738"/>
          <p14:tracePt t="20157" x="4168775" y="2979738"/>
          <p14:tracePt t="20173" x="4144963" y="2979738"/>
          <p14:tracePt t="20190" x="4122738" y="2979738"/>
          <p14:tracePt t="20207" x="4098925" y="2979738"/>
          <p14:tracePt t="20223" x="4092575" y="2979738"/>
          <p14:tracePt t="20239" x="4068763" y="2979738"/>
          <p14:tracePt t="20257" x="4060825" y="2979738"/>
          <p14:tracePt t="20276" x="4054475" y="2979738"/>
          <p14:tracePt t="20289" x="4046538" y="2979738"/>
          <p14:tracePt t="20306" x="4030663" y="2979738"/>
          <p14:tracePt t="20306" x="4022725" y="2979738"/>
          <p14:tracePt t="20324" x="4016375" y="2979738"/>
          <p14:tracePt t="20324" x="4008438" y="2979738"/>
          <p14:tracePt t="20340" x="4000500" y="2979738"/>
          <p14:tracePt t="20365" x="3992563" y="2979738"/>
          <p14:tracePt t="20373" x="3978275" y="2979738"/>
          <p14:tracePt t="20390" x="3954463" y="2979738"/>
          <p14:tracePt t="20407" x="3924300" y="2979738"/>
          <p14:tracePt t="20423" x="3894138" y="2979738"/>
          <p14:tracePt t="20440" x="3878263" y="2979738"/>
          <p14:tracePt t="20456" x="3870325" y="2979738"/>
          <p14:tracePt t="20472" x="3856038" y="2979738"/>
          <p14:tracePt t="20490" x="3840163" y="2979738"/>
          <p14:tracePt t="20506" x="3825875" y="2979738"/>
          <p14:tracePt t="20506" x="3802063" y="2979738"/>
          <p14:tracePt t="20525" x="3787775" y="2987675"/>
          <p14:tracePt t="20540" x="3763963" y="2987675"/>
          <p14:tracePt t="20557" x="3756025" y="2994025"/>
          <p14:tracePt t="20573" x="3733800" y="3001963"/>
          <p14:tracePt t="20590" x="3725863" y="3017838"/>
          <p14:tracePt t="20606" x="3703638" y="3032125"/>
          <p14:tracePt t="20623" x="3695700" y="3048000"/>
          <p14:tracePt t="20644" x="3687763" y="3048000"/>
          <p14:tracePt t="20656" x="3687763" y="3055938"/>
          <p14:tracePt t="20672" x="3679825" y="3055938"/>
          <p14:tracePt t="20689" x="3673475" y="3063875"/>
          <p14:tracePt t="20706" x="3657600" y="3070225"/>
          <p14:tracePt t="20732" x="3657600" y="3078163"/>
          <p14:tracePt t="20748" x="3649663" y="3086100"/>
          <p14:tracePt t="20764" x="3649663" y="3094038"/>
          <p14:tracePt t="20780" x="3649663" y="3101975"/>
          <p14:tracePt t="20789" x="3649663" y="3108325"/>
          <p14:tracePt t="20806" x="3649663" y="3116263"/>
          <p14:tracePt t="20836" x="3649663" y="3124200"/>
          <p14:tracePt t="20844" x="3649663" y="3132138"/>
          <p14:tracePt t="20856" x="3641725" y="3132138"/>
          <p14:tracePt t="20873" x="3635375" y="3140075"/>
          <p14:tracePt t="20890" x="3635375" y="3146425"/>
          <p14:tracePt t="20908" x="3635375" y="3154363"/>
          <p14:tracePt t="20925" x="3635375" y="3178175"/>
          <p14:tracePt t="20940" x="3635375" y="3192463"/>
          <p14:tracePt t="20957" x="3641725" y="3216275"/>
          <p14:tracePt t="20973" x="3649663" y="3246438"/>
          <p14:tracePt t="20990" x="3665538" y="3268663"/>
          <p14:tracePt t="21006" x="3665538" y="3276600"/>
          <p14:tracePt t="21023" x="3665538" y="3292475"/>
          <p14:tracePt t="21040" x="3673475" y="3306763"/>
          <p14:tracePt t="21056" x="3679825" y="3314700"/>
          <p14:tracePt t="21072" x="3695700" y="3344863"/>
          <p14:tracePt t="21090" x="3703638" y="3352800"/>
          <p14:tracePt t="21106" x="3711575" y="3360738"/>
          <p14:tracePt t="21122" x="3741738" y="3375025"/>
          <p14:tracePt t="21140" x="3763963" y="3429000"/>
          <p14:tracePt t="21157" x="3825875" y="3444875"/>
          <p14:tracePt t="21173" x="3870325" y="3467100"/>
          <p14:tracePt t="21190" x="3916363" y="3475038"/>
          <p14:tracePt t="21206" x="3946525" y="3475038"/>
          <p14:tracePt t="21223" x="3992563" y="3475038"/>
          <p14:tracePt t="21240" x="4038600" y="3475038"/>
          <p14:tracePt t="21257" x="4084638" y="3475038"/>
          <p14:tracePt t="21273" x="4137025" y="3467100"/>
          <p14:tracePt t="21290" x="4175125" y="3459163"/>
          <p14:tracePt t="21307" x="4198938" y="3451225"/>
          <p14:tracePt t="21307" x="4221163" y="3444875"/>
          <p14:tracePt t="21324" x="4267200" y="3421063"/>
          <p14:tracePt t="21340" x="4313238" y="3398838"/>
          <p14:tracePt t="21357" x="4359275" y="3360738"/>
          <p14:tracePt t="21375" x="4419600" y="3322638"/>
          <p14:tracePt t="21390" x="4473575" y="3292475"/>
          <p14:tracePt t="21407" x="4525963" y="3246438"/>
          <p14:tracePt t="21423" x="4587875" y="3208338"/>
          <p14:tracePt t="21440" x="4625975" y="3192463"/>
          <p14:tracePt t="21456" x="4648200" y="3184525"/>
          <p14:tracePt t="21473" x="4648200" y="3178175"/>
          <p14:tracePt t="21492" x="4664075" y="3178175"/>
          <p14:tracePt t="21532" x="4678363" y="3184525"/>
          <p14:tracePt t="21564" x="4686300" y="3184525"/>
          <p14:tracePt t="21596" x="4694238" y="3192463"/>
          <p14:tracePt t="21604" x="4708525" y="3200400"/>
          <p14:tracePt t="21628" x="4716463" y="3200400"/>
          <p14:tracePt t="21636" x="4724400" y="3200400"/>
          <p14:tracePt t="21644" x="4732338" y="3208338"/>
          <p14:tracePt t="21656" x="4740275" y="3208338"/>
          <p14:tracePt t="21676" x="4746625" y="3208338"/>
          <p14:tracePt t="21708" x="4754563" y="3208338"/>
          <p14:tracePt t="21724" x="4762500" y="3208338"/>
          <p14:tracePt t="21740" x="4770438" y="3208338"/>
          <p14:tracePt t="21772" x="4784725" y="3216275"/>
          <p14:tracePt t="21796" x="4778375" y="3216275"/>
          <p14:tracePt t="22060" x="4770438" y="3208338"/>
          <p14:tracePt t="22068" x="4762500" y="3200400"/>
          <p14:tracePt t="22076" x="4762500" y="3192463"/>
          <p14:tracePt t="22090" x="4746625" y="3184525"/>
          <p14:tracePt t="22107" x="4740275" y="3178175"/>
          <p14:tracePt t="22122" x="4740275" y="3170238"/>
          <p14:tracePt t="22148" x="4732338" y="3170238"/>
          <p14:tracePt t="22172" x="4724400" y="3170238"/>
          <p14:tracePt t="22179" x="4716463" y="3162300"/>
          <p14:tracePt t="22189" x="4702175" y="3154363"/>
          <p14:tracePt t="22206" x="4678363" y="3140075"/>
          <p14:tracePt t="22223" x="4664075" y="3124200"/>
          <p14:tracePt t="22240" x="4618038" y="3108325"/>
          <p14:tracePt t="22257" x="4587875" y="3094038"/>
          <p14:tracePt t="22273" x="4556125" y="3086100"/>
          <p14:tracePt t="22290" x="4525963" y="3086100"/>
          <p14:tracePt t="22306" x="4503738" y="3086100"/>
          <p14:tracePt t="22306" x="4479925" y="3086100"/>
          <p14:tracePt t="22325" x="4441825" y="3086100"/>
          <p14:tracePt t="22340" x="4389438" y="3086100"/>
          <p14:tracePt t="22357" x="4343400" y="3086100"/>
          <p14:tracePt t="22375" x="4305300" y="3086100"/>
          <p14:tracePt t="22390" x="4275138" y="3086100"/>
          <p14:tracePt t="22407" x="4251325" y="3094038"/>
          <p14:tracePt t="22423" x="4229100" y="3108325"/>
          <p14:tracePt t="22440" x="4221163" y="3108325"/>
          <p14:tracePt t="22456" x="4198938" y="3124200"/>
          <p14:tracePt t="22473" x="4191000" y="3140075"/>
          <p14:tracePt t="22489" x="4183063" y="3146425"/>
          <p14:tracePt t="22506" x="4175125" y="3162300"/>
          <p14:tracePt t="22506" x="4175125" y="3178175"/>
          <p14:tracePt t="22525" x="4175125" y="3192463"/>
          <p14:tracePt t="22540" x="4152900" y="3238500"/>
          <p14:tracePt t="22557" x="4152900" y="3268663"/>
          <p14:tracePt t="22573" x="4152900" y="3298825"/>
          <p14:tracePt t="22590" x="4152900" y="3336925"/>
          <p14:tracePt t="22606" x="4152900" y="3368675"/>
          <p14:tracePt t="22623" x="4152900" y="3382963"/>
          <p14:tracePt t="22640" x="4152900" y="3398838"/>
          <p14:tracePt t="22657" x="4160838" y="3413125"/>
          <p14:tracePt t="22673" x="4175125" y="3421063"/>
          <p14:tracePt t="22690" x="4221163" y="3429000"/>
          <p14:tracePt t="22707" x="4267200" y="3444875"/>
          <p14:tracePt t="22707" x="4289425" y="3444875"/>
          <p14:tracePt t="22725" x="4335463" y="3444875"/>
          <p14:tracePt t="22741" x="4373563" y="3444875"/>
          <p14:tracePt t="22757" x="4403725" y="3444875"/>
          <p14:tracePt t="22773" x="4435475" y="3444875"/>
          <p14:tracePt t="22790" x="4457700" y="3444875"/>
          <p14:tracePt t="22807" x="4495800" y="3436938"/>
          <p14:tracePt t="22824" x="4533900" y="3413125"/>
          <p14:tracePt t="22840" x="4572000" y="3406775"/>
          <p14:tracePt t="22856" x="4648200" y="3382963"/>
          <p14:tracePt t="22874" x="4716463" y="3368675"/>
          <p14:tracePt t="22890" x="4740275" y="3352800"/>
          <p14:tracePt t="22906" x="4762500" y="3344863"/>
          <p14:tracePt t="25612" x="4770438" y="3344863"/>
          <p14:tracePt t="26005" x="4792663" y="3344863"/>
          <p14:tracePt t="26020" x="4846638" y="3352800"/>
          <p14:tracePt t="26028" x="4892675" y="3368675"/>
          <p14:tracePt t="26040" x="4914900" y="3382963"/>
          <p14:tracePt t="26057" x="4914900" y="3390900"/>
          <p14:tracePt t="26073" x="4914900" y="3406775"/>
          <p14:tracePt t="26397" x="4914900" y="3429000"/>
          <p14:tracePt t="26404" x="4914900" y="3451225"/>
          <p14:tracePt t="26412" x="4914900" y="3467100"/>
          <p14:tracePt t="26423" x="4914900" y="3521075"/>
          <p14:tracePt t="26441" x="4914900" y="3589338"/>
          <p14:tracePt t="26457" x="4876800" y="3657600"/>
          <p14:tracePt t="26474" x="4838700" y="3703638"/>
          <p14:tracePt t="26490" x="4808538" y="3733800"/>
          <p14:tracePt t="26508" x="4792663" y="3733800"/>
          <p14:tracePt t="26523" x="4746625" y="3733800"/>
          <p14:tracePt t="26541" x="4702175" y="3733800"/>
          <p14:tracePt t="26557" x="4640263" y="3733800"/>
          <p14:tracePt t="26574" x="4556125" y="3733800"/>
          <p14:tracePt t="26590" x="4441825" y="3733800"/>
          <p14:tracePt t="26607" x="4343400" y="3717925"/>
          <p14:tracePt t="26624" x="4206875" y="3703638"/>
          <p14:tracePt t="26640" x="4060825" y="3679825"/>
          <p14:tracePt t="26657" x="3978275" y="3679825"/>
          <p14:tracePt t="26674" x="3848100" y="3673475"/>
          <p14:tracePt t="26691" x="3703638" y="3673475"/>
          <p14:tracePt t="26707" x="3597275" y="3641725"/>
          <p14:tracePt t="26707" x="3535363" y="3635375"/>
          <p14:tracePt t="26724" x="3390900" y="3635375"/>
          <p14:tracePt t="26741" x="3268663" y="3603625"/>
          <p14:tracePt t="26757" x="3140075" y="3581400"/>
          <p14:tracePt t="26774" x="2994025" y="3581400"/>
          <p14:tracePt t="26790" x="2865438" y="3581400"/>
          <p14:tracePt t="26807" x="2720975" y="3581400"/>
          <p14:tracePt t="26824" x="2590800" y="3581400"/>
          <p14:tracePt t="26840" x="2468563" y="3581400"/>
          <p14:tracePt t="26857" x="2346325" y="3581400"/>
          <p14:tracePt t="26874" x="2225675" y="3581400"/>
          <p14:tracePt t="26890" x="2111375" y="3581400"/>
          <p14:tracePt t="26907" x="1981200" y="3581400"/>
          <p14:tracePt t="26907" x="1912938" y="3581400"/>
          <p14:tracePt t="26925" x="1768475" y="3581400"/>
          <p14:tracePt t="26941" x="1646238" y="3581400"/>
          <p14:tracePt t="26958" x="1531938" y="3581400"/>
          <p14:tracePt t="26974" x="1493838" y="3581400"/>
          <p14:tracePt t="26990" x="1439863" y="3581400"/>
          <p14:tracePt t="27007" x="1409700" y="3581400"/>
          <p14:tracePt t="27024" x="1393825" y="3597275"/>
          <p14:tracePt t="27040" x="1363663" y="3611563"/>
          <p14:tracePt t="27057" x="1355725" y="3619500"/>
          <p14:tracePt t="27073" x="1341438" y="3649663"/>
          <p14:tracePt t="27090" x="1341438" y="3695700"/>
          <p14:tracePt t="27090" x="1341438" y="3711575"/>
          <p14:tracePt t="27108" x="1341438" y="3733800"/>
          <p14:tracePt t="27123" x="1363663" y="3825875"/>
          <p14:tracePt t="27141" x="1401763" y="3878263"/>
          <p14:tracePt t="27157" x="1470025" y="3932238"/>
          <p14:tracePt t="27174" x="1531938" y="3978275"/>
          <p14:tracePt t="27191" x="1608138" y="4008438"/>
          <p14:tracePt t="27207" x="1698625" y="4046538"/>
          <p14:tracePt t="27224" x="1812925" y="4054475"/>
          <p14:tracePt t="27241" x="1882775" y="4060825"/>
          <p14:tracePt t="27257" x="2003425" y="4068763"/>
          <p14:tracePt t="27274" x="2133600" y="4068763"/>
          <p14:tracePt t="27290" x="2286000" y="4068763"/>
          <p14:tracePt t="27290" x="2370138" y="4068763"/>
          <p14:tracePt t="27309" x="2416175" y="4068763"/>
          <p14:tracePt t="27323" x="2636838" y="4054475"/>
          <p14:tracePt t="27341" x="2789238" y="4046538"/>
          <p14:tracePt t="27357" x="2879725" y="4022725"/>
          <p14:tracePt t="27375" x="2963863" y="4016375"/>
          <p14:tracePt t="27391" x="3070225" y="4016375"/>
          <p14:tracePt t="27407" x="3170238" y="4016375"/>
          <p14:tracePt t="27424" x="3292475" y="4016375"/>
          <p14:tracePt t="27441" x="3436938" y="4016375"/>
          <p14:tracePt t="27457" x="3611563" y="4016375"/>
          <p14:tracePt t="27474" x="3779838" y="4016375"/>
          <p14:tracePt t="27490" x="3932238" y="4016375"/>
          <p14:tracePt t="27507" x="4114800" y="4016375"/>
          <p14:tracePt t="27524" x="4237038" y="4016375"/>
          <p14:tracePt t="27541" x="4373563" y="4016375"/>
          <p14:tracePt t="27557" x="4511675" y="4016375"/>
          <p14:tracePt t="27574" x="4656138" y="4016375"/>
          <p14:tracePt t="27590" x="4808538" y="4016375"/>
          <p14:tracePt t="27607" x="4999038" y="4016375"/>
          <p14:tracePt t="27624" x="5181600" y="4016375"/>
          <p14:tracePt t="27640" x="5372100" y="4016375"/>
          <p14:tracePt t="27657" x="5524500" y="4016375"/>
          <p14:tracePt t="27674" x="5592763" y="4000500"/>
          <p14:tracePt t="27690" x="5646738" y="3992563"/>
          <p14:tracePt t="27690" x="5661025" y="3984625"/>
          <p14:tracePt t="27708" x="5661025" y="3978275"/>
          <p14:tracePt t="27724" x="5661025" y="3970338"/>
          <p14:tracePt t="27740" x="5661025" y="3940175"/>
          <p14:tracePt t="27757" x="5661025" y="3894138"/>
          <p14:tracePt t="27774" x="5654675" y="3863975"/>
          <p14:tracePt t="27790" x="5646738" y="3825875"/>
          <p14:tracePt t="27807" x="5630863" y="3787775"/>
          <p14:tracePt t="27824" x="5622925" y="3771900"/>
          <p14:tracePt t="27841" x="5616575" y="3749675"/>
          <p14:tracePt t="27857" x="5600700" y="3741738"/>
          <p14:tracePt t="27875" x="5570538" y="3717925"/>
          <p14:tracePt t="27890" x="5540375" y="3703638"/>
          <p14:tracePt t="27907" x="5486400" y="3695700"/>
          <p14:tracePt t="27907" x="5470525" y="3695700"/>
          <p14:tracePt t="27925" x="5402263" y="3687763"/>
          <p14:tracePt t="27941" x="5326063" y="3673475"/>
          <p14:tracePt t="27957" x="5249863" y="3673475"/>
          <p14:tracePt t="27974" x="5165725" y="3673475"/>
          <p14:tracePt t="27990" x="5067300" y="3673475"/>
          <p14:tracePt t="28007" x="4937125" y="3673475"/>
          <p14:tracePt t="28024" x="4792663" y="3673475"/>
          <p14:tracePt t="28040" x="4670425" y="3673475"/>
          <p14:tracePt t="28058" x="4572000" y="3673475"/>
          <p14:tracePt t="28074" x="4457700" y="3673475"/>
          <p14:tracePt t="28091" x="4365625" y="3673475"/>
          <p14:tracePt t="28091" x="4289425" y="3665538"/>
          <p14:tracePt t="28108" x="4267200" y="3665538"/>
          <p14:tracePt t="28123" x="4152900" y="3635375"/>
          <p14:tracePt t="28141" x="4016375" y="3627438"/>
          <p14:tracePt t="28157" x="3856038" y="3619500"/>
          <p14:tracePt t="28174" x="3711575" y="3597275"/>
          <p14:tracePt t="28190" x="3551238" y="3551238"/>
          <p14:tracePt t="28207" x="3375025" y="3535363"/>
          <p14:tracePt t="28224" x="3260725" y="3513138"/>
          <p14:tracePt t="28240" x="3170238" y="3505200"/>
          <p14:tracePt t="28257" x="3116263" y="3497263"/>
          <p14:tracePt t="28274" x="3086100" y="3497263"/>
          <p14:tracePt t="28291" x="3055938" y="3497263"/>
          <p14:tracePt t="28307" x="2994025" y="3497263"/>
          <p14:tracePt t="28325" x="2949575" y="3497263"/>
          <p14:tracePt t="28341" x="2917825" y="3497263"/>
          <p14:tracePt t="28357" x="2857500" y="3497263"/>
          <p14:tracePt t="28375" x="2811463" y="3505200"/>
          <p14:tracePt t="28391" x="2759075" y="3505200"/>
          <p14:tracePt t="28407" x="2713038" y="3513138"/>
          <p14:tracePt t="28424" x="2667000" y="3513138"/>
          <p14:tracePt t="28440" x="2628900" y="3521075"/>
          <p14:tracePt t="28457" x="2590800" y="3521075"/>
          <p14:tracePt t="28474" x="2568575" y="3521075"/>
          <p14:tracePt t="28490" x="2536825" y="3521075"/>
          <p14:tracePt t="28490" x="2514600" y="3521075"/>
          <p14:tracePt t="28508" x="2468563" y="3521075"/>
          <p14:tracePt t="28525" x="2416175" y="3521075"/>
          <p14:tracePt t="28541" x="2384425" y="3521075"/>
          <p14:tracePt t="28558" x="2362200" y="3521075"/>
          <p14:tracePt t="28574" x="2339975" y="3521075"/>
          <p14:tracePt t="28590" x="2324100" y="3521075"/>
          <p14:tracePt t="28607" x="2316163" y="3527425"/>
          <p14:tracePt t="28652" x="2308225" y="3527425"/>
          <p14:tracePt t="28948" x="2301875" y="3527425"/>
          <p14:tracePt t="29060" x="2293938" y="3527425"/>
          <p14:tracePt t="29076" x="2286000" y="3527425"/>
          <p14:tracePt t="29084" x="2278063" y="3527425"/>
          <p14:tracePt t="29093" x="2270125" y="3527425"/>
          <p14:tracePt t="29107" x="2232025" y="3535363"/>
          <p14:tracePt t="29125" x="2217738" y="3535363"/>
          <p14:tracePt t="29141" x="2187575" y="3543300"/>
          <p14:tracePt t="29158" x="2155825" y="3543300"/>
          <p14:tracePt t="29174" x="2141538" y="3543300"/>
          <p14:tracePt t="29190" x="2125663" y="3551238"/>
          <p14:tracePt t="29207" x="2095500" y="3559175"/>
          <p14:tracePt t="29224" x="2079625" y="3565525"/>
          <p14:tracePt t="29240" x="2035175" y="3573463"/>
          <p14:tracePt t="29257" x="2003425" y="3597275"/>
          <p14:tracePt t="29274" x="1958975" y="3619500"/>
          <p14:tracePt t="29290" x="1935163" y="3641725"/>
          <p14:tracePt t="29290" x="1912938" y="3673475"/>
          <p14:tracePt t="29309" x="1889125" y="3687763"/>
          <p14:tracePt t="29323" x="1820863" y="3787775"/>
          <p14:tracePt t="29341" x="1782763" y="3863975"/>
          <p14:tracePt t="29358" x="1730375" y="3970338"/>
          <p14:tracePt t="29374" x="1684338" y="4076700"/>
          <p14:tracePt t="29390" x="1616075" y="4237038"/>
          <p14:tracePt t="29409" x="1577975" y="4373563"/>
          <p14:tracePt t="29424" x="1570038" y="4525963"/>
          <p14:tracePt t="29440" x="1570038" y="4678363"/>
          <p14:tracePt t="29457" x="1577975" y="4816475"/>
          <p14:tracePt t="29474" x="1616075" y="4953000"/>
          <p14:tracePt t="29491" x="1638300" y="5037138"/>
          <p14:tracePt t="29491" x="1638300" y="5075238"/>
          <p14:tracePt t="29508" x="1660525" y="5135563"/>
          <p14:tracePt t="29525" x="1692275" y="5189538"/>
          <p14:tracePt t="29541" x="1698625" y="5219700"/>
          <p14:tracePt t="29558" x="1706563" y="5235575"/>
          <p14:tracePt t="29574" x="1706563" y="5257800"/>
          <p14:tracePt t="29590" x="1722438" y="5265738"/>
          <p14:tracePt t="29606" x="1752600" y="5273675"/>
          <p14:tracePt t="29624" x="1768475" y="5295900"/>
          <p14:tracePt t="29640" x="1774825" y="5311775"/>
          <p14:tracePt t="29657" x="1782763" y="5326063"/>
          <p14:tracePt t="29673" x="1790700" y="5349875"/>
          <p14:tracePt t="29691" x="1790700" y="5380038"/>
          <p14:tracePt t="29691" x="1790700" y="5402263"/>
          <p14:tracePt t="29708" x="1790700" y="5470525"/>
          <p14:tracePt t="29725" x="1714500" y="5616575"/>
          <p14:tracePt t="29741" x="1622425" y="5745163"/>
          <p14:tracePt t="29758" x="1546225" y="5867400"/>
          <p14:tracePt t="29775" x="1508125" y="5927725"/>
          <p14:tracePt t="29790" x="1508125" y="5973763"/>
          <p14:tracePt t="29807" x="1485900" y="6035675"/>
          <p14:tracePt t="29824" x="1470025" y="6080125"/>
          <p14:tracePt t="29840" x="1470025" y="6156325"/>
          <p14:tracePt t="29857" x="1455738" y="6202363"/>
          <p14:tracePt t="29874" x="1439863" y="6278563"/>
          <p14:tracePt t="29890" x="1409700" y="6346825"/>
          <p14:tracePt t="29907" x="1387475" y="6392863"/>
          <p14:tracePt t="29907" x="1379538" y="6400800"/>
          <p14:tracePt t="29925" x="1355725" y="6438900"/>
          <p14:tracePt t="29941" x="1303338" y="6446838"/>
          <p14:tracePt t="29958" x="1265238" y="6469063"/>
          <p14:tracePt t="29974" x="1241425" y="6477000"/>
          <p14:tracePt t="29991" x="1211263" y="6484938"/>
          <p14:tracePt t="30007" x="1173163" y="6499225"/>
          <p14:tracePt t="30025" x="1135063" y="6499225"/>
          <p14:tracePt t="30040" x="1112838" y="6515100"/>
          <p14:tracePt t="30057" x="1074738" y="6523038"/>
          <p14:tracePt t="30074" x="1066800" y="6530975"/>
          <p14:tracePt t="30090" x="1044575" y="6530975"/>
          <p14:tracePt t="30090" x="1028700" y="6537325"/>
          <p14:tracePt t="30108" x="1020763" y="6545263"/>
          <p14:tracePt t="30374" x="487363" y="6454775"/>
          <p14:tracePt t="30391" x="533400" y="6316663"/>
          <p14:tracePt t="30407" x="663575" y="6156325"/>
          <p14:tracePt t="30425" x="792163" y="6019800"/>
          <p14:tracePt t="30441" x="998538" y="5867400"/>
          <p14:tracePt t="30457" x="1196975" y="5730875"/>
          <p14:tracePt t="30474" x="1317625" y="5638800"/>
          <p14:tracePt t="30490" x="1363663" y="5600700"/>
          <p14:tracePt t="30490" x="1371600" y="5578475"/>
          <p14:tracePt t="30508" x="1355725" y="5578475"/>
          <p14:tracePt t="30700" x="1325563" y="5578475"/>
          <p14:tracePt t="30709" x="1311275" y="5578475"/>
          <p14:tracePt t="30716" x="1287463" y="5578475"/>
          <p14:tracePt t="30725" x="1241425" y="5578475"/>
          <p14:tracePt t="30741" x="1173163" y="5608638"/>
          <p14:tracePt t="30758" x="1096963" y="5668963"/>
          <p14:tracePt t="30775" x="1028700" y="5753100"/>
          <p14:tracePt t="30791" x="1006475" y="5867400"/>
          <p14:tracePt t="30807" x="982663" y="5951538"/>
          <p14:tracePt t="30824" x="960438" y="6065838"/>
          <p14:tracePt t="30840" x="944563" y="6180138"/>
          <p14:tracePt t="30857" x="944563" y="6324600"/>
          <p14:tracePt t="30874" x="930275" y="6461125"/>
          <p14:tracePt t="30891" x="922338" y="66214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686800" cy="1139825"/>
          </a:xfrm>
        </p:spPr>
        <p:txBody>
          <a:bodyPr/>
          <a:lstStyle/>
          <a:p>
            <a:pPr eaLnBrk="1" hangingPunct="1"/>
            <a:r>
              <a:rPr lang="es-CL" cap="none" smtClean="0"/>
              <a:t>TIPOS DE RESECCIÓN</a:t>
            </a:r>
            <a:endParaRPr lang="es-ES" cap="none" smtClean="0"/>
          </a:p>
        </p:txBody>
      </p:sp>
      <p:pic>
        <p:nvPicPr>
          <p:cNvPr id="18435" name="Picture 8" descr="DSC0124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6" t="22441" r="34103" b="30118"/>
          <a:stretch>
            <a:fillRect/>
          </a:stretch>
        </p:blipFill>
        <p:spPr>
          <a:xfrm>
            <a:off x="428625" y="2143125"/>
            <a:ext cx="4297363" cy="3763963"/>
          </a:xfrm>
          <a:noFill/>
        </p:spPr>
      </p:pic>
      <p:sp>
        <p:nvSpPr>
          <p:cNvPr id="14340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5076825" y="2332038"/>
            <a:ext cx="4932363" cy="4525962"/>
          </a:xfrm>
        </p:spPr>
        <p:txBody>
          <a:bodyPr/>
          <a:lstStyle/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Biopsia pulmonar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Segmentectomía</a:t>
            </a:r>
          </a:p>
          <a:p>
            <a:pPr eaLnBrk="1" hangingPunct="1"/>
            <a:r>
              <a:rPr lang="es-CL" sz="3600" smtClean="0">
                <a:latin typeface="Arial" panose="020B0604020202020204" pitchFamily="34" charset="0"/>
              </a:rPr>
              <a:t>Lobectomía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Neumonectomía</a:t>
            </a:r>
          </a:p>
          <a:p>
            <a:pPr eaLnBrk="1" hangingPunct="1"/>
            <a:endParaRPr lang="es-CL" sz="2800" smtClean="0">
              <a:latin typeface="Arial" panose="020B0604020202020204" pitchFamily="34" charset="0"/>
            </a:endParaRPr>
          </a:p>
        </p:txBody>
      </p:sp>
      <p:pic>
        <p:nvPicPr>
          <p:cNvPr id="1843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33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2" x="655638" y="6515100"/>
          <p14:tracePt t="2110" x="693738" y="6477000"/>
          <p14:tracePt t="2121" x="808038" y="6416675"/>
          <p14:tracePt t="2138" x="892175" y="6324600"/>
          <p14:tracePt t="2155" x="990600" y="6194425"/>
          <p14:tracePt t="2171" x="1058863" y="6057900"/>
          <p14:tracePt t="2187" x="1127125" y="5927725"/>
          <p14:tracePt t="2204" x="1181100" y="5799138"/>
          <p14:tracePt t="2204" x="1235075" y="5730875"/>
          <p14:tracePt t="2222" x="1303338" y="5592763"/>
          <p14:tracePt t="2238" x="1425575" y="5456238"/>
          <p14:tracePt t="2254" x="1524000" y="5341938"/>
          <p14:tracePt t="2271" x="1577975" y="5265738"/>
          <p14:tracePt t="2289" x="1616075" y="5203825"/>
          <p14:tracePt t="2305" x="1630363" y="5165725"/>
          <p14:tracePt t="2320" x="1638300" y="5121275"/>
          <p14:tracePt t="2338" x="1646238" y="5089525"/>
          <p14:tracePt t="2354" x="1654175" y="5051425"/>
          <p14:tracePt t="2370" x="1668463" y="5029200"/>
          <p14:tracePt t="2387" x="1684338" y="4999038"/>
          <p14:tracePt t="2405" x="1714500" y="4983163"/>
          <p14:tracePt t="2405" x="1730375" y="4975225"/>
          <p14:tracePt t="2422" x="1790700" y="4937125"/>
          <p14:tracePt t="2438" x="1912938" y="4854575"/>
          <p14:tracePt t="2454" x="2057400" y="4746625"/>
          <p14:tracePt t="2471" x="2193925" y="4632325"/>
          <p14:tracePt t="2487" x="2278063" y="4511675"/>
          <p14:tracePt t="2504" x="2324100" y="4419600"/>
          <p14:tracePt t="2521" x="2354263" y="4335463"/>
          <p14:tracePt t="2537" x="2362200" y="4259263"/>
          <p14:tracePt t="2554" x="2378075" y="4198938"/>
          <p14:tracePt t="2571" x="2392363" y="4114800"/>
          <p14:tracePt t="2587" x="2400300" y="4000500"/>
          <p14:tracePt t="2605" x="2422525" y="3870325"/>
          <p14:tracePt t="2605" x="2422525" y="3802063"/>
          <p14:tracePt t="2621" x="2422525" y="3741738"/>
          <p14:tracePt t="2637" x="2422525" y="3619500"/>
          <p14:tracePt t="2654" x="2416175" y="3551238"/>
          <p14:tracePt t="2671" x="2384425" y="3489325"/>
          <p14:tracePt t="2687" x="2370138" y="3459163"/>
          <p14:tracePt t="2704" x="2332038" y="3421063"/>
          <p14:tracePt t="2720" x="2270125" y="3390900"/>
          <p14:tracePt t="2737" x="2232025" y="3368675"/>
          <p14:tracePt t="2754" x="2179638" y="3360738"/>
          <p14:tracePt t="2771" x="2087563" y="3360738"/>
          <p14:tracePt t="2788" x="1973263" y="3360738"/>
          <p14:tracePt t="2805" x="1874838" y="3360738"/>
          <p14:tracePt t="2821" x="1798638" y="3368675"/>
          <p14:tracePt t="2821" x="1774825" y="3368675"/>
          <p14:tracePt t="2838" x="1744663" y="3368675"/>
          <p14:tracePt t="2855" x="1722438" y="3368675"/>
          <p14:tracePt t="2870" x="1692275" y="3368675"/>
          <p14:tracePt t="2887" x="1684338" y="3368675"/>
          <p14:tracePt t="2903" x="1654175" y="3360738"/>
          <p14:tracePt t="2920" x="1646238" y="3360738"/>
          <p14:tracePt t="2936" x="1622425" y="3360738"/>
          <p14:tracePt t="2953" x="1600200" y="3360738"/>
          <p14:tracePt t="2970" x="1570038" y="3360738"/>
          <p14:tracePt t="2988" x="1501775" y="3421063"/>
          <p14:tracePt t="3004" x="1417638" y="3527425"/>
          <p14:tracePt t="3004" x="1379538" y="3581400"/>
          <p14:tracePt t="3022" x="1341438" y="3741738"/>
          <p14:tracePt t="3038" x="1295400" y="3924300"/>
          <p14:tracePt t="3054" x="1295400" y="4122738"/>
          <p14:tracePt t="3071" x="1303338" y="4289425"/>
          <p14:tracePt t="3088" x="1393825" y="4449763"/>
          <p14:tracePt t="3104" x="1531938" y="4587875"/>
          <p14:tracePt t="3121" x="1660525" y="4648200"/>
          <p14:tracePt t="3137" x="1730375" y="4656138"/>
          <p14:tracePt t="3154" x="1752600" y="4656138"/>
          <p14:tracePt t="3170" x="1760538" y="4656138"/>
          <p14:tracePt t="3187" x="1760538" y="4640263"/>
          <p14:tracePt t="3222" x="1760538" y="4632325"/>
          <p14:tracePt t="3238" x="1760538" y="4610100"/>
          <p14:tracePt t="3245" x="1768475" y="4594225"/>
          <p14:tracePt t="3254" x="1768475" y="4579938"/>
          <p14:tracePt t="3273" x="1768475" y="4487863"/>
          <p14:tracePt t="3288" x="1760538" y="4373563"/>
          <p14:tracePt t="3304" x="1744663" y="4267200"/>
          <p14:tracePt t="3321" x="1714500" y="4191000"/>
          <p14:tracePt t="3337" x="1714500" y="4152900"/>
          <p14:tracePt t="3354" x="1714500" y="4092575"/>
          <p14:tracePt t="3371" x="1714500" y="4038600"/>
          <p14:tracePt t="3387" x="1706563" y="3970338"/>
          <p14:tracePt t="3404" x="1684338" y="3916363"/>
          <p14:tracePt t="3404" x="1676400" y="3886200"/>
          <p14:tracePt t="3422" x="1654175" y="3832225"/>
          <p14:tracePt t="3437" x="1616075" y="3733800"/>
          <p14:tracePt t="3454" x="1600200" y="3687763"/>
          <p14:tracePt t="3471" x="1592263" y="3673475"/>
          <p14:tracePt t="3487" x="1584325" y="3673475"/>
          <p14:tracePt t="3504" x="1516063" y="3673475"/>
          <p14:tracePt t="3521" x="1431925" y="3695700"/>
          <p14:tracePt t="3537" x="1341438" y="3771900"/>
          <p14:tracePt t="3554" x="1249363" y="3870325"/>
          <p14:tracePt t="3571" x="1181100" y="3978275"/>
          <p14:tracePt t="3587" x="1135063" y="4076700"/>
          <p14:tracePt t="3605" x="1112838" y="4106863"/>
          <p14:tracePt t="3621" x="1104900" y="4114800"/>
          <p14:tracePt t="3637" x="1096963" y="4106863"/>
          <p14:tracePt t="3694" x="1082675" y="4084638"/>
          <p14:tracePt t="3701" x="1050925" y="4060825"/>
          <p14:tracePt t="3709" x="1020763" y="4030663"/>
          <p14:tracePt t="3720" x="952500" y="3954463"/>
          <p14:tracePt t="3738" x="898525" y="3894138"/>
          <p14:tracePt t="3754" x="854075" y="3794125"/>
          <p14:tracePt t="3770" x="800100" y="3695700"/>
          <p14:tracePt t="3789" x="754063" y="3611563"/>
          <p14:tracePt t="3804" x="715963" y="3559175"/>
          <p14:tracePt t="3804" x="685800" y="3527425"/>
          <p14:tracePt t="3822" x="663575" y="3489325"/>
          <p14:tracePt t="3838" x="639763" y="3459163"/>
          <p14:tracePt t="3854" x="625475" y="3451225"/>
          <p14:tracePt t="3870" x="609600" y="3429000"/>
          <p14:tracePt t="3887" x="593725" y="3421063"/>
          <p14:tracePt t="3904" x="587375" y="3406775"/>
          <p14:tracePt t="3920" x="579438" y="3398838"/>
          <p14:tracePt t="3937" x="571500" y="3398838"/>
          <p14:tracePt t="4094" x="571500" y="3406775"/>
          <p14:tracePt t="4102" x="571500" y="3421063"/>
          <p14:tracePt t="4110" x="571500" y="3444875"/>
          <p14:tracePt t="4122" x="571500" y="3482975"/>
          <p14:tracePt t="4137" x="587375" y="3559175"/>
          <p14:tracePt t="4154" x="601663" y="3641725"/>
          <p14:tracePt t="4171" x="625475" y="3717925"/>
          <p14:tracePt t="4187" x="647700" y="3825875"/>
          <p14:tracePt t="4204" x="677863" y="3924300"/>
          <p14:tracePt t="4204" x="723900" y="4000500"/>
          <p14:tracePt t="4222" x="762000" y="4106863"/>
          <p14:tracePt t="4238" x="800100" y="4191000"/>
          <p14:tracePt t="4255" x="838200" y="4259263"/>
          <p14:tracePt t="4271" x="846138" y="4275138"/>
          <p14:tracePt t="4288" x="854075" y="4283075"/>
          <p14:tracePt t="4305" x="892175" y="4283075"/>
          <p14:tracePt t="4321" x="936625" y="4267200"/>
          <p14:tracePt t="4337" x="982663" y="4221163"/>
          <p14:tracePt t="4354" x="1036638" y="4168775"/>
          <p14:tracePt t="4371" x="1074738" y="4106863"/>
          <p14:tracePt t="4388" x="1089025" y="4076700"/>
          <p14:tracePt t="4404" x="1104900" y="4046538"/>
          <p14:tracePt t="4421" x="1112838" y="4046538"/>
          <p14:tracePt t="4446" x="1120775" y="4046538"/>
          <p14:tracePt t="4461" x="1127125" y="4046538"/>
          <p14:tracePt t="4470" x="1150938" y="4076700"/>
          <p14:tracePt t="4488" x="1181100" y="4137025"/>
          <p14:tracePt t="4504" x="1203325" y="4213225"/>
          <p14:tracePt t="4521" x="1211263" y="4259263"/>
          <p14:tracePt t="4538" x="1211263" y="4289425"/>
          <p14:tracePt t="4554" x="1211263" y="4297363"/>
          <p14:tracePt t="4570" x="1203325" y="4313238"/>
          <p14:tracePt t="4588" x="1189038" y="4321175"/>
          <p14:tracePt t="4604" x="1173163" y="4321175"/>
          <p14:tracePt t="4604" x="1165225" y="4327525"/>
          <p14:tracePt t="4622" x="1158875" y="4327525"/>
          <p14:tracePt t="4638" x="1143000" y="4335463"/>
          <p14:tracePt t="4653" x="1143000" y="4343400"/>
          <p14:tracePt t="4670" x="1135063" y="4343400"/>
          <p14:tracePt t="4693" x="1127125" y="4343400"/>
          <p14:tracePt t="4709" x="1120775" y="4343400"/>
          <p14:tracePt t="4720" x="1104900" y="4343400"/>
          <p14:tracePt t="4737" x="1082675" y="4321175"/>
          <p14:tracePt t="4755" x="1020763" y="4297363"/>
          <p14:tracePt t="4772" x="936625" y="4267200"/>
          <p14:tracePt t="4787" x="854075" y="4244975"/>
          <p14:tracePt t="4804" x="784225" y="4198938"/>
          <p14:tracePt t="4804" x="723900" y="4175125"/>
          <p14:tracePt t="4822" x="647700" y="4168775"/>
          <p14:tracePt t="4838" x="593725" y="4160838"/>
          <p14:tracePt t="4854" x="549275" y="4160838"/>
          <p14:tracePt t="4871" x="533400" y="4160838"/>
          <p14:tracePt t="4887" x="525463" y="4160838"/>
          <p14:tracePt t="4904" x="517525" y="4160838"/>
          <p14:tracePt t="4920" x="511175" y="4160838"/>
          <p14:tracePt t="4949" x="503238" y="4152900"/>
          <p14:tracePt t="4957" x="503238" y="4144963"/>
          <p14:tracePt t="4970" x="503238" y="4092575"/>
          <p14:tracePt t="4988" x="495300" y="4016375"/>
          <p14:tracePt t="4988" x="495300" y="3978275"/>
          <p14:tracePt t="5007" x="495300" y="3924300"/>
          <p14:tracePt t="5021" x="495300" y="3825875"/>
          <p14:tracePt t="5039" x="495300" y="3802063"/>
          <p14:tracePt t="5055" x="503238" y="3794125"/>
          <p14:tracePt t="5101" x="525463" y="3832225"/>
          <p14:tracePt t="5109" x="541338" y="3870325"/>
          <p14:tracePt t="5121" x="579438" y="4030663"/>
          <p14:tracePt t="5138" x="609600" y="4191000"/>
          <p14:tracePt t="5154" x="609600" y="4359275"/>
          <p14:tracePt t="5172" x="609600" y="4449763"/>
          <p14:tracePt t="5188" x="609600" y="4457700"/>
          <p14:tracePt t="5205" x="609600" y="4441825"/>
          <p14:tracePt t="5262" x="609600" y="4427538"/>
          <p14:tracePt t="5272" x="617538" y="4403725"/>
          <p14:tracePt t="5278" x="617538" y="4365625"/>
          <p14:tracePt t="5288" x="625475" y="4351338"/>
          <p14:tracePt t="5305" x="625475" y="4343400"/>
          <p14:tracePt t="5326" x="631825" y="4343400"/>
          <p14:tracePt t="5358" x="639763" y="4343400"/>
          <p14:tracePt t="5366" x="655638" y="4351338"/>
          <p14:tracePt t="5374" x="663575" y="4359275"/>
          <p14:tracePt t="5388" x="784225" y="4389438"/>
          <p14:tracePt t="5388" x="914400" y="4389438"/>
          <p14:tracePt t="5407" x="1074738" y="4389438"/>
          <p14:tracePt t="5421" x="1820863" y="4389438"/>
          <p14:tracePt t="5439" x="2416175" y="4259263"/>
          <p14:tracePt t="5455" x="2865438" y="4060825"/>
          <p14:tracePt t="5472" x="3124200" y="3978275"/>
          <p14:tracePt t="5488" x="3375025" y="3940175"/>
          <p14:tracePt t="5505" x="3573463" y="3924300"/>
          <p14:tracePt t="5522" x="3771900" y="3924300"/>
          <p14:tracePt t="5538" x="3946525" y="3924300"/>
          <p14:tracePt t="5556" x="4098925" y="3946525"/>
          <p14:tracePt t="5572" x="4175125" y="3970338"/>
          <p14:tracePt t="5588" x="4206875" y="3970338"/>
          <p14:tracePt t="5605" x="4213225" y="3970338"/>
          <p14:tracePt t="5630" x="4213225" y="3962400"/>
          <p14:tracePt t="5639" x="4213225" y="3946525"/>
          <p14:tracePt t="5655" x="4213225" y="3924300"/>
          <p14:tracePt t="5672" x="4213225" y="3902075"/>
          <p14:tracePt t="5688" x="4213225" y="3856038"/>
          <p14:tracePt t="5706" x="4213225" y="3779838"/>
          <p14:tracePt t="5722" x="4213225" y="3687763"/>
          <p14:tracePt t="5738" x="4213225" y="3589338"/>
          <p14:tracePt t="5756" x="4213225" y="3521075"/>
          <p14:tracePt t="5772" x="4229100" y="3467100"/>
          <p14:tracePt t="5789" x="4259263" y="3436938"/>
          <p14:tracePt t="5789" x="4283075" y="3421063"/>
          <p14:tracePt t="5807" x="4321175" y="3398838"/>
          <p14:tracePt t="5821" x="4435475" y="3352800"/>
          <p14:tracePt t="5839" x="4495800" y="3330575"/>
          <p14:tracePt t="5856" x="4503738" y="3322638"/>
          <p14:tracePt t="5872" x="4511675" y="3322638"/>
          <p14:tracePt t="5888" x="4525963" y="3322638"/>
          <p14:tracePt t="5905" x="4579938" y="3352800"/>
          <p14:tracePt t="5922" x="4678363" y="3451225"/>
          <p14:tracePt t="5938" x="4754563" y="3597275"/>
          <p14:tracePt t="5956" x="4792663" y="3741738"/>
          <p14:tracePt t="5972" x="4816475" y="3856038"/>
          <p14:tracePt t="5989" x="4816475" y="3932238"/>
          <p14:tracePt t="6005" x="4800600" y="4038600"/>
          <p14:tracePt t="6005" x="4770438" y="4092575"/>
          <p14:tracePt t="6023" x="4740275" y="4206875"/>
          <p14:tracePt t="6040" x="4678363" y="4327525"/>
          <p14:tracePt t="6056" x="4618038" y="4457700"/>
          <p14:tracePt t="6072" x="4579938" y="4549775"/>
          <p14:tracePt t="6089" x="4579938" y="4556125"/>
          <p14:tracePt t="6105" x="4572000" y="4556125"/>
          <p14:tracePt t="6121" x="4572000" y="4549775"/>
          <p14:tracePt t="6138" x="4572000" y="4435475"/>
          <p14:tracePt t="6155" x="4572000" y="4283075"/>
          <p14:tracePt t="6172" x="4594225" y="4106863"/>
          <p14:tracePt t="6189" x="4610100" y="3970338"/>
          <p14:tracePt t="6206" x="4632325" y="3870325"/>
          <p14:tracePt t="6206" x="4640263" y="3848100"/>
          <p14:tracePt t="6223" x="4640263" y="3832225"/>
          <p14:tracePt t="6238" x="4648200" y="3825875"/>
          <p14:tracePt t="6262" x="4656138" y="3863975"/>
          <p14:tracePt t="6278" x="4656138" y="3970338"/>
          <p14:tracePt t="6288" x="4648200" y="4213225"/>
          <p14:tracePt t="6305" x="4518025" y="4664075"/>
          <p14:tracePt t="6322" x="4289425" y="5067300"/>
          <p14:tracePt t="6339" x="3984625" y="5456238"/>
          <p14:tracePt t="6355" x="3703638" y="5715000"/>
          <p14:tracePt t="6372" x="3436938" y="5951538"/>
          <p14:tracePt t="6388" x="3162300" y="6164263"/>
          <p14:tracePt t="6405" x="2933700" y="6316663"/>
          <p14:tracePt t="6405" x="2827338" y="6378575"/>
          <p14:tracePt t="6423" x="2636838" y="6477000"/>
          <p14:tracePt t="6439" x="2446338" y="6575425"/>
          <p14:tracePt t="6456" x="2232025" y="6637338"/>
          <p14:tracePt t="6472" x="1935163" y="6675438"/>
          <p14:tracePt t="6489" x="1722438" y="6689725"/>
          <p14:tracePt t="27735" x="1341438" y="6537325"/>
          <p14:tracePt t="27743" x="1349375" y="6523038"/>
          <p14:tracePt t="27977" x="1387475" y="6469063"/>
          <p14:tracePt t="27984" x="1470025" y="6340475"/>
          <p14:tracePt t="27991" x="1341438" y="6354763"/>
          <p14:tracePt t="28008" x="1439863" y="6430963"/>
          <p14:tracePt t="28024" x="1439863" y="6438900"/>
          <p14:tracePt t="28272" x="1439863" y="6446838"/>
          <p14:tracePt t="28280" x="1425575" y="6461125"/>
          <p14:tracePt t="28291" x="1387475" y="6507163"/>
          <p14:tracePt t="28308" x="1325563" y="6553200"/>
          <p14:tracePt t="28662" x="434975" y="6553200"/>
          <p14:tracePt t="28678" x="441325" y="65611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s-CL" sz="3600" cap="none" smtClean="0"/>
              <a:t>TORACOTOMÍA PÓSTEROLATERAL</a:t>
            </a:r>
            <a:endParaRPr lang="es-ES" sz="3600" cap="none" smtClean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844675"/>
            <a:ext cx="4038600" cy="4525963"/>
          </a:xfrm>
        </p:spPr>
        <p:txBody>
          <a:bodyPr/>
          <a:lstStyle/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Incisión arciforme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Mamila, escápula, columna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Piel, celular, fascia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Dorsal ancho, serrato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Músculos intercostales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Pleura </a:t>
            </a:r>
            <a:r>
              <a:rPr lang="es-CL" sz="2000" smtClean="0">
                <a:latin typeface="Arial" panose="020B0604020202020204" pitchFamily="34" charset="0"/>
              </a:rPr>
              <a:t>(</a:t>
            </a:r>
            <a:r>
              <a:rPr lang="es-CL" altLang="es-ES" sz="2000" smtClean="0">
                <a:latin typeface="Arial" panose="020B0604020202020204" pitchFamily="34" charset="0"/>
              </a:rPr>
              <a:t>“</a:t>
            </a:r>
            <a:r>
              <a:rPr lang="es-CL" sz="2000" smtClean="0">
                <a:latin typeface="Arial" panose="020B0604020202020204" pitchFamily="34" charset="0"/>
              </a:rPr>
              <a:t> suelta el pulmón</a:t>
            </a:r>
            <a:r>
              <a:rPr lang="es-CL" altLang="es-ES" sz="2000" smtClean="0">
                <a:latin typeface="Arial" panose="020B0604020202020204" pitchFamily="34" charset="0"/>
              </a:rPr>
              <a:t>”</a:t>
            </a:r>
            <a:r>
              <a:rPr lang="es-CL" sz="2000" smtClean="0">
                <a:latin typeface="Arial" panose="020B0604020202020204" pitchFamily="34" charset="0"/>
              </a:rPr>
              <a:t>)</a:t>
            </a:r>
            <a:endParaRPr lang="es-CL" sz="2800" smtClean="0">
              <a:latin typeface="Arial" panose="020B0604020202020204" pitchFamily="34" charset="0"/>
            </a:endParaRPr>
          </a:p>
          <a:p>
            <a:pPr eaLnBrk="1" hangingPunct="1"/>
            <a:endParaRPr lang="es-CL" sz="2800" smtClean="0">
              <a:latin typeface="Arial" panose="020B0604020202020204" pitchFamily="34" charset="0"/>
            </a:endParaRPr>
          </a:p>
          <a:p>
            <a:pPr eaLnBrk="1" hangingPunct="1"/>
            <a:endParaRPr lang="es-CL" sz="2800" smtClean="0">
              <a:latin typeface="Arial" panose="020B0604020202020204" pitchFamily="34" charset="0"/>
            </a:endParaRPr>
          </a:p>
          <a:p>
            <a:pPr eaLnBrk="1" hangingPunct="1"/>
            <a:endParaRPr lang="es-CL" sz="2800" smtClean="0">
              <a:latin typeface="Arial" panose="020B0604020202020204" pitchFamily="34" charset="0"/>
            </a:endParaRPr>
          </a:p>
        </p:txBody>
      </p:sp>
      <p:pic>
        <p:nvPicPr>
          <p:cNvPr id="15370" name="Picture 10" descr="clases torax 0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5" t="16115" r="1312" b="22141"/>
          <a:stretch>
            <a:fillRect/>
          </a:stretch>
        </p:blipFill>
        <p:spPr>
          <a:xfrm>
            <a:off x="4859338" y="1700213"/>
            <a:ext cx="3998912" cy="4932362"/>
          </a:xfr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17867" r="-607" b="24228"/>
          <a:stretch>
            <a:fillRect/>
          </a:stretch>
        </p:blipFill>
        <p:spPr bwMode="auto">
          <a:xfrm>
            <a:off x="4427538" y="1844675"/>
            <a:ext cx="469106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30539" r="12860" b="15627"/>
          <a:stretch>
            <a:fillRect/>
          </a:stretch>
        </p:blipFill>
        <p:spPr bwMode="auto">
          <a:xfrm>
            <a:off x="4932363" y="1616075"/>
            <a:ext cx="452120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3" t="22108" r="14075" b="25072"/>
          <a:stretch>
            <a:fillRect/>
          </a:stretch>
        </p:blipFill>
        <p:spPr bwMode="auto">
          <a:xfrm>
            <a:off x="4657725" y="1628775"/>
            <a:ext cx="45021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7" t="23439" r="6503" b="16315"/>
          <a:stretch>
            <a:fillRect/>
          </a:stretch>
        </p:blipFill>
        <p:spPr bwMode="auto">
          <a:xfrm>
            <a:off x="4664075" y="1500188"/>
            <a:ext cx="4500563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Marcador de contenido 1"/>
          <p:cNvSpPr>
            <a:spLocks noGrp="1"/>
          </p:cNvSpPr>
          <p:nvPr>
            <p:ph sz="quarter" idx="2"/>
          </p:nvPr>
        </p:nvSpPr>
        <p:spPr>
          <a:xfrm>
            <a:off x="8501063" y="2349500"/>
            <a:ext cx="714375" cy="460375"/>
          </a:xfrm>
        </p:spPr>
        <p:txBody>
          <a:bodyPr/>
          <a:lstStyle/>
          <a:p>
            <a:r>
              <a:rPr lang="es-CL" b="1" smtClean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1" name="Marcador de contenido 1"/>
          <p:cNvSpPr txBox="1">
            <a:spLocks/>
          </p:cNvSpPr>
          <p:nvPr/>
        </p:nvSpPr>
        <p:spPr bwMode="auto">
          <a:xfrm>
            <a:off x="7935913" y="2754313"/>
            <a:ext cx="715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39763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279525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1554163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0113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4685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29257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3829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L" b="1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2" name="Marcador de contenido 1"/>
          <p:cNvSpPr txBox="1">
            <a:spLocks/>
          </p:cNvSpPr>
          <p:nvPr/>
        </p:nvSpPr>
        <p:spPr bwMode="auto">
          <a:xfrm>
            <a:off x="7269163" y="3192463"/>
            <a:ext cx="715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39763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279525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1554163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0113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4685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29257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3829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L" b="1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3" name="Marcador de contenido 1"/>
          <p:cNvSpPr txBox="1">
            <a:spLocks/>
          </p:cNvSpPr>
          <p:nvPr/>
        </p:nvSpPr>
        <p:spPr bwMode="auto">
          <a:xfrm>
            <a:off x="6650038" y="3535363"/>
            <a:ext cx="715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639763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279525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1554163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0113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4685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29257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3829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L" b="1">
                <a:solidFill>
                  <a:srgbClr val="FFFF00"/>
                </a:solidFill>
              </a:rPr>
              <a:t>5</a:t>
            </a:r>
          </a:p>
        </p:txBody>
      </p:sp>
      <p:pic>
        <p:nvPicPr>
          <p:cNvPr id="1946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70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465" grpId="0" build="p"/>
      <p:bldP spid="11" grpId="0"/>
      <p:bldP spid="12" grpId="0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15436" x="2819400" y="6400800"/>
          <p14:tracePt t="15451" x="3840163" y="6142038"/>
          <p14:tracePt t="15468" x="4822825" y="5867400"/>
          <p14:tracePt t="15485" x="5562600" y="5676900"/>
          <p14:tracePt t="15501" x="6118225" y="5546725"/>
          <p14:tracePt t="15518" x="6408738" y="5418138"/>
          <p14:tracePt t="15534" x="6583363" y="5295900"/>
          <p14:tracePt t="15551" x="6721475" y="5189538"/>
          <p14:tracePt t="15551" x="6789738" y="5121275"/>
          <p14:tracePt t="15568" x="6858000" y="5045075"/>
          <p14:tracePt t="15584" x="6896100" y="4991100"/>
          <p14:tracePt t="15601" x="6888163" y="4983163"/>
          <p14:tracePt t="15696" x="6873875" y="4968875"/>
          <p14:tracePt t="15703" x="6850063" y="4960938"/>
          <p14:tracePt t="15717" x="6819900" y="4960938"/>
          <p14:tracePt t="15733" x="6804025" y="4960938"/>
          <p14:tracePt t="15750" x="6804025" y="4953000"/>
          <p14:tracePt t="15750" x="6804025" y="4937125"/>
          <p14:tracePt t="15769" x="6964363" y="4838700"/>
          <p14:tracePt t="15784" x="7064375" y="4708525"/>
          <p14:tracePt t="15800" x="7064375" y="4533900"/>
          <p14:tracePt t="15817" x="7056438" y="4351338"/>
          <p14:tracePt t="15834" x="7056438" y="4168775"/>
          <p14:tracePt t="15850" x="7056438" y="3984625"/>
          <p14:tracePt t="15867" x="7064375" y="3794125"/>
          <p14:tracePt t="15883" x="7102475" y="3627438"/>
          <p14:tracePt t="15900" x="7154863" y="3497263"/>
          <p14:tracePt t="15917" x="7208838" y="3413125"/>
          <p14:tracePt t="15934" x="7285038" y="3330575"/>
          <p14:tracePt t="15934" x="7307263" y="3298825"/>
          <p14:tracePt t="15952" x="7323138" y="3260725"/>
          <p14:tracePt t="15966" x="7421563" y="3170238"/>
          <p14:tracePt t="15984" x="7483475" y="3124200"/>
          <p14:tracePt t="16000" x="7527925" y="3094038"/>
          <p14:tracePt t="16017" x="7559675" y="3070225"/>
          <p14:tracePt t="16033" x="7581900" y="3055938"/>
          <p14:tracePt t="16050" x="7589838" y="3048000"/>
          <p14:tracePt t="16079" x="7597775" y="3032125"/>
          <p14:tracePt t="16095" x="7612063" y="3009900"/>
          <p14:tracePt t="16103" x="7627938" y="2979738"/>
          <p14:tracePt t="16116" x="7673975" y="2917825"/>
          <p14:tracePt t="16134" x="7712075" y="2835275"/>
          <p14:tracePt t="16150" x="7750175" y="2759075"/>
          <p14:tracePt t="16150" x="7756525" y="2735263"/>
          <p14:tracePt t="16167" x="7780338" y="2682875"/>
          <p14:tracePt t="16184" x="7780338" y="2659063"/>
          <p14:tracePt t="16200" x="7780338" y="2651125"/>
          <p14:tracePt t="16216" x="7780338" y="2644775"/>
          <p14:tracePt t="16233" x="7756525" y="2644775"/>
          <p14:tracePt t="16279" x="7750175" y="2644775"/>
          <p14:tracePt t="16287" x="7726363" y="2644775"/>
          <p14:tracePt t="16303" x="7704138" y="2644775"/>
          <p14:tracePt t="16320" x="7696200" y="2644775"/>
          <p14:tracePt t="16333" x="7688263" y="2651125"/>
          <p14:tracePt t="16349" x="7673975" y="2651125"/>
          <p14:tracePt t="16391" x="7666038" y="2651125"/>
          <p14:tracePt t="16407" x="7650163" y="2651125"/>
          <p14:tracePt t="16416" x="7635875" y="2651125"/>
          <p14:tracePt t="16423" x="7627938" y="2651125"/>
          <p14:tracePt t="16433" x="7597775" y="2651125"/>
          <p14:tracePt t="16450" x="7581900" y="2651125"/>
          <p14:tracePt t="16467" x="7573963" y="2659063"/>
          <p14:tracePt t="16483" x="7559675" y="2659063"/>
          <p14:tracePt t="16500" x="7527925" y="2667000"/>
          <p14:tracePt t="16517" x="7497763" y="2682875"/>
          <p14:tracePt t="16534" x="7467600" y="2689225"/>
          <p14:tracePt t="16534" x="7451725" y="2689225"/>
          <p14:tracePt t="16551" x="7445375" y="2697163"/>
          <p14:tracePt t="16566" x="7437438" y="2697163"/>
          <p14:tracePt t="16639" x="7437438" y="2705100"/>
          <p14:tracePt t="16647" x="7437438" y="2713038"/>
          <p14:tracePt t="16663" x="7437438" y="2727325"/>
          <p14:tracePt t="16671" x="7445375" y="2743200"/>
          <p14:tracePt t="16687" x="7445375" y="2759075"/>
          <p14:tracePt t="16700" x="7445375" y="2789238"/>
          <p14:tracePt t="16717" x="7451725" y="2811463"/>
          <p14:tracePt t="16734" x="7467600" y="2835275"/>
          <p14:tracePt t="16751" x="7475538" y="2835275"/>
          <p14:tracePt t="16815" x="7483475" y="2835275"/>
          <p14:tracePt t="16839" x="7489825" y="2827338"/>
          <p14:tracePt t="16855" x="7489825" y="2819400"/>
          <p14:tracePt t="16871" x="7489825" y="2811463"/>
          <p14:tracePt t="16895" x="7489825" y="2797175"/>
          <p14:tracePt t="16911" x="7497763" y="2789238"/>
          <p14:tracePt t="16919" x="7497763" y="2765425"/>
          <p14:tracePt t="16935" x="7489825" y="2759075"/>
          <p14:tracePt t="16950" x="7437438" y="2727325"/>
          <p14:tracePt t="16967" x="7407275" y="2727325"/>
          <p14:tracePt t="16984" x="7383463" y="2727325"/>
          <p14:tracePt t="17000" x="7369175" y="2727325"/>
          <p14:tracePt t="17016" x="7361238" y="2727325"/>
          <p14:tracePt t="17047" x="7361238" y="2735263"/>
          <p14:tracePt t="17063" x="7361238" y="2751138"/>
          <p14:tracePt t="17079" x="7375525" y="2765425"/>
          <p14:tracePt t="17087" x="7391400" y="2773363"/>
          <p14:tracePt t="17103" x="7391400" y="2789238"/>
          <p14:tracePt t="17119" x="7399338" y="2803525"/>
          <p14:tracePt t="17135" x="7407275" y="2803525"/>
          <p14:tracePt t="17151" x="7413625" y="2803525"/>
          <p14:tracePt t="17207" x="7413625" y="2819400"/>
          <p14:tracePt t="17215" x="7445375" y="2857500"/>
          <p14:tracePt t="17223" x="7475538" y="2949575"/>
          <p14:tracePt t="17233" x="7581900" y="3276600"/>
          <p14:tracePt t="17250" x="7780338" y="3763963"/>
          <p14:tracePt t="17267" x="8023225" y="4373563"/>
          <p14:tracePt t="17284" x="8305800" y="5051425"/>
          <p14:tracePt t="17301" x="8518525" y="5584825"/>
          <p14:tracePt t="17317" x="8702675" y="6049963"/>
          <p14:tracePt t="17334" x="8763000" y="6384925"/>
          <p14:tracePt t="17334" x="8763000" y="6499225"/>
          <p14:tracePt t="17351" x="8763000" y="6591300"/>
          <p14:tracePt t="17351" x="8755063" y="6659563"/>
          <p14:tracePt t="17367" x="8709025" y="6743700"/>
          <p14:tracePt t="17384" x="8602663" y="6773863"/>
          <p14:tracePt t="17401" x="8480425" y="6842125"/>
          <p14:tracePt t="17417" x="8335963" y="6850063"/>
          <p14:tracePt t="17434" x="8199438" y="6850063"/>
          <p14:tracePt t="17450" x="8077200" y="6850063"/>
          <p14:tracePt t="17467" x="7978775" y="6850063"/>
          <p14:tracePt t="17484" x="7894638" y="6850063"/>
          <p14:tracePt t="17500" x="7848600" y="6850063"/>
          <p14:tracePt t="17517" x="7794625" y="6842125"/>
          <p14:tracePt t="17534" x="7756525" y="6789738"/>
          <p14:tracePt t="17534" x="7712075" y="6751638"/>
          <p14:tracePt t="17551" x="7666038" y="6705600"/>
          <p14:tracePt t="17566" x="7527925" y="6575425"/>
          <p14:tracePt t="17584" x="7475538" y="6492875"/>
          <p14:tracePt t="17600" x="7421563" y="6400800"/>
          <p14:tracePt t="17617" x="7337425" y="6308725"/>
          <p14:tracePt t="17634" x="7299325" y="6256338"/>
          <p14:tracePt t="17650" x="7246938" y="6194425"/>
          <p14:tracePt t="17667" x="7192963" y="6126163"/>
          <p14:tracePt t="17684" x="7124700" y="6065838"/>
          <p14:tracePt t="17700" x="7078663" y="6019800"/>
          <p14:tracePt t="17717" x="7040563" y="5973763"/>
          <p14:tracePt t="17734" x="7018338" y="5905500"/>
          <p14:tracePt t="17734" x="7018338" y="5883275"/>
          <p14:tracePt t="17751" x="6972300" y="5821363"/>
          <p14:tracePt t="17767" x="6896100" y="5775325"/>
          <p14:tracePt t="17784" x="6835775" y="5745163"/>
          <p14:tracePt t="17801" x="6727825" y="5722938"/>
          <p14:tracePt t="17817" x="6659563" y="5707063"/>
          <p14:tracePt t="17834" x="6613525" y="5684838"/>
          <p14:tracePt t="17850" x="6599238" y="5676900"/>
          <p14:tracePt t="17867" x="6575425" y="5654675"/>
          <p14:tracePt t="17884" x="6569075" y="5646738"/>
          <p14:tracePt t="17899" x="6553200" y="5630863"/>
          <p14:tracePt t="17917" x="6545263" y="5616575"/>
          <p14:tracePt t="17934" x="6515100" y="5600700"/>
          <p14:tracePt t="17951" x="6469063" y="5578475"/>
          <p14:tracePt t="17969" x="6454775" y="5562600"/>
          <p14:tracePt t="17984" x="6446838" y="5562600"/>
          <p14:tracePt t="18000" x="6454775" y="5562600"/>
          <p14:tracePt t="18112" x="6499225" y="5578475"/>
          <p14:tracePt t="18119" x="6537325" y="5616575"/>
          <p14:tracePt t="18133" x="6697663" y="5668963"/>
          <p14:tracePt t="18133" x="6797675" y="5692775"/>
          <p14:tracePt t="18151" x="7026275" y="5707063"/>
          <p14:tracePt t="18168" x="7185025" y="5707063"/>
          <p14:tracePt t="18184" x="7337425" y="5692775"/>
          <p14:tracePt t="18201" x="7437438" y="5661025"/>
          <p14:tracePt t="18217" x="7497763" y="5630863"/>
          <p14:tracePt t="18234" x="7513638" y="5616575"/>
          <p14:tracePt t="18251" x="7535863" y="5600700"/>
          <p14:tracePt t="18267" x="7543800" y="5592763"/>
          <p14:tracePt t="18284" x="7551738" y="5584825"/>
          <p14:tracePt t="18300" x="7573963" y="5570538"/>
          <p14:tracePt t="18317" x="7612063" y="5554663"/>
          <p14:tracePt t="18334" x="7666038" y="5532438"/>
          <p14:tracePt t="18334" x="7712075" y="5508625"/>
          <p14:tracePt t="18351" x="7794625" y="5470525"/>
          <p14:tracePt t="18367" x="7878763" y="5440363"/>
          <p14:tracePt t="18384" x="7947025" y="5402263"/>
          <p14:tracePt t="18401" x="8016875" y="5402263"/>
          <p14:tracePt t="18417" x="8069263" y="5394325"/>
          <p14:tracePt t="18434" x="8115300" y="5394325"/>
          <p14:tracePt t="18450" x="8161338" y="5394325"/>
          <p14:tracePt t="18467" x="8213725" y="5394325"/>
          <p14:tracePt t="18484" x="8245475" y="5394325"/>
          <p14:tracePt t="18500" x="8251825" y="5394325"/>
          <p14:tracePt t="18517" x="8275638" y="5394325"/>
          <p14:tracePt t="18533" x="8283575" y="5394325"/>
          <p14:tracePt t="18591" x="8283575" y="5402263"/>
          <p14:tracePt t="18623" x="8275638" y="5410200"/>
          <p14:tracePt t="18631" x="8267700" y="5418138"/>
          <p14:tracePt t="18639" x="8213725" y="5440363"/>
          <p14:tracePt t="18650" x="8207375" y="5440363"/>
          <p14:tracePt t="18667" x="8169275" y="5440363"/>
          <p14:tracePt t="18684" x="8153400" y="5440363"/>
          <p14:tracePt t="18700" x="8115300" y="5440363"/>
          <p14:tracePt t="18717" x="8023225" y="5440363"/>
          <p14:tracePt t="18734" x="7894638" y="5440363"/>
          <p14:tracePt t="18734" x="7848600" y="5440363"/>
          <p14:tracePt t="18751" x="7794625" y="5440363"/>
          <p14:tracePt t="18766" x="7650163" y="5448300"/>
          <p14:tracePt t="18784" x="7597775" y="5456238"/>
          <p14:tracePt t="18800" x="7497763" y="5426075"/>
          <p14:tracePt t="18817" x="7475538" y="5356225"/>
          <p14:tracePt t="18834" x="7399338" y="5303838"/>
          <p14:tracePt t="18850" x="7331075" y="5227638"/>
          <p14:tracePt t="18867" x="7277100" y="5135563"/>
          <p14:tracePt t="18884" x="7223125" y="5045075"/>
          <p14:tracePt t="18900" x="7192963" y="4937125"/>
          <p14:tracePt t="18917" x="7178675" y="4860925"/>
          <p14:tracePt t="18934" x="7170738" y="4762500"/>
          <p14:tracePt t="18951" x="7154863" y="4694238"/>
          <p14:tracePt t="18951" x="7154863" y="4664075"/>
          <p14:tracePt t="18968" x="7154863" y="4618038"/>
          <p14:tracePt t="18984" x="7154863" y="4587875"/>
          <p14:tracePt t="19000" x="7170738" y="4549775"/>
          <p14:tracePt t="19017" x="7216775" y="4495800"/>
          <p14:tracePt t="19034" x="7246938" y="4441825"/>
          <p14:tracePt t="19050" x="7261225" y="4419600"/>
          <p14:tracePt t="19067" x="7277100" y="4397375"/>
          <p14:tracePt t="19084" x="7292975" y="4373563"/>
          <p14:tracePt t="19100" x="7292975" y="4365625"/>
          <p14:tracePt t="19116" x="7292975" y="4351338"/>
          <p14:tracePt t="19134" x="7307263" y="4327525"/>
          <p14:tracePt t="19134" x="7307263" y="4313238"/>
          <p14:tracePt t="19151" x="7277100" y="4283075"/>
          <p14:tracePt t="19167" x="7246938" y="4251325"/>
          <p14:tracePt t="19184" x="7216775" y="4221163"/>
          <p14:tracePt t="19200" x="7200900" y="4198938"/>
          <p14:tracePt t="19217" x="7192963" y="4191000"/>
          <p14:tracePt t="19234" x="7185025" y="4183063"/>
          <p14:tracePt t="19250" x="7178675" y="4175125"/>
          <p14:tracePt t="19266" x="7170738" y="4175125"/>
          <p14:tracePt t="19287" x="7162800" y="4175125"/>
          <p14:tracePt t="19359" x="7154863" y="4175125"/>
          <p14:tracePt t="19383" x="7146925" y="4168775"/>
          <p14:tracePt t="19391" x="7140575" y="4160838"/>
          <p14:tracePt t="19424" x="7124700" y="4152900"/>
          <p14:tracePt t="19439" x="7108825" y="4152900"/>
          <p14:tracePt t="19471" x="7094538" y="4137025"/>
          <p14:tracePt t="19503" x="7094538" y="4144963"/>
          <p14:tracePt t="19609" x="7102475" y="4152900"/>
          <p14:tracePt t="19615" x="7102475" y="4160838"/>
          <p14:tracePt t="19623" x="7116763" y="4191000"/>
          <p14:tracePt t="19633" x="7132638" y="4206875"/>
          <p14:tracePt t="19651" x="7140575" y="4213225"/>
          <p14:tracePt t="19666" x="7146925" y="4213225"/>
          <p14:tracePt t="19735" x="7146925" y="4198938"/>
          <p14:tracePt t="19751" x="7140575" y="4191000"/>
          <p14:tracePt t="19759" x="7140575" y="4183063"/>
          <p14:tracePt t="19767" x="7124700" y="4168775"/>
          <p14:tracePt t="19784" x="7124700" y="4160838"/>
          <p14:tracePt t="19800" x="7116763" y="4160838"/>
          <p14:tracePt t="19823" x="7108825" y="4160838"/>
          <p14:tracePt t="19833" x="7102475" y="4160838"/>
          <p14:tracePt t="19850" x="7094538" y="4160838"/>
          <p14:tracePt t="19866" x="7094538" y="4168775"/>
          <p14:tracePt t="19884" x="7094538" y="4183063"/>
          <p14:tracePt t="19900" x="7094538" y="4191000"/>
          <p14:tracePt t="21169" x="7086600" y="4191000"/>
          <p14:tracePt t="21488" x="7078663" y="4191000"/>
          <p14:tracePt t="21495" x="7064375" y="4160838"/>
          <p14:tracePt t="21504" x="7056438" y="4137025"/>
          <p14:tracePt t="21517" x="7018338" y="4068763"/>
          <p14:tracePt t="21534" x="6988175" y="3992563"/>
          <p14:tracePt t="21534" x="6980238" y="3978275"/>
          <p14:tracePt t="21552" x="6972300" y="3954463"/>
          <p14:tracePt t="21567" x="6956425" y="3924300"/>
          <p14:tracePt t="21584" x="6950075" y="3908425"/>
          <p14:tracePt t="21600" x="6950075" y="3902075"/>
          <p14:tracePt t="21617" x="6950075" y="3894138"/>
          <p14:tracePt t="21633" x="6950075" y="3878263"/>
          <p14:tracePt t="21651" x="6950075" y="3863975"/>
          <p14:tracePt t="21667" x="6950075" y="3817938"/>
          <p14:tracePt t="21684" x="6956425" y="3779838"/>
          <p14:tracePt t="21701" x="6964363" y="3749675"/>
          <p14:tracePt t="21717" x="6980238" y="3717925"/>
          <p14:tracePt t="21734" x="6988175" y="3665538"/>
          <p14:tracePt t="21751" x="6994525" y="3619500"/>
          <p14:tracePt t="21768" x="6994525" y="3573463"/>
          <p14:tracePt t="21784" x="7010400" y="3521075"/>
          <p14:tracePt t="21801" x="7026275" y="3467100"/>
          <p14:tracePt t="21817" x="7040563" y="3429000"/>
          <p14:tracePt t="21834" x="7040563" y="3398838"/>
          <p14:tracePt t="21851" x="7040563" y="3368675"/>
          <p14:tracePt t="21867" x="7048500" y="3352800"/>
          <p14:tracePt t="21884" x="7048500" y="3344863"/>
          <p14:tracePt t="21900" x="7048500" y="3330575"/>
          <p14:tracePt t="22001" x="7048500" y="3322638"/>
          <p14:tracePt t="22007" x="7040563" y="3314700"/>
          <p14:tracePt t="22023" x="7032625" y="3298825"/>
          <p14:tracePt t="22033" x="7018338" y="3292475"/>
          <p14:tracePt t="22051" x="7010400" y="3276600"/>
          <p14:tracePt t="22067" x="6994525" y="3260725"/>
          <p14:tracePt t="22083" x="6988175" y="3246438"/>
          <p14:tracePt t="22101" x="6994525" y="3246438"/>
          <p14:tracePt t="22312" x="7026275" y="3246438"/>
          <p14:tracePt t="22321" x="7048500" y="3246438"/>
          <p14:tracePt t="22333" x="7102475" y="3246438"/>
          <p14:tracePt t="22333" x="7132638" y="3246438"/>
          <p14:tracePt t="22352" x="7192963" y="3246438"/>
          <p14:tracePt t="22368" x="7269163" y="3246438"/>
          <p14:tracePt t="22384" x="7337425" y="3246438"/>
          <p14:tracePt t="22401" x="7391400" y="3246438"/>
          <p14:tracePt t="22418" x="7429500" y="3246438"/>
          <p14:tracePt t="22434" x="7459663" y="3246438"/>
          <p14:tracePt t="22450" x="7475538" y="3246438"/>
          <p14:tracePt t="22468" x="7489825" y="3246438"/>
          <p14:tracePt t="22484" x="7497763" y="3246438"/>
          <p14:tracePt t="22500" x="7527925" y="3246438"/>
          <p14:tracePt t="22518" x="7535863" y="3246438"/>
          <p14:tracePt t="22533" x="7551738" y="3246438"/>
          <p14:tracePt t="22550" x="7620000" y="3246438"/>
          <p14:tracePt t="22568" x="7650163" y="3246438"/>
          <p14:tracePt t="22585" x="7673975" y="3246438"/>
          <p14:tracePt t="22601" x="7696200" y="3246438"/>
          <p14:tracePt t="22617" x="7712075" y="3246438"/>
          <p14:tracePt t="22633" x="7718425" y="3246438"/>
          <p14:tracePt t="22650" x="7742238" y="3246438"/>
          <p14:tracePt t="22667" x="7772400" y="3246438"/>
          <p14:tracePt t="22684" x="7788275" y="3246438"/>
          <p14:tracePt t="22701" x="7794625" y="3246438"/>
          <p14:tracePt t="22717" x="7818438" y="3246438"/>
          <p14:tracePt t="22734" x="7840663" y="3246438"/>
          <p14:tracePt t="22752" x="7886700" y="3254375"/>
          <p14:tracePt t="22768" x="7916863" y="3254375"/>
          <p14:tracePt t="22785" x="7940675" y="3254375"/>
          <p14:tracePt t="22801" x="7962900" y="3254375"/>
          <p14:tracePt t="22895" x="7978775" y="3260725"/>
          <p14:tracePt t="22919" x="7985125" y="3260725"/>
          <p14:tracePt t="22927" x="7985125" y="3268663"/>
          <p14:tracePt t="22936" x="7993063" y="3268663"/>
          <p14:tracePt t="23073" x="7993063" y="3276600"/>
          <p14:tracePt t="23095" x="7985125" y="3276600"/>
          <p14:tracePt t="23103" x="7962900" y="3276600"/>
          <p14:tracePt t="23117" x="7916863" y="3276600"/>
          <p14:tracePt t="23134" x="7864475" y="3276600"/>
          <p14:tracePt t="23134" x="7840663" y="3276600"/>
          <p14:tracePt t="23152" x="7810500" y="3276600"/>
          <p14:tracePt t="23169" x="7780338" y="3276600"/>
          <p14:tracePt t="23184" x="7756525" y="3276600"/>
          <p14:tracePt t="23201" x="7750175" y="3276600"/>
          <p14:tracePt t="23217" x="7718425" y="3276600"/>
          <p14:tracePt t="23234" x="7680325" y="3276600"/>
          <p14:tracePt t="23251" x="7635875" y="3276600"/>
          <p14:tracePt t="23268" x="7604125" y="3276600"/>
          <p14:tracePt t="23284" x="7573963" y="3276600"/>
          <p14:tracePt t="23301" x="7566025" y="3276600"/>
          <p14:tracePt t="23317" x="7551738" y="3276600"/>
          <p14:tracePt t="23334" x="7535863" y="3276600"/>
          <p14:tracePt t="23334" x="7527925" y="3276600"/>
          <p14:tracePt t="23352" x="7505700" y="3276600"/>
          <p14:tracePt t="23368" x="7483475" y="3276600"/>
          <p14:tracePt t="23384" x="7445375" y="3276600"/>
          <p14:tracePt t="23401" x="7421563" y="3276600"/>
          <p14:tracePt t="23417" x="7391400" y="3276600"/>
          <p14:tracePt t="23434" x="7375525" y="3276600"/>
          <p14:tracePt t="23450" x="7369175" y="3276600"/>
          <p14:tracePt t="23467" x="7353300" y="3276600"/>
          <p14:tracePt t="23484" x="7337425" y="3276600"/>
          <p14:tracePt t="23501" x="7307263" y="3276600"/>
          <p14:tracePt t="23517" x="7285038" y="3276600"/>
          <p14:tracePt t="23533" x="7269163" y="3276600"/>
          <p14:tracePt t="23551" x="7246938" y="3276600"/>
          <p14:tracePt t="23568" x="7223125" y="3276600"/>
          <p14:tracePt t="23585" x="7208838" y="3284538"/>
          <p14:tracePt t="23601" x="7178675" y="3284538"/>
          <p14:tracePt t="23617" x="7146925" y="3284538"/>
          <p14:tracePt t="23635" x="7116763" y="3284538"/>
          <p14:tracePt t="23651" x="7070725" y="3284538"/>
          <p14:tracePt t="23667" x="7048500" y="3284538"/>
          <p14:tracePt t="23684" x="7026275" y="3284538"/>
          <p14:tracePt t="23701" x="7002463" y="3284538"/>
          <p14:tracePt t="23717" x="6980238" y="3284538"/>
          <p14:tracePt t="23717" x="6964363" y="3284538"/>
          <p14:tracePt t="23736" x="6956425" y="3284538"/>
          <p14:tracePt t="23759" x="6950075" y="3284538"/>
          <p14:tracePt t="23775" x="6942138" y="3284538"/>
          <p14:tracePt t="23784" x="6934200" y="3276600"/>
          <p14:tracePt t="23801" x="6926263" y="3276600"/>
          <p14:tracePt t="23817" x="6918325" y="3268663"/>
          <p14:tracePt t="23834" x="6896100" y="3260725"/>
          <p14:tracePt t="23851" x="6904038" y="3260725"/>
          <p14:tracePt t="24168" x="6918325" y="3260725"/>
          <p14:tracePt t="24176" x="6926263" y="3260725"/>
          <p14:tracePt t="24185" x="6950075" y="3260725"/>
          <p14:tracePt t="24202" x="6972300" y="3260725"/>
          <p14:tracePt t="24217" x="7010400" y="3260725"/>
          <p14:tracePt t="24235" x="7026275" y="3260725"/>
          <p14:tracePt t="24251" x="7048500" y="3260725"/>
          <p14:tracePt t="24267" x="7070725" y="3260725"/>
          <p14:tracePt t="24284" x="7078663" y="3260725"/>
          <p14:tracePt t="24300" x="7094538" y="3268663"/>
          <p14:tracePt t="24318" x="7108825" y="3268663"/>
          <p14:tracePt t="24334" x="7146925" y="3276600"/>
          <p14:tracePt t="24334" x="7170738" y="3276600"/>
          <p14:tracePt t="24352" x="7208838" y="3284538"/>
          <p14:tracePt t="24368" x="7246938" y="3284538"/>
          <p14:tracePt t="24385" x="7269163" y="3284538"/>
          <p14:tracePt t="24401" x="7277100" y="3284538"/>
          <p14:tracePt t="24423" x="7285038" y="3284538"/>
          <p14:tracePt t="24434" x="7292975" y="3284538"/>
          <p14:tracePt t="24450" x="7307263" y="3284538"/>
          <p14:tracePt t="24467" x="7337425" y="3284538"/>
          <p14:tracePt t="24485" x="7375525" y="3292475"/>
          <p14:tracePt t="24501" x="7421563" y="3306763"/>
          <p14:tracePt t="24518" x="7459663" y="3306763"/>
          <p14:tracePt t="24518" x="7467600" y="3306763"/>
          <p14:tracePt t="24536" x="7483475" y="3314700"/>
          <p14:tracePt t="24550" x="7521575" y="3314700"/>
          <p14:tracePt t="24568" x="7535863" y="3314700"/>
          <p14:tracePt t="24584" x="7559675" y="3314700"/>
          <p14:tracePt t="24601" x="7581900" y="3314700"/>
          <p14:tracePt t="24618" x="7573963" y="3314700"/>
          <p14:tracePt t="24761" x="7573963" y="3322638"/>
          <p14:tracePt t="24767" x="7551738" y="3322638"/>
          <p14:tracePt t="24785" x="7505700" y="3330575"/>
          <p14:tracePt t="24801" x="7475538" y="3336925"/>
          <p14:tracePt t="24818" x="7407275" y="3336925"/>
          <p14:tracePt t="24835" x="7361238" y="3352800"/>
          <p14:tracePt t="24851" x="7337425" y="3368675"/>
          <p14:tracePt t="24867" x="7315200" y="3368675"/>
          <p14:tracePt t="24885" x="7307263" y="3368675"/>
          <p14:tracePt t="24900" x="7299325" y="3368675"/>
          <p14:tracePt t="24917" x="7285038" y="3368675"/>
          <p14:tracePt t="24975" x="7277100" y="3368675"/>
          <p14:tracePt t="24984" x="7269163" y="3368675"/>
          <p14:tracePt t="25007" x="7261225" y="3368675"/>
          <p14:tracePt t="25015" x="7254875" y="3368675"/>
          <p14:tracePt t="25143" x="7246938" y="3368675"/>
          <p14:tracePt t="25328" x="7246938" y="3360738"/>
          <p14:tracePt t="25345" x="7246938" y="3352800"/>
          <p14:tracePt t="25351" x="7246938" y="3336925"/>
          <p14:tracePt t="25368" x="7246938" y="3314700"/>
          <p14:tracePt t="25385" x="7246938" y="3284538"/>
          <p14:tracePt t="25401" x="7246938" y="3246438"/>
          <p14:tracePt t="25417" x="7254875" y="3208338"/>
          <p14:tracePt t="25435" x="7254875" y="3178175"/>
          <p14:tracePt t="25451" x="7261225" y="3124200"/>
          <p14:tracePt t="25467" x="7261225" y="3078163"/>
          <p14:tracePt t="25485" x="7269163" y="3032125"/>
          <p14:tracePt t="25501" x="7269163" y="2971800"/>
          <p14:tracePt t="25519" x="7285038" y="2925763"/>
          <p14:tracePt t="25519" x="7285038" y="2903538"/>
          <p14:tracePt t="25536" x="7299325" y="2873375"/>
          <p14:tracePt t="25550" x="7331075" y="2811463"/>
          <p14:tracePt t="25568" x="7331075" y="2765425"/>
          <p14:tracePt t="25585" x="7353300" y="2735263"/>
          <p14:tracePt t="25601" x="7353300" y="2705100"/>
          <p14:tracePt t="25618" x="7375525" y="2659063"/>
          <p14:tracePt t="25635" x="7407275" y="2620963"/>
          <p14:tracePt t="25651" x="7413625" y="2582863"/>
          <p14:tracePt t="25668" x="7437438" y="2552700"/>
          <p14:tracePt t="25685" x="7451725" y="2530475"/>
          <p14:tracePt t="25701" x="7475538" y="2498725"/>
          <p14:tracePt t="25718" x="7475538" y="2492375"/>
          <p14:tracePt t="25734" x="7475538" y="2484438"/>
          <p14:tracePt t="25750" x="7475538" y="2492375"/>
          <p14:tracePt t="26322" x="7475538" y="2498725"/>
          <p14:tracePt t="26328" x="7475538" y="2514600"/>
          <p14:tracePt t="26336" x="7475538" y="2544763"/>
          <p14:tracePt t="26336" x="7467600" y="2568575"/>
          <p14:tracePt t="26352" x="7445375" y="2667000"/>
          <p14:tracePt t="26368" x="7429500" y="2759075"/>
          <p14:tracePt t="26384" x="7429500" y="2841625"/>
          <p14:tracePt t="26401" x="7429500" y="2903538"/>
          <p14:tracePt t="26418" x="7429500" y="2941638"/>
          <p14:tracePt t="26435" x="7429500" y="2971800"/>
          <p14:tracePt t="26451" x="7429500" y="2987675"/>
          <p14:tracePt t="26469" x="7437438" y="3001963"/>
          <p14:tracePt t="26484" x="7437438" y="3009900"/>
          <p14:tracePt t="26500" x="7445375" y="3025775"/>
          <p14:tracePt t="26518" x="7445375" y="3048000"/>
          <p14:tracePt t="26518" x="7445375" y="3070225"/>
          <p14:tracePt t="26536" x="7445375" y="3094038"/>
          <p14:tracePt t="26551" x="7445375" y="3132138"/>
          <p14:tracePt t="26569" x="7445375" y="3170238"/>
          <p14:tracePt t="26585" x="7421563" y="3192463"/>
          <p14:tracePt t="26601" x="7421563" y="3208338"/>
          <p14:tracePt t="26617" x="7413625" y="3208338"/>
          <p14:tracePt t="26711" x="7413625" y="3216275"/>
          <p14:tracePt t="26719" x="7399338" y="3216275"/>
          <p14:tracePt t="26734" x="7369175" y="3216275"/>
          <p14:tracePt t="26753" x="7345363" y="3230563"/>
          <p14:tracePt t="26768" x="7331075" y="3230563"/>
          <p14:tracePt t="26785" x="7299325" y="3230563"/>
          <p14:tracePt t="26801" x="7277100" y="3230563"/>
          <p14:tracePt t="26820" x="7254875" y="3216275"/>
          <p14:tracePt t="26835" x="7246938" y="3208338"/>
          <p14:tracePt t="26851" x="7239000" y="3200400"/>
          <p14:tracePt t="26868" x="7223125" y="3184525"/>
          <p14:tracePt t="26885" x="7200900" y="3178175"/>
          <p14:tracePt t="26901" x="7185025" y="3178175"/>
          <p14:tracePt t="26918" x="7178675" y="3178175"/>
          <p14:tracePt t="26934" x="7162800" y="3178175"/>
          <p14:tracePt t="26934" x="7154863" y="3178175"/>
          <p14:tracePt t="26952" x="7132638" y="3178175"/>
          <p14:tracePt t="26968" x="7102475" y="3178175"/>
          <p14:tracePt t="26985" x="7078663" y="3178175"/>
          <p14:tracePt t="27001" x="7048500" y="3178175"/>
          <p14:tracePt t="27018" x="7040563" y="3178175"/>
          <p14:tracePt t="27034" x="7026275" y="3178175"/>
          <p14:tracePt t="27050" x="7018338" y="3178175"/>
          <p14:tracePt t="27169" x="7018338" y="3192463"/>
          <p14:tracePt t="27208" x="7040563" y="3208338"/>
          <p14:tracePt t="27215" x="7086600" y="3208338"/>
          <p14:tracePt t="27223" x="7124700" y="3216275"/>
          <p14:tracePt t="27234" x="7216775" y="3216275"/>
          <p14:tracePt t="27252" x="7361238" y="3216275"/>
          <p14:tracePt t="27268" x="7543800" y="3216275"/>
          <p14:tracePt t="27285" x="7688263" y="3216275"/>
          <p14:tracePt t="27301" x="7794625" y="3216275"/>
          <p14:tracePt t="27319" x="7856538" y="3216275"/>
          <p14:tracePt t="27335" x="7848600" y="3216275"/>
          <p14:tracePt t="27921" x="7826375" y="3222625"/>
          <p14:tracePt t="27928" x="7802563" y="3230563"/>
          <p14:tracePt t="27943" x="7794625" y="3230563"/>
          <p14:tracePt t="27952" x="7750175" y="3238500"/>
          <p14:tracePt t="27968" x="7742238" y="3246438"/>
          <p14:tracePt t="27985" x="7696200" y="3246438"/>
          <p14:tracePt t="28001" x="7680325" y="3254375"/>
          <p14:tracePt t="28018" x="7642225" y="3260725"/>
          <p14:tracePt t="28035" x="7573963" y="3268663"/>
          <p14:tracePt t="28051" x="7521575" y="3284538"/>
          <p14:tracePt t="28068" x="7445375" y="3298825"/>
          <p14:tracePt t="28085" x="7421563" y="3330575"/>
          <p14:tracePt t="28101" x="7375525" y="3336925"/>
          <p14:tracePt t="28118" x="7369175" y="3352800"/>
          <p14:tracePt t="28134" x="7345363" y="3368675"/>
          <p14:tracePt t="28152" x="7323138" y="3390900"/>
          <p14:tracePt t="28168" x="7299325" y="3413125"/>
          <p14:tracePt t="28185" x="7261225" y="3436938"/>
          <p14:tracePt t="28202" x="7231063" y="3451225"/>
          <p14:tracePt t="28218" x="7223125" y="3459163"/>
          <p14:tracePt t="28235" x="7216775" y="3467100"/>
          <p14:tracePt t="28250" x="7208838" y="3467100"/>
          <p14:tracePt t="28271" x="7200900" y="3467100"/>
          <p14:tracePt t="28284" x="7192963" y="3475038"/>
          <p14:tracePt t="28304" x="7178675" y="3467100"/>
          <p14:tracePt t="28375" x="7162800" y="3451225"/>
          <p14:tracePt t="28384" x="7154863" y="3436938"/>
          <p14:tracePt t="28391" x="7154863" y="3421063"/>
          <p14:tracePt t="28401" x="7140575" y="3398838"/>
          <p14:tracePt t="28418" x="7140575" y="3390900"/>
          <p14:tracePt t="28434" x="7132638" y="3382963"/>
          <p14:tracePt t="28451" x="7124700" y="3368675"/>
          <p14:tracePt t="28467" x="7116763" y="3368675"/>
          <p14:tracePt t="28484" x="7116763" y="3360738"/>
          <p14:tracePt t="28504" x="7116763" y="3344863"/>
          <p14:tracePt t="28527" x="7108825" y="3344863"/>
          <p14:tracePt t="28575" x="7102475" y="3344863"/>
          <p14:tracePt t="28591" x="7094538" y="3352800"/>
          <p14:tracePt t="28607" x="7094538" y="3360738"/>
          <p14:tracePt t="28623" x="7102475" y="3368675"/>
          <p14:tracePt t="28631" x="7102475" y="3375025"/>
          <p14:tracePt t="28639" x="7102475" y="3382963"/>
          <p14:tracePt t="28651" x="7116763" y="3398838"/>
          <p14:tracePt t="28668" x="7124700" y="3398838"/>
          <p14:tracePt t="28684" x="7124700" y="3406775"/>
          <p14:tracePt t="28712" x="7124700" y="3421063"/>
          <p14:tracePt t="28954" x="7124700" y="3429000"/>
          <p14:tracePt t="28968" x="7124700" y="3444875"/>
          <p14:tracePt t="28975" x="7124700" y="3459163"/>
          <p14:tracePt t="28984" x="7108825" y="3513138"/>
          <p14:tracePt t="29001" x="7086600" y="3611563"/>
          <p14:tracePt t="29018" x="7086600" y="3635375"/>
          <p14:tracePt t="29035" x="7078663" y="3649663"/>
          <p14:tracePt t="29051" x="7078663" y="3657600"/>
          <p14:tracePt t="29223" x="7086600" y="3649663"/>
          <p14:tracePt t="29271" x="7086600" y="3641725"/>
          <p14:tracePt t="29303" x="7086600" y="3635375"/>
          <p14:tracePt t="29335" x="7086600" y="3627438"/>
          <p14:tracePt t="29352" x="7086600" y="3635375"/>
          <p14:tracePt t="29600" x="7086600" y="3641725"/>
          <p14:tracePt t="29650" x="7086600" y="3649663"/>
          <p14:tracePt t="29688" x="7078663" y="3641725"/>
          <p14:tracePt t="29864" x="7078663" y="3649663"/>
          <p14:tracePt t="30048" x="7078663" y="3657600"/>
          <p14:tracePt t="30063" x="7064375" y="3679825"/>
          <p14:tracePt t="30071" x="7064375" y="3687763"/>
          <p14:tracePt t="30111" x="7064375" y="3695700"/>
          <p14:tracePt t="30136" x="7064375" y="3703638"/>
          <p14:tracePt t="30159" x="7064375" y="3717925"/>
          <p14:tracePt t="30168" x="7070725" y="3725863"/>
          <p14:tracePt t="30184" x="7078663" y="3733800"/>
          <p14:tracePt t="30320" x="7086600" y="3733800"/>
          <p14:tracePt t="30375" x="7086600" y="3741738"/>
          <p14:tracePt t="30480" x="7108825" y="3779838"/>
          <p14:tracePt t="30488" x="7116763" y="3787775"/>
          <p14:tracePt t="30501" x="7124700" y="3825875"/>
          <p14:tracePt t="30519" x="7146925" y="3856038"/>
          <p14:tracePt t="30519" x="7146925" y="3863975"/>
          <p14:tracePt t="30536" x="7154863" y="3863975"/>
          <p14:tracePt t="30551" x="7146925" y="3856038"/>
          <p14:tracePt t="30811" x="7140575" y="3848100"/>
          <p14:tracePt t="30816" x="7124700" y="3832225"/>
          <p14:tracePt t="30834" x="7116763" y="3825875"/>
          <p14:tracePt t="30855" x="7108825" y="3817938"/>
          <p14:tracePt t="30867" x="7102475" y="3810000"/>
          <p14:tracePt t="30884" x="7094538" y="3802063"/>
          <p14:tracePt t="30901" x="7094538" y="3787775"/>
          <p14:tracePt t="30917" x="7086600" y="3771900"/>
          <p14:tracePt t="30936" x="7086600" y="3763963"/>
          <p14:tracePt t="30952" x="7086600" y="3756025"/>
          <p14:tracePt t="31098" x="7086600" y="3749675"/>
          <p14:tracePt t="31136" x="7094538" y="3741738"/>
          <p14:tracePt t="31143" x="7094538" y="3725863"/>
          <p14:tracePt t="31159" x="7094538" y="3711575"/>
          <p14:tracePt t="31168" x="7094538" y="3695700"/>
          <p14:tracePt t="31186" x="7094538" y="3679825"/>
          <p14:tracePt t="31201" x="7094538" y="3673475"/>
          <p14:tracePt t="31218" x="7094538" y="3657600"/>
          <p14:tracePt t="31236" x="7094538" y="3649663"/>
          <p14:tracePt t="31255" x="7094538" y="3635375"/>
          <p14:tracePt t="31368" x="7094538" y="3627438"/>
          <p14:tracePt t="31407" x="7094538" y="3619500"/>
          <p14:tracePt t="31431" x="7094538" y="3611563"/>
          <p14:tracePt t="31439" x="7094538" y="3603625"/>
          <p14:tracePt t="31455" x="7094538" y="3619500"/>
          <p14:tracePt t="31720" x="7094538" y="3627438"/>
          <p14:tracePt t="31744" x="7094538" y="3635375"/>
          <p14:tracePt t="31751" x="7094538" y="3641725"/>
          <p14:tracePt t="31775" x="7086600" y="3635375"/>
          <p14:tracePt t="32008" x="7086600" y="3627438"/>
          <p14:tracePt t="32024" x="7086600" y="3619500"/>
          <p14:tracePt t="32064" x="7086600" y="3611563"/>
          <p14:tracePt t="32087" x="7086600" y="3603625"/>
          <p14:tracePt t="32136" x="7086600" y="3619500"/>
          <p14:tracePt t="32848" x="7086600" y="3627438"/>
          <p14:tracePt t="32952" x="7086600" y="3641725"/>
          <p14:tracePt t="32984" x="7086600" y="3649663"/>
          <p14:tracePt t="33008" x="7086600" y="3657600"/>
          <p14:tracePt t="33048" x="7086600" y="3665538"/>
          <p14:tracePt t="33071" x="7086600" y="3673475"/>
          <p14:tracePt t="33103" x="7086600" y="3679825"/>
          <p14:tracePt t="33144" x="7086600" y="3687763"/>
          <p14:tracePt t="33177" x="7086600" y="3695700"/>
          <p14:tracePt t="33184" x="7086600" y="3703638"/>
          <p14:tracePt t="33232" x="7086600" y="3711575"/>
          <p14:tracePt t="33247" x="7086600" y="3717925"/>
          <p14:tracePt t="33263" x="7086600" y="3733800"/>
          <p14:tracePt t="33279" x="7086600" y="3741738"/>
          <p14:tracePt t="33295" x="7086600" y="3749675"/>
          <p14:tracePt t="33313" x="7086600" y="3756025"/>
          <p14:tracePt t="33320" x="7078663" y="3763963"/>
          <p14:tracePt t="33335" x="7070725" y="3787775"/>
          <p14:tracePt t="33352" x="7070725" y="3794125"/>
          <p14:tracePt t="33368" x="7070725" y="3802063"/>
          <p14:tracePt t="33384" x="7064375" y="3810000"/>
          <p14:tracePt t="33401" x="7064375" y="3825875"/>
          <p14:tracePt t="33418" x="7064375" y="3832225"/>
          <p14:tracePt t="33439" x="7064375" y="3840163"/>
          <p14:tracePt t="33451" x="7064375" y="3848100"/>
          <p14:tracePt t="33468" x="7064375" y="3856038"/>
          <p14:tracePt t="33484" x="7064375" y="3870325"/>
          <p14:tracePt t="33502" x="7056438" y="3886200"/>
          <p14:tracePt t="33502" x="7056438" y="3894138"/>
          <p14:tracePt t="33520" x="7048500" y="3902075"/>
          <p14:tracePt t="33536" x="7048500" y="3916363"/>
          <p14:tracePt t="33552" x="7048500" y="3932238"/>
          <p14:tracePt t="33575" x="7048500" y="3940175"/>
          <p14:tracePt t="33585" x="7048500" y="3946525"/>
          <p14:tracePt t="33601" x="7048500" y="3954463"/>
          <p14:tracePt t="33618" x="7048500" y="3962400"/>
          <p14:tracePt t="33635" x="7048500" y="3970338"/>
          <p14:tracePt t="33680" x="7048500" y="3978275"/>
          <p14:tracePt t="33695" x="7048500" y="3984625"/>
          <p14:tracePt t="33704" x="7048500" y="3992563"/>
          <p14:tracePt t="33743" x="7048500" y="4000500"/>
          <p14:tracePt t="33752" x="7056438" y="4016375"/>
          <p14:tracePt t="33776" x="7056438" y="4022725"/>
          <p14:tracePt t="33799" x="7056438" y="4030663"/>
          <p14:tracePt t="33807" x="7056438" y="4038600"/>
          <p14:tracePt t="33831" x="7056438" y="4054475"/>
          <p14:tracePt t="33839" x="7056438" y="4068763"/>
          <p14:tracePt t="33855" x="7056438" y="4076700"/>
          <p14:tracePt t="33868" x="7064375" y="4098925"/>
          <p14:tracePt t="33885" x="7070725" y="4122738"/>
          <p14:tracePt t="33902" x="7070725" y="4137025"/>
          <p14:tracePt t="33919" x="7078663" y="4168775"/>
          <p14:tracePt t="33935" x="7078663" y="4183063"/>
          <p14:tracePt t="33952" x="7086600" y="4198938"/>
          <p14:tracePt t="33969" x="7086600" y="4206875"/>
          <p14:tracePt t="33991" x="7094538" y="4213225"/>
          <p14:tracePt t="34047" x="7102475" y="4213225"/>
          <p14:tracePt t="34104" x="7102475" y="4221163"/>
          <p14:tracePt t="34135" x="7094538" y="4221163"/>
          <p14:tracePt t="34152" x="7094538" y="4229100"/>
          <p14:tracePt t="34175" x="7094538" y="4237038"/>
          <p14:tracePt t="34208" x="7094538" y="4244975"/>
          <p14:tracePt t="34264" x="7086600" y="4244975"/>
          <p14:tracePt t="34280" x="7078663" y="4244975"/>
          <p14:tracePt t="34311" x="7070725" y="4251325"/>
          <p14:tracePt t="34344" x="7056438" y="4259263"/>
          <p14:tracePt t="34360" x="7056438" y="4267200"/>
          <p14:tracePt t="34368" x="7056438" y="4275138"/>
          <p14:tracePt t="34376" x="7056438" y="4283075"/>
          <p14:tracePt t="34391" x="7056438" y="4297363"/>
          <p14:tracePt t="34401" x="7048500" y="4305300"/>
          <p14:tracePt t="34418" x="7048500" y="4313238"/>
          <p14:tracePt t="34439" x="7048500" y="4321175"/>
          <p14:tracePt t="34479" x="7048500" y="4327525"/>
          <p14:tracePt t="34584" x="7048500" y="4335463"/>
          <p14:tracePt t="34591" x="7048500" y="4343400"/>
          <p14:tracePt t="34631" x="7048500" y="4351338"/>
          <p14:tracePt t="34639" x="7048500" y="4365625"/>
          <p14:tracePt t="34655" x="7048500" y="4373563"/>
          <p14:tracePt t="34840" x="7048500" y="4381500"/>
          <p14:tracePt t="34857" x="7048500" y="4397375"/>
          <p14:tracePt t="34864" x="7056438" y="4403725"/>
          <p14:tracePt t="34871" x="7056438" y="4411663"/>
          <p14:tracePt t="34885" x="7064375" y="4427538"/>
          <p14:tracePt t="34902" x="7070725" y="4449763"/>
          <p14:tracePt t="34918" x="7086600" y="4465638"/>
          <p14:tracePt t="34918" x="7086600" y="4473575"/>
          <p14:tracePt t="34936" x="7094538" y="4487863"/>
          <p14:tracePt t="34952" x="7102475" y="4495800"/>
          <p14:tracePt t="34969" x="7102475" y="4503738"/>
          <p14:tracePt t="34985" x="7108825" y="4511675"/>
          <p14:tracePt t="35001" x="7116763" y="4518025"/>
          <p14:tracePt t="35018" x="7124700" y="4525963"/>
          <p14:tracePt t="35035" x="7124700" y="4533900"/>
          <p14:tracePt t="35051" x="7132638" y="4541838"/>
          <p14:tracePt t="35068" x="7154863" y="4564063"/>
          <p14:tracePt t="35111" x="7162800" y="4564063"/>
          <p14:tracePt t="35119" x="7162800" y="4572000"/>
          <p14:tracePt t="35135" x="7178675" y="4587875"/>
          <p14:tracePt t="35152" x="7178675" y="4594225"/>
          <p14:tracePt t="35168" x="7185025" y="4610100"/>
          <p14:tracePt t="35185" x="7192963" y="4625975"/>
          <p14:tracePt t="35202" x="7200900" y="4632325"/>
          <p14:tracePt t="35219" x="7216775" y="4664075"/>
          <p14:tracePt t="35235" x="7231063" y="4678363"/>
          <p14:tracePt t="35251" x="7239000" y="4694238"/>
          <p14:tracePt t="35268" x="7246938" y="4716463"/>
          <p14:tracePt t="35285" x="7254875" y="4732338"/>
          <p14:tracePt t="35301" x="7261225" y="4740275"/>
          <p14:tracePt t="35318" x="7269163" y="4754563"/>
          <p14:tracePt t="35335" x="7285038" y="4770438"/>
          <p14:tracePt t="35352" x="7285038" y="4778375"/>
          <p14:tracePt t="35368" x="7299325" y="4800600"/>
          <p14:tracePt t="35385" x="7307263" y="4816475"/>
          <p14:tracePt t="35401" x="7307263" y="4822825"/>
          <p14:tracePt t="35418" x="7315200" y="4854575"/>
          <p14:tracePt t="35436" x="7315200" y="4868863"/>
          <p14:tracePt t="35451" x="7337425" y="4884738"/>
          <p14:tracePt t="35468" x="7345363" y="4892675"/>
          <p14:tracePt t="35485" x="7361238" y="4906963"/>
          <p14:tracePt t="35501" x="7369175" y="4914900"/>
          <p14:tracePt t="35536" x="7369175" y="4922838"/>
          <p14:tracePt t="35658" x="7353300" y="4914900"/>
          <p14:tracePt t="35663" x="7337425" y="4899025"/>
          <p14:tracePt t="35679" x="7323138" y="4868863"/>
          <p14:tracePt t="35688" x="7315200" y="4860925"/>
          <p14:tracePt t="35702" x="7285038" y="4816475"/>
          <p14:tracePt t="35702" x="7277100" y="4808538"/>
          <p14:tracePt t="35720" x="7269163" y="4800600"/>
          <p14:tracePt t="35735" x="7254875" y="4762500"/>
          <p14:tracePt t="35753" x="7239000" y="4740275"/>
          <p14:tracePt t="35768" x="7223125" y="4724400"/>
          <p14:tracePt t="35785" x="7208838" y="4702175"/>
          <p14:tracePt t="35802" x="7200900" y="4686300"/>
          <p14:tracePt t="35818" x="7192963" y="4670425"/>
          <p14:tracePt t="35835" x="7185025" y="4664075"/>
          <p14:tracePt t="35852" x="7178675" y="4640263"/>
          <p14:tracePt t="35868" x="7170738" y="4632325"/>
          <p14:tracePt t="35886" x="7170738" y="4625975"/>
          <p14:tracePt t="35901" x="7170738" y="4618038"/>
          <p14:tracePt t="36000" x="7170738" y="4602163"/>
          <p14:tracePt t="36328" x="7170738" y="4594225"/>
          <p14:tracePt t="36354" x="7170738" y="4579938"/>
          <p14:tracePt t="36368" x="7170738" y="4572000"/>
          <p14:tracePt t="36384" x="7162800" y="4564063"/>
          <p14:tracePt t="36391" x="7154863" y="4556125"/>
          <p14:tracePt t="36401" x="7146925" y="4541838"/>
          <p14:tracePt t="36418" x="7146925" y="4503738"/>
          <p14:tracePt t="36435" x="7140575" y="4441825"/>
          <p14:tracePt t="36452" x="7140575" y="4397375"/>
          <p14:tracePt t="36468" x="7140575" y="4351338"/>
          <p14:tracePt t="36485" x="7140575" y="4321175"/>
          <p14:tracePt t="36502" x="7140575" y="4289425"/>
          <p14:tracePt t="36502" x="7140575" y="4275138"/>
          <p14:tracePt t="36520" x="7140575" y="4267200"/>
          <p14:tracePt t="36536" x="7140575" y="4251325"/>
          <p14:tracePt t="36559" x="7140575" y="4237038"/>
          <p14:tracePt t="36575" x="7140575" y="4229100"/>
          <p14:tracePt t="36591" x="7132638" y="4221163"/>
          <p14:tracePt t="36601" x="7132638" y="4213225"/>
          <p14:tracePt t="36618" x="7116763" y="4191000"/>
          <p14:tracePt t="36635" x="7094538" y="4160838"/>
          <p14:tracePt t="36652" x="7086600" y="4122738"/>
          <p14:tracePt t="36668" x="7064375" y="4068763"/>
          <p14:tracePt t="36686" x="7026275" y="4000500"/>
          <p14:tracePt t="36702" x="7002463" y="3940175"/>
          <p14:tracePt t="36718" x="6956425" y="3856038"/>
          <p14:tracePt t="36736" x="6926263" y="3802063"/>
          <p14:tracePt t="36752" x="6926263" y="3756025"/>
          <p14:tracePt t="36769" x="6918325" y="3717925"/>
          <p14:tracePt t="36786" x="6896100" y="3649663"/>
          <p14:tracePt t="36802" x="6888163" y="3603625"/>
          <p14:tracePt t="36819" x="6888163" y="3551238"/>
          <p14:tracePt t="36835" x="6888163" y="3505200"/>
          <p14:tracePt t="36852" x="6888163" y="3459163"/>
          <p14:tracePt t="36870" x="6888163" y="3421063"/>
          <p14:tracePt t="36886" x="6904038" y="3375025"/>
          <p14:tracePt t="36902" x="6942138" y="3352800"/>
          <p14:tracePt t="36902" x="6950075" y="3336925"/>
          <p14:tracePt t="36920" x="6956425" y="3336925"/>
          <p14:tracePt t="36935" x="6980238" y="3306763"/>
          <p14:tracePt t="36952" x="6994525" y="3284538"/>
          <p14:tracePt t="36970" x="7010400" y="3268663"/>
          <p14:tracePt t="36986" x="7026275" y="3254375"/>
          <p14:tracePt t="37002" x="7040563" y="3238500"/>
          <p14:tracePt t="37018" x="7048500" y="3238500"/>
          <p14:tracePt t="37035" x="7064375" y="3230563"/>
          <p14:tracePt t="37056" x="7070725" y="3230563"/>
          <p14:tracePt t="37071" x="7086600" y="3230563"/>
          <p14:tracePt t="37085" x="7108825" y="3222625"/>
          <p14:tracePt t="37102" x="7124700" y="3222625"/>
          <p14:tracePt t="37118" x="7140575" y="3216275"/>
          <p14:tracePt t="37136" x="7146925" y="3208338"/>
          <p14:tracePt t="37153" x="7162800" y="3208338"/>
          <p14:tracePt t="37169" x="7170738" y="3208338"/>
          <p14:tracePt t="37185" x="7178675" y="3200400"/>
          <p14:tracePt t="37202" x="7185025" y="3192463"/>
          <p14:tracePt t="37218" x="7178675" y="3192463"/>
          <p14:tracePt t="37392" x="7178675" y="3208338"/>
          <p14:tracePt t="37400" x="7170738" y="3222625"/>
          <p14:tracePt t="37408" x="7162800" y="3246438"/>
          <p14:tracePt t="37418" x="7154863" y="3276600"/>
          <p14:tracePt t="37436" x="7140575" y="3314700"/>
          <p14:tracePt t="37452" x="7124700" y="3375025"/>
          <p14:tracePt t="37469" x="7116763" y="3444875"/>
          <p14:tracePt t="37486" x="7102475" y="3497263"/>
          <p14:tracePt t="37502" x="7086600" y="3551238"/>
          <p14:tracePt t="37502" x="7086600" y="3581400"/>
          <p14:tracePt t="37520" x="7086600" y="3603625"/>
          <p14:tracePt t="37535" x="7078663" y="3703638"/>
          <p14:tracePt t="37552" x="7078663" y="3787775"/>
          <p14:tracePt t="37569" x="7070725" y="3878263"/>
          <p14:tracePt t="37586" x="7048500" y="3962400"/>
          <p14:tracePt t="37602" x="7048500" y="4022725"/>
          <p14:tracePt t="37619" x="7048500" y="4060825"/>
          <p14:tracePt t="37635" x="7032625" y="4098925"/>
          <p14:tracePt t="37652" x="7026275" y="4130675"/>
          <p14:tracePt t="37669" x="7026275" y="4175125"/>
          <p14:tracePt t="37686" x="7032625" y="4229100"/>
          <p14:tracePt t="37702" x="7056438" y="4283075"/>
          <p14:tracePt t="37702" x="7056438" y="4305300"/>
          <p14:tracePt t="37720" x="7064375" y="4327525"/>
          <p14:tracePt t="37735" x="7086600" y="4397375"/>
          <p14:tracePt t="37752" x="7086600" y="4427538"/>
          <p14:tracePt t="37769" x="7108825" y="4465638"/>
          <p14:tracePt t="37785" x="7116763" y="4511675"/>
          <p14:tracePt t="37802" x="7146925" y="4556125"/>
          <p14:tracePt t="37819" x="7146925" y="4610100"/>
          <p14:tracePt t="37836" x="7178675" y="4670425"/>
          <p14:tracePt t="37854" x="7192963" y="4740275"/>
          <p14:tracePt t="37869" x="7223125" y="4830763"/>
          <p14:tracePt t="37886" x="7254875" y="4937125"/>
          <p14:tracePt t="37902" x="7285038" y="5037138"/>
          <p14:tracePt t="37919" x="7292975" y="5121275"/>
          <p14:tracePt t="37919" x="7315200" y="5159375"/>
          <p14:tracePt t="37936" x="7345363" y="5227638"/>
          <p14:tracePt t="37952" x="7369175" y="5280025"/>
          <p14:tracePt t="37969" x="7399338" y="5318125"/>
          <p14:tracePt t="37985" x="7421563" y="5341938"/>
          <p14:tracePt t="38002" x="7445375" y="5364163"/>
          <p14:tracePt t="38019" x="7467600" y="5394325"/>
          <p14:tracePt t="38036" x="7475538" y="5410200"/>
          <p14:tracePt t="38052" x="7497763" y="5448300"/>
          <p14:tracePt t="38069" x="7521575" y="5486400"/>
          <p14:tracePt t="38086" x="7551738" y="5508625"/>
          <p14:tracePt t="38102" x="7581900" y="5540375"/>
          <p14:tracePt t="38118" x="7620000" y="5578475"/>
          <p14:tracePt t="38118" x="7635875" y="5584825"/>
          <p14:tracePt t="38136" x="7650163" y="5600700"/>
          <p14:tracePt t="38152" x="7650163" y="5622925"/>
          <p14:tracePt t="38169" x="7673975" y="5638800"/>
          <p14:tracePt t="38186" x="7680325" y="5646738"/>
          <p14:tracePt t="38202" x="7696200" y="5668963"/>
          <p14:tracePt t="38219" x="7718425" y="5668963"/>
          <p14:tracePt t="38236" x="7750175" y="5676900"/>
          <p14:tracePt t="38252" x="7750175" y="5684838"/>
          <p14:tracePt t="38268" x="7764463" y="5692775"/>
          <p14:tracePt t="38286" x="7772400" y="5692775"/>
          <p14:tracePt t="38312" x="7780338" y="5692775"/>
          <p14:tracePt t="38328" x="7794625" y="5692775"/>
          <p14:tracePt t="38344" x="7802563" y="5692775"/>
          <p14:tracePt t="38352" x="7826375" y="5692775"/>
          <p14:tracePt t="38370" x="7848600" y="5699125"/>
          <p14:tracePt t="38385" x="7886700" y="5699125"/>
          <p14:tracePt t="38402" x="7894638" y="5699125"/>
          <p14:tracePt t="38419" x="7916863" y="5699125"/>
          <p14:tracePt t="38435" x="7932738" y="5699125"/>
          <p14:tracePt t="38451" x="7940675" y="5699125"/>
          <p14:tracePt t="38469" x="7962900" y="5699125"/>
          <p14:tracePt t="38486" x="7970838" y="5699125"/>
          <p14:tracePt t="38501" x="7978775" y="5699125"/>
          <p14:tracePt t="38518" x="7985125" y="5699125"/>
          <p14:tracePt t="38680" x="7970838" y="5699125"/>
          <p14:tracePt t="38784" x="7962900" y="5699125"/>
          <p14:tracePt t="38800" x="7940675" y="5684838"/>
          <p14:tracePt t="38808" x="7932738" y="5676900"/>
          <p14:tracePt t="38818" x="7886700" y="5654675"/>
          <p14:tracePt t="38835" x="7856538" y="5638800"/>
          <p14:tracePt t="38852" x="7818438" y="5616575"/>
          <p14:tracePt t="38870" x="7818438" y="5600700"/>
          <p14:tracePt t="38886" x="7810500" y="5578475"/>
          <p14:tracePt t="38901" x="7794625" y="5546725"/>
          <p14:tracePt t="38919" x="7718425" y="5486400"/>
          <p14:tracePt t="38936" x="7658100" y="5448300"/>
          <p14:tracePt t="38952" x="7620000" y="5402263"/>
          <p14:tracePt t="38969" x="7581900" y="5356225"/>
          <p14:tracePt t="38986" x="7551738" y="5318125"/>
          <p14:tracePt t="39002" x="7505700" y="5273675"/>
          <p14:tracePt t="39019" x="7475538" y="5235575"/>
          <p14:tracePt t="39036" x="7437438" y="5197475"/>
          <p14:tracePt t="39052" x="7399338" y="5165725"/>
          <p14:tracePt t="39069" x="7353300" y="5121275"/>
          <p14:tracePt t="39086" x="7323138" y="5083175"/>
          <p14:tracePt t="39102" x="7285038" y="5045075"/>
          <p14:tracePt t="39102" x="7261225" y="5021263"/>
          <p14:tracePt t="39120" x="7246938" y="4999038"/>
          <p14:tracePt t="39135" x="7170738" y="4930775"/>
          <p14:tracePt t="39153" x="7132638" y="4884738"/>
          <p14:tracePt t="39169" x="7078663" y="4822825"/>
          <p14:tracePt t="39185" x="7032625" y="4770438"/>
          <p14:tracePt t="39202" x="6988175" y="4686300"/>
          <p14:tracePt t="39219" x="6956425" y="4602163"/>
          <p14:tracePt t="39235" x="6904038" y="4503738"/>
          <p14:tracePt t="39252" x="6858000" y="4397375"/>
          <p14:tracePt t="39269" x="6819900" y="4313238"/>
          <p14:tracePt t="39286" x="6804025" y="4237038"/>
          <p14:tracePt t="39302" x="6773863" y="4144963"/>
          <p14:tracePt t="39319" x="6773863" y="4030663"/>
          <p14:tracePt t="39336" x="6773863" y="3962400"/>
          <p14:tracePt t="39354" x="6773863" y="3894138"/>
          <p14:tracePt t="39369" x="6781800" y="3817938"/>
          <p14:tracePt t="39386" x="6811963" y="3741738"/>
          <p14:tracePt t="39402" x="6850063" y="3665538"/>
          <p14:tracePt t="39419" x="6880225" y="3603625"/>
          <p14:tracePt t="39436" x="6911975" y="3543300"/>
          <p14:tracePt t="39452" x="6918325" y="3482975"/>
          <p14:tracePt t="39469" x="6950075" y="3421063"/>
          <p14:tracePt t="39486" x="6964363" y="3382963"/>
          <p14:tracePt t="39502" x="6972300" y="3352800"/>
          <p14:tracePt t="39502" x="6980238" y="3336925"/>
          <p14:tracePt t="39520" x="6994525" y="3306763"/>
          <p14:tracePt t="39536" x="7010400" y="3268663"/>
          <p14:tracePt t="39553" x="7056438" y="3222625"/>
          <p14:tracePt t="39569" x="7094538" y="3200400"/>
          <p14:tracePt t="39586" x="7102475" y="3184525"/>
          <p14:tracePt t="39602" x="7108825" y="3178175"/>
          <p14:tracePt t="39618" x="7116763" y="3162300"/>
          <p14:tracePt t="39636" x="7124700" y="3146425"/>
          <p14:tracePt t="39652" x="7140575" y="3132138"/>
          <p14:tracePt t="39669" x="7140575" y="3116263"/>
          <p14:tracePt t="39686" x="7146925" y="3116263"/>
          <p14:tracePt t="39701" x="7146925" y="3108325"/>
          <p14:tracePt t="39784" x="7140575" y="3108325"/>
          <p14:tracePt t="39800" x="7132638" y="3108325"/>
          <p14:tracePt t="39808" x="7108825" y="3124200"/>
          <p14:tracePt t="39818" x="7094538" y="3154363"/>
          <p14:tracePt t="39836" x="7070725" y="3200400"/>
          <p14:tracePt t="39852" x="7048500" y="3238500"/>
          <p14:tracePt t="39871" x="7018338" y="3298825"/>
          <p14:tracePt t="39886" x="7002463" y="3344863"/>
          <p14:tracePt t="39903" x="6980238" y="3413125"/>
          <p14:tracePt t="39903" x="6980238" y="3436938"/>
          <p14:tracePt t="39920" x="6972300" y="3467100"/>
          <p14:tracePt t="39920" x="6972300" y="3497263"/>
          <p14:tracePt t="39936" x="6956425" y="3565525"/>
          <p14:tracePt t="39953" x="6956425" y="3627438"/>
          <p14:tracePt t="39969" x="6956425" y="3711575"/>
          <p14:tracePt t="39986" x="6964363" y="3794125"/>
          <p14:tracePt t="40002" x="7002463" y="3908425"/>
          <p14:tracePt t="40019" x="7032625" y="4022725"/>
          <p14:tracePt t="40036" x="7064375" y="4137025"/>
          <p14:tracePt t="40052" x="7102475" y="4259263"/>
          <p14:tracePt t="40069" x="7140575" y="4343400"/>
          <p14:tracePt t="40086" x="7162800" y="4419600"/>
          <p14:tracePt t="40103" x="7192963" y="4503738"/>
          <p14:tracePt t="40121" x="7223125" y="4564063"/>
          <p14:tracePt t="40136" x="7261225" y="4656138"/>
          <p14:tracePt t="40153" x="7337425" y="4754563"/>
          <p14:tracePt t="40169" x="7361238" y="4822825"/>
          <p14:tracePt t="40186" x="7429500" y="4914900"/>
          <p14:tracePt t="40202" x="7451725" y="4953000"/>
          <p14:tracePt t="40219" x="7475538" y="4999038"/>
          <p14:tracePt t="40236" x="7497763" y="5051425"/>
          <p14:tracePt t="40252" x="7527925" y="5105400"/>
          <p14:tracePt t="40269" x="7543800" y="5121275"/>
          <p14:tracePt t="40286" x="7543800" y="5127625"/>
          <p14:tracePt t="40304" x="7551738" y="5127625"/>
          <p14:tracePt t="40318" x="7551738" y="5135563"/>
          <p14:tracePt t="40360" x="7566025" y="5143500"/>
          <p14:tracePt t="40384" x="7566025" y="5151438"/>
          <p14:tracePt t="42174" x="7566025" y="5165725"/>
          <p14:tracePt t="42720" x="7573963" y="5181600"/>
          <p14:tracePt t="42737" x="7573963" y="5189538"/>
          <p14:tracePt t="42744" x="7573963" y="5197475"/>
          <p14:tracePt t="42753" x="7573963" y="5203825"/>
          <p14:tracePt t="42769" x="7573963" y="5197475"/>
          <p14:tracePt t="42960" x="7573963" y="5021263"/>
          <p14:tracePt t="42968" x="7505700" y="4830763"/>
          <p14:tracePt t="42976" x="7437438" y="4656138"/>
          <p14:tracePt t="42986" x="7307263" y="4419600"/>
          <p14:tracePt t="43003" x="7170738" y="4229100"/>
          <p14:tracePt t="43021" x="7086600" y="4114800"/>
          <p14:tracePt t="43036" x="7056438" y="4068763"/>
          <p14:tracePt t="43053" x="7032625" y="4046538"/>
          <p14:tracePt t="43069" x="7018338" y="4038600"/>
          <p14:tracePt t="43086" x="7002463" y="4022725"/>
          <p14:tracePt t="43086" x="6988175" y="4016375"/>
          <p14:tracePt t="43105" x="6972300" y="4000500"/>
          <p14:tracePt t="43120" x="6950075" y="3978275"/>
          <p14:tracePt t="43136" x="6918325" y="3940175"/>
          <p14:tracePt t="43153" x="6888163" y="3902075"/>
          <p14:tracePt t="43169" x="6865938" y="3870325"/>
          <p14:tracePt t="43187" x="6835775" y="3848100"/>
          <p14:tracePt t="43203" x="6827838" y="3832225"/>
          <p14:tracePt t="43219" x="6804025" y="3817938"/>
          <p14:tracePt t="43236" x="6797675" y="3810000"/>
          <p14:tracePt t="43252" x="6804025" y="3802063"/>
          <p14:tracePt t="43344" x="6819900" y="3802063"/>
          <p14:tracePt t="43352" x="6850063" y="3794125"/>
          <p14:tracePt t="43360" x="6873875" y="3771900"/>
          <p14:tracePt t="43369" x="6934200" y="3756025"/>
          <p14:tracePt t="43387" x="6980238" y="3741738"/>
          <p14:tracePt t="43403" x="7002463" y="3733800"/>
          <p14:tracePt t="43420" x="7026275" y="3733800"/>
          <p14:tracePt t="43438" x="7048500" y="3733800"/>
          <p14:tracePt t="43452" x="7056438" y="3725863"/>
          <p14:tracePt t="43469" x="7064375" y="3725863"/>
          <p14:tracePt t="43485" x="7086600" y="3725863"/>
          <p14:tracePt t="43503" x="7094538" y="3725863"/>
          <p14:tracePt t="43519" x="7116763" y="3717925"/>
          <p14:tracePt t="43537" x="7116763" y="3711575"/>
          <p14:tracePt t="43704" x="7108825" y="3711575"/>
          <p14:tracePt t="43728" x="7102475" y="3711575"/>
          <p14:tracePt t="43736" x="7094538" y="3711575"/>
          <p14:tracePt t="43753" x="7078663" y="3711575"/>
          <p14:tracePt t="43769" x="7070725" y="3711575"/>
          <p14:tracePt t="43776" x="7064375" y="3717925"/>
          <p14:tracePt t="43786" x="7064375" y="3725863"/>
          <p14:tracePt t="43802" x="7040563" y="3741738"/>
          <p14:tracePt t="43819" x="7040563" y="3763963"/>
          <p14:tracePt t="43836" x="7040563" y="3771900"/>
          <p14:tracePt t="43853" x="7040563" y="3787775"/>
          <p14:tracePt t="43869" x="7040563" y="3794125"/>
          <p14:tracePt t="43886" x="7040563" y="3810000"/>
          <p14:tracePt t="43886" x="7040563" y="3817938"/>
          <p14:tracePt t="43905" x="7040563" y="3832225"/>
          <p14:tracePt t="43920" x="7040563" y="3856038"/>
          <p14:tracePt t="43939" x="7040563" y="3870325"/>
          <p14:tracePt t="43954" x="7040563" y="3886200"/>
          <p14:tracePt t="43970" x="7032625" y="3908425"/>
          <p14:tracePt t="43986" x="7018338" y="3916363"/>
          <p14:tracePt t="44002" x="7018338" y="3954463"/>
          <p14:tracePt t="44020" x="7018338" y="3970338"/>
          <p14:tracePt t="44036" x="7018338" y="4000500"/>
          <p14:tracePt t="44053" x="7010400" y="4038600"/>
          <p14:tracePt t="44069" x="7010400" y="4060825"/>
          <p14:tracePt t="44087" x="6994525" y="4098925"/>
          <p14:tracePt t="44087" x="6994525" y="4114800"/>
          <p14:tracePt t="44104" x="6994525" y="4122738"/>
          <p14:tracePt t="44119" x="6994525" y="4152900"/>
          <p14:tracePt t="44137" x="6988175" y="4175125"/>
          <p14:tracePt t="44153" x="6988175" y="4198938"/>
          <p14:tracePt t="44170" x="6988175" y="4213225"/>
          <p14:tracePt t="44186" x="6988175" y="4237038"/>
          <p14:tracePt t="44203" x="6988175" y="4251325"/>
          <p14:tracePt t="44219" x="6988175" y="4267200"/>
          <p14:tracePt t="44236" x="6988175" y="4275138"/>
          <p14:tracePt t="44252" x="6988175" y="4283075"/>
          <p14:tracePt t="44269" x="6972300" y="4289425"/>
          <p14:tracePt t="44286" x="6972300" y="4297363"/>
          <p14:tracePt t="44302" x="6972300" y="4321175"/>
          <p14:tracePt t="44302" x="6972300" y="4335463"/>
          <p14:tracePt t="44321" x="6972300" y="4365625"/>
          <p14:tracePt t="44337" x="6980238" y="4397375"/>
          <p14:tracePt t="44353" x="6994525" y="4419600"/>
          <p14:tracePt t="44370" x="7002463" y="4435475"/>
          <p14:tracePt t="44392" x="7002463" y="4441825"/>
          <p14:tracePt t="44448" x="7002463" y="4449763"/>
          <p14:tracePt t="44464" x="7010400" y="4465638"/>
          <p14:tracePt t="44472" x="7018338" y="4473575"/>
          <p14:tracePt t="44496" x="7018338" y="4479925"/>
          <p14:tracePt t="44512" x="7018338" y="4487863"/>
          <p14:tracePt t="44560" x="7018338" y="4495800"/>
          <p14:tracePt t="44569" x="7026275" y="4495800"/>
          <p14:tracePt t="44584" x="7026275" y="4503738"/>
          <p14:tracePt t="44592" x="7032625" y="4503738"/>
          <p14:tracePt t="44603" x="7032625" y="4511675"/>
          <p14:tracePt t="44619" x="7040563" y="4518025"/>
          <p14:tracePt t="44636" x="7048500" y="4518025"/>
          <p14:tracePt t="44653" x="7048500" y="4525963"/>
          <p14:tracePt t="44669" x="7048500" y="4533900"/>
          <p14:tracePt t="44686" x="7048500" y="4556125"/>
          <p14:tracePt t="44703" x="7048500" y="4564063"/>
          <p14:tracePt t="44719" x="7070725" y="4594225"/>
          <p14:tracePt t="44737" x="7094538" y="4625975"/>
          <p14:tracePt t="44753" x="7108825" y="4640263"/>
          <p14:tracePt t="44770" x="7116763" y="4656138"/>
          <p14:tracePt t="44786" x="7116763" y="4664075"/>
          <p14:tracePt t="44802" x="7124700" y="4670425"/>
          <p14:tracePt t="44819" x="7124700" y="4678363"/>
          <p14:tracePt t="44836" x="7124700" y="4686300"/>
          <p14:tracePt t="45016" x="7116763" y="4686300"/>
          <p14:tracePt t="45040" x="7116763" y="4678363"/>
          <p14:tracePt t="45048" x="7102475" y="4656138"/>
          <p14:tracePt t="45056" x="7086600" y="4648200"/>
          <p14:tracePt t="45073" x="7086600" y="4640263"/>
          <p14:tracePt t="45086" x="7070725" y="4618038"/>
          <p14:tracePt t="45086" x="7064375" y="4602163"/>
          <p14:tracePt t="45104" x="7048500" y="4579938"/>
          <p14:tracePt t="45121" x="7032625" y="4549775"/>
          <p14:tracePt t="45137" x="7010400" y="4503738"/>
          <p14:tracePt t="45153" x="6988175" y="4465638"/>
          <p14:tracePt t="45170" x="6988175" y="4435475"/>
          <p14:tracePt t="45186" x="6980238" y="4403725"/>
          <p14:tracePt t="45203" x="6972300" y="4365625"/>
          <p14:tracePt t="45221" x="6956425" y="4327525"/>
          <p14:tracePt t="45236" x="6956425" y="4305300"/>
          <p14:tracePt t="45254" x="6956425" y="4275138"/>
          <p14:tracePt t="45271" x="6956425" y="4251325"/>
          <p14:tracePt t="45287" x="6956425" y="4213225"/>
          <p14:tracePt t="45304" x="6972300" y="4183063"/>
          <p14:tracePt t="45304" x="6988175" y="4160838"/>
          <p14:tracePt t="45321" x="6994525" y="4106863"/>
          <p14:tracePt t="45338" x="7002463" y="4068763"/>
          <p14:tracePt t="45355" x="7026275" y="4008438"/>
          <p14:tracePt t="45371" x="7026275" y="3984625"/>
          <p14:tracePt t="45388" x="7032625" y="3954463"/>
          <p14:tracePt t="45404" x="7040563" y="3932238"/>
          <p14:tracePt t="45421" x="7048500" y="3908425"/>
          <p14:tracePt t="45437" x="7048500" y="3894138"/>
          <p14:tracePt t="45454" x="7064375" y="3878263"/>
          <p14:tracePt t="45471" x="7064375" y="3863975"/>
          <p14:tracePt t="45487" x="7070725" y="3832225"/>
          <p14:tracePt t="45487" x="7078663" y="3817938"/>
          <p14:tracePt t="45505" x="7078663" y="3802063"/>
          <p14:tracePt t="45521" x="7094538" y="3749675"/>
          <p14:tracePt t="45538" x="7102475" y="3725863"/>
          <p14:tracePt t="45554" x="7102475" y="3703638"/>
          <p14:tracePt t="45571" x="7102475" y="3695700"/>
          <p14:tracePt t="45601" x="7102475" y="3703638"/>
          <p14:tracePt t="45769" x="7094538" y="3711575"/>
          <p14:tracePt t="45777" x="7094538" y="3725863"/>
          <p14:tracePt t="45787" x="7078663" y="3771900"/>
          <p14:tracePt t="45804" x="7070725" y="3794125"/>
          <p14:tracePt t="45821" x="7064375" y="3832225"/>
          <p14:tracePt t="45837" x="7064375" y="3863975"/>
          <p14:tracePt t="45854" x="7064375" y="3886200"/>
          <p14:tracePt t="45871" x="7064375" y="3916363"/>
          <p14:tracePt t="45887" x="7064375" y="3940175"/>
          <p14:tracePt t="45887" x="7064375" y="3954463"/>
          <p14:tracePt t="45905" x="7064375" y="3984625"/>
          <p14:tracePt t="45922" x="7064375" y="4008438"/>
          <p14:tracePt t="45938" x="7064375" y="4046538"/>
          <p14:tracePt t="45955" x="7064375" y="4084638"/>
          <p14:tracePt t="45972" x="7064375" y="4106863"/>
          <p14:tracePt t="45988" x="7064375" y="4137025"/>
          <p14:tracePt t="46004" x="7078663" y="4183063"/>
          <p14:tracePt t="46021" x="7078663" y="4206875"/>
          <p14:tracePt t="46038" x="7086600" y="4251325"/>
          <p14:tracePt t="46054" x="7108825" y="4297363"/>
          <p14:tracePt t="46071" x="7132638" y="4343400"/>
          <p14:tracePt t="46087" x="7140575" y="4365625"/>
          <p14:tracePt t="46087" x="7146925" y="4381500"/>
          <p14:tracePt t="46105" x="7162800" y="4419600"/>
          <p14:tracePt t="46122" x="7170738" y="4441825"/>
          <p14:tracePt t="46138" x="7170738" y="4473575"/>
          <p14:tracePt t="46155" x="7185025" y="4503738"/>
          <p14:tracePt t="46171" x="7185025" y="4525963"/>
          <p14:tracePt t="46187" x="7192963" y="4556125"/>
          <p14:tracePt t="46204" x="7200900" y="4594225"/>
          <p14:tracePt t="46221" x="7208838" y="4632325"/>
          <p14:tracePt t="46237" x="7216775" y="4664075"/>
          <p14:tracePt t="46255" x="7246938" y="4716463"/>
          <p14:tracePt t="46271" x="7254875" y="4746625"/>
          <p14:tracePt t="46287" x="7261225" y="4762500"/>
          <p14:tracePt t="46287" x="7261225" y="4770438"/>
          <p14:tracePt t="46305" x="7261225" y="4778375"/>
          <p14:tracePt t="46345" x="7254875" y="4770438"/>
          <p14:tracePt t="46657" x="7246938" y="4770438"/>
          <p14:tracePt t="46705" x="7239000" y="4770438"/>
          <p14:tracePt t="46897" x="7231063" y="4762500"/>
          <p14:tracePt t="46913" x="7223125" y="4754563"/>
          <p14:tracePt t="47081" x="7216775" y="4754563"/>
          <p14:tracePt t="47137" x="7208838" y="4746625"/>
          <p14:tracePt t="47257" x="7200900" y="4746625"/>
          <p14:tracePt t="47281" x="7185025" y="4740275"/>
          <p14:tracePt t="47289" x="7178675" y="4732338"/>
          <p14:tracePt t="47303" x="7078663" y="4610100"/>
          <p14:tracePt t="47322" x="7010400" y="4487863"/>
          <p14:tracePt t="47338" x="6964363" y="4335463"/>
          <p14:tracePt t="47354" x="6934200" y="4206875"/>
          <p14:tracePt t="47372" x="6926263" y="4098925"/>
          <p14:tracePt t="47387" x="6926263" y="3970338"/>
          <p14:tracePt t="47404" x="6956425" y="3856038"/>
          <p14:tracePt t="47421" x="7026275" y="3749675"/>
          <p14:tracePt t="47437" x="7048500" y="3673475"/>
          <p14:tracePt t="47455" x="7102475" y="3611563"/>
          <p14:tracePt t="47471" x="7132638" y="3543300"/>
          <p14:tracePt t="47487" x="7162800" y="3497263"/>
          <p14:tracePt t="47487" x="7178675" y="3475038"/>
          <p14:tracePt t="47506" x="7208838" y="3436938"/>
          <p14:tracePt t="47523" x="7231063" y="3382963"/>
          <p14:tracePt t="47538" x="7254875" y="3352800"/>
          <p14:tracePt t="47555" x="7254875" y="3330575"/>
          <p14:tracePt t="47571" x="7261225" y="3314700"/>
          <p14:tracePt t="47587" x="7269163" y="3284538"/>
          <p14:tracePt t="47604" x="7277100" y="3260725"/>
          <p14:tracePt t="47621" x="7292975" y="3222625"/>
          <p14:tracePt t="47637" x="7292975" y="3178175"/>
          <p14:tracePt t="47654" x="7292975" y="3132138"/>
          <p14:tracePt t="47671" x="7292975" y="3101975"/>
          <p14:tracePt t="47687" x="7292975" y="3078163"/>
          <p14:tracePt t="47705" x="7292975" y="3070225"/>
          <p14:tracePt t="47722" x="7292975" y="3063875"/>
          <p14:tracePt t="47817" x="7285038" y="3063875"/>
          <p14:tracePt t="47857" x="7277100" y="3063875"/>
          <p14:tracePt t="47865" x="7269163" y="3070225"/>
          <p14:tracePt t="47874" x="7261225" y="3078163"/>
          <p14:tracePt t="47887" x="7254875" y="3086100"/>
          <p14:tracePt t="47904" x="7231063" y="3116263"/>
          <p14:tracePt t="47904" x="7223125" y="3116263"/>
          <p14:tracePt t="47922" x="7208838" y="3132138"/>
          <p14:tracePt t="47940" x="7200900" y="3146425"/>
          <p14:tracePt t="47954" x="7192963" y="3170238"/>
          <p14:tracePt t="47971" x="7185025" y="3184525"/>
          <p14:tracePt t="47988" x="7178675" y="3216275"/>
          <p14:tracePt t="48004" x="7178675" y="3238500"/>
          <p14:tracePt t="48021" x="7162800" y="3284538"/>
          <p14:tracePt t="48038" x="7146925" y="3330575"/>
          <p14:tracePt t="48054" x="7124700" y="3398838"/>
          <p14:tracePt t="48071" x="7116763" y="3459163"/>
          <p14:tracePt t="48087" x="7108825" y="3559175"/>
          <p14:tracePt t="48104" x="7086600" y="3673475"/>
          <p14:tracePt t="48122" x="7070725" y="3771900"/>
          <p14:tracePt t="48138" x="7070725" y="3840163"/>
          <p14:tracePt t="48154" x="7102475" y="3970338"/>
          <p14:tracePt t="48171" x="7116763" y="4084638"/>
          <p14:tracePt t="48187" x="7116763" y="4175125"/>
          <p14:tracePt t="48204" x="7146925" y="4283075"/>
          <p14:tracePt t="48221" x="7170738" y="4389438"/>
          <p14:tracePt t="48238" x="7192963" y="4473575"/>
          <p14:tracePt t="48254" x="7231063" y="4602163"/>
          <p14:tracePt t="48271" x="7292975" y="4686300"/>
          <p14:tracePt t="48288" x="7337425" y="4792663"/>
          <p14:tracePt t="48304" x="7375525" y="4892675"/>
          <p14:tracePt t="48304" x="7407275" y="4945063"/>
          <p14:tracePt t="48322" x="7451725" y="5075238"/>
          <p14:tracePt t="48338" x="7513638" y="5189538"/>
          <p14:tracePt t="48355" x="7551738" y="5318125"/>
          <p14:tracePt t="48371" x="7604125" y="5410200"/>
          <p14:tracePt t="48388" x="7658100" y="5478463"/>
          <p14:tracePt t="48404" x="7688263" y="5516563"/>
          <p14:tracePt t="48421" x="7704138" y="5532438"/>
          <p14:tracePt t="48437" x="7726363" y="5554663"/>
          <p14:tracePt t="48456" x="7742238" y="5578475"/>
          <p14:tracePt t="48471" x="7756525" y="5578475"/>
          <p14:tracePt t="48487" x="7780338" y="5592763"/>
          <p14:tracePt t="48505" x="7794625" y="5592763"/>
          <p14:tracePt t="48521" x="7802563" y="5600700"/>
          <p14:tracePt t="48537" x="7810500" y="5600700"/>
          <p14:tracePt t="49466" x="7794625" y="5622925"/>
          <p14:tracePt t="49593" x="7756525" y="5638800"/>
          <p14:tracePt t="49601" x="7718425" y="5661025"/>
          <p14:tracePt t="49609" x="7688263" y="5668963"/>
          <p14:tracePt t="49620" x="7521575" y="5737225"/>
          <p14:tracePt t="49637" x="7345363" y="5829300"/>
          <p14:tracePt t="49654" x="6896100" y="6019800"/>
          <p14:tracePt t="49671" x="6384925" y="6134100"/>
          <p14:tracePt t="49688" x="6096000" y="6210300"/>
          <p14:tracePt t="49688" x="5997575" y="6232525"/>
          <p14:tracePt t="49705" x="5913438" y="6248400"/>
          <p14:tracePt t="49720" x="5768975" y="6294438"/>
          <p14:tracePt t="49738" x="5699125" y="6316663"/>
          <p14:tracePt t="49754" x="5622925" y="6332538"/>
          <p14:tracePt t="49771" x="5502275" y="6346825"/>
          <p14:tracePt t="49787" x="5440363" y="6346825"/>
          <p14:tracePt t="49804" x="5265738" y="6346825"/>
          <p14:tracePt t="49820" x="5097463" y="6346825"/>
          <p14:tracePt t="49837" x="4960938" y="6346825"/>
          <p14:tracePt t="49854" x="4930775" y="6378575"/>
          <p14:tracePt t="49871" x="4884738" y="6378575"/>
          <p14:tracePt t="49887" x="4846638" y="6378575"/>
          <p14:tracePt t="49905" x="4838700" y="6378575"/>
          <p14:tracePt t="49920" x="4784725" y="6378575"/>
          <p14:tracePt t="49939" x="4716463" y="6378575"/>
          <p14:tracePt t="49955" x="4625975" y="6378575"/>
          <p14:tracePt t="49971" x="4503738" y="6378575"/>
          <p14:tracePt t="49987" x="4397375" y="6378575"/>
          <p14:tracePt t="50004" x="4335463" y="6378575"/>
          <p14:tracePt t="50021" x="4283075" y="6378575"/>
          <p14:tracePt t="50037" x="4251325" y="6378575"/>
          <p14:tracePt t="50054" x="4213225" y="6378575"/>
          <p14:tracePt t="50071" x="4175125" y="6378575"/>
          <p14:tracePt t="50088" x="4144963" y="6378575"/>
          <p14:tracePt t="50104" x="4114800" y="6362700"/>
          <p14:tracePt t="50104" x="4092575" y="6346825"/>
          <p14:tracePt t="50122" x="4022725" y="6324600"/>
          <p14:tracePt t="50138" x="4000500" y="6264275"/>
          <p14:tracePt t="50154" x="3992563" y="6264275"/>
          <p14:tracePt t="50185" x="3984625" y="6264275"/>
          <p14:tracePt t="50257" x="3978275" y="6264275"/>
          <p14:tracePt t="50265" x="3970338" y="6264275"/>
          <p14:tracePt t="50274" x="3954463" y="6264275"/>
          <p14:tracePt t="50287" x="3940175" y="6270625"/>
          <p14:tracePt t="50303" x="3916363" y="6278563"/>
          <p14:tracePt t="50322" x="3894138" y="6286500"/>
          <p14:tracePt t="50338" x="3870325" y="6302375"/>
          <p14:tracePt t="50354" x="3840163" y="6302375"/>
          <p14:tracePt t="50371" x="3817938" y="6302375"/>
          <p14:tracePt t="50387" x="3787775" y="6302375"/>
          <p14:tracePt t="50404" x="3717925" y="6302375"/>
          <p14:tracePt t="50421" x="3635375" y="6294438"/>
          <p14:tracePt t="50438" x="3535363" y="6286500"/>
          <p14:tracePt t="50454" x="3382963" y="6286500"/>
          <p14:tracePt t="50471" x="3238500" y="6286500"/>
          <p14:tracePt t="50487" x="3101975" y="6286500"/>
          <p14:tracePt t="50504" x="2955925" y="6286500"/>
          <p14:tracePt t="50504" x="2865438" y="6286500"/>
          <p14:tracePt t="50521" x="2697163" y="6316663"/>
          <p14:tracePt t="50538" x="2560638" y="6354763"/>
          <p14:tracePt t="50554" x="2408238" y="6400800"/>
          <p14:tracePt t="50571" x="2286000" y="6461125"/>
          <p14:tracePt t="50587" x="2171700" y="6484938"/>
          <p14:tracePt t="50604" x="2079625" y="6537325"/>
          <p14:tracePt t="50621" x="2049463" y="6583363"/>
          <p14:tracePt t="50637" x="1997075" y="6607175"/>
          <p14:tracePt t="50654" x="1935163" y="6607175"/>
          <p14:tracePt t="50671" x="1882775" y="6607175"/>
          <p14:tracePt t="50688" x="1851025" y="6607175"/>
          <p14:tracePt t="50688" x="1820863" y="6607175"/>
          <p14:tracePt t="50706" x="1774825" y="6607175"/>
          <p14:tracePt t="50720" x="1630363" y="6607175"/>
          <p14:tracePt t="50771" x="1470025" y="6553200"/>
          <p14:tracePt t="50787" x="1401763" y="6530975"/>
          <p14:tracePt t="50805" x="1333500" y="6515100"/>
          <p14:tracePt t="50821" x="1265238" y="6515100"/>
          <p14:tracePt t="50837" x="1196975" y="6515100"/>
          <p14:tracePt t="50854" x="1112838" y="6515100"/>
          <p14:tracePt t="50871" x="1044575" y="6515100"/>
          <p14:tracePt t="50887" x="1012825" y="6515100"/>
          <p14:tracePt t="50904" x="974725" y="6515100"/>
          <p14:tracePt t="50904" x="960438" y="6515100"/>
          <p14:tracePt t="50922" x="936625" y="6515100"/>
          <p14:tracePt t="50939" x="898525" y="6515100"/>
          <p14:tracePt t="50954" x="830263" y="6515100"/>
          <p14:tracePt t="50971" x="746125" y="6530975"/>
          <p14:tracePt t="50988" x="693738" y="6545263"/>
          <p14:tracePt t="51004" x="639763" y="6561138"/>
          <p14:tracePt t="64194" x="762000" y="6484938"/>
          <p14:tracePt t="64205" x="930275" y="6340475"/>
          <p14:tracePt t="64222" x="1135063" y="6164263"/>
          <p14:tracePt t="64238" x="1355725" y="6019800"/>
          <p14:tracePt t="64255" x="1501775" y="5921375"/>
          <p14:tracePt t="64272" x="1684338" y="5829300"/>
          <p14:tracePt t="64288" x="1866900" y="5745163"/>
          <p14:tracePt t="64288" x="1973263" y="5699125"/>
          <p14:tracePt t="64306" x="2163763" y="5622925"/>
          <p14:tracePt t="64322" x="2362200" y="5546725"/>
          <p14:tracePt t="64339" x="2651125" y="5440363"/>
          <p14:tracePt t="64357" x="2979738" y="5364163"/>
          <p14:tracePt t="64372" x="3154363" y="5326063"/>
          <p14:tracePt t="64389" x="3344863" y="5273675"/>
          <p14:tracePt t="64405" x="3436938" y="5241925"/>
          <p14:tracePt t="64422" x="3513138" y="5211763"/>
          <p14:tracePt t="64439" x="3649663" y="5173663"/>
          <p14:tracePt t="64455" x="3787775" y="5151438"/>
          <p14:tracePt t="64472" x="3902075" y="5135563"/>
          <p14:tracePt t="64472" x="3962400" y="5135563"/>
          <p14:tracePt t="64490" x="4000500" y="5135563"/>
          <p14:tracePt t="64505" x="4137025" y="5135563"/>
          <p14:tracePt t="64524" x="4251325" y="5159375"/>
          <p14:tracePt t="64539" x="4403725" y="5189538"/>
          <p14:tracePt t="64555" x="4656138" y="5235575"/>
          <p14:tracePt t="64572" x="5089525" y="5311775"/>
          <p14:tracePt t="64589" x="5638800" y="5349875"/>
          <p14:tracePt t="64605" x="6302375" y="5349875"/>
          <p14:tracePt t="64622" x="7108825" y="5349875"/>
          <p14:tracePt t="64639" x="8001000" y="5326063"/>
          <p14:tracePt t="64655" x="8869363" y="5189538"/>
          <p14:tracePt t="65439" x="8937625" y="3040063"/>
          <p14:tracePt t="65455" x="8770938" y="3390900"/>
          <p14:tracePt t="65472" x="8747125" y="3597275"/>
          <p14:tracePt t="65472" x="8747125" y="3679825"/>
          <p14:tracePt t="65490" x="8747125" y="3725863"/>
          <p14:tracePt t="65505" x="8778875" y="3779838"/>
          <p14:tracePt t="65525" x="8785225" y="3779838"/>
          <p14:tracePt t="65539" x="8816975" y="3779838"/>
          <p14:tracePt t="65555" x="8861425" y="3771900"/>
          <p14:tracePt t="65572" x="8937625" y="3741738"/>
          <p14:tracePt t="65589" x="9029700" y="3695700"/>
          <p14:tracePt t="65605" x="9136063" y="3649663"/>
          <p14:tracePt t="65789" x="9067800" y="3078163"/>
          <p14:tracePt t="65806" x="9021763" y="3086100"/>
          <p14:tracePt t="65822" x="9013825" y="3086100"/>
          <p14:tracePt t="65838" x="9007475" y="3101975"/>
          <p14:tracePt t="65856" x="8991600" y="3101975"/>
          <p14:tracePt t="65890" x="8983663" y="3094038"/>
          <p14:tracePt t="65906" x="8969375" y="3078163"/>
          <p14:tracePt t="65913" x="8953500" y="3070225"/>
          <p14:tracePt t="65922" x="8931275" y="3055938"/>
          <p14:tracePt t="65939" x="8899525" y="3017838"/>
          <p14:tracePt t="65956" x="8869363" y="2987675"/>
          <p14:tracePt t="65972" x="8847138" y="2963863"/>
          <p14:tracePt t="65989" x="8816975" y="2933700"/>
          <p14:tracePt t="66006" x="8770938" y="2903538"/>
          <p14:tracePt t="66022" x="8732838" y="2895600"/>
          <p14:tracePt t="66039" x="8686800" y="2887663"/>
          <p14:tracePt t="66056" x="8640763" y="2887663"/>
          <p14:tracePt t="66072" x="8588375" y="2887663"/>
          <p14:tracePt t="66072" x="8556625" y="2887663"/>
          <p14:tracePt t="66090" x="8550275" y="2895600"/>
          <p14:tracePt t="66105" x="8458200" y="2941638"/>
          <p14:tracePt t="66123" x="8397875" y="2971800"/>
          <p14:tracePt t="66139" x="8374063" y="2994025"/>
          <p14:tracePt t="66155" x="8366125" y="3001963"/>
          <p14:tracePt t="66171" x="8366125" y="3009900"/>
          <p14:tracePt t="66188" x="8366125" y="3017838"/>
          <p14:tracePt t="66205" x="8359775" y="3017838"/>
          <p14:tracePt t="66258" x="8351838" y="3017838"/>
          <p14:tracePt t="66330" x="8343900" y="3017838"/>
          <p14:tracePt t="66353" x="8335963" y="3017838"/>
          <p14:tracePt t="66386" x="8328025" y="3017838"/>
          <p14:tracePt t="66394" x="8297863" y="3017838"/>
          <p14:tracePt t="66410" x="8267700" y="3032125"/>
          <p14:tracePt t="66422" x="8221663" y="3078163"/>
          <p14:tracePt t="66439" x="8161338" y="3140075"/>
          <p14:tracePt t="66455" x="8069263" y="3238500"/>
          <p14:tracePt t="66472" x="8023225" y="3314700"/>
          <p14:tracePt t="66472" x="8001000" y="3368675"/>
          <p14:tracePt t="66490" x="7993063" y="3413125"/>
          <p14:tracePt t="66505" x="7962900" y="3513138"/>
          <p14:tracePt t="66523" x="7954963" y="3581400"/>
          <p14:tracePt t="66539" x="7954963" y="3635375"/>
          <p14:tracePt t="66558" x="7954963" y="3679825"/>
          <p14:tracePt t="66573" x="7940675" y="3725863"/>
          <p14:tracePt t="66589" x="7940675" y="3763963"/>
          <p14:tracePt t="66606" x="7940675" y="3810000"/>
          <p14:tracePt t="66622" x="7940675" y="3870325"/>
          <p14:tracePt t="66639" x="7940675" y="3946525"/>
          <p14:tracePt t="66655" x="7940675" y="4016375"/>
          <p14:tracePt t="66672" x="7924800" y="4130675"/>
          <p14:tracePt t="66672" x="7916863" y="4183063"/>
          <p14:tracePt t="66690" x="7916863" y="4229100"/>
          <p14:tracePt t="66705" x="7894638" y="4351338"/>
          <p14:tracePt t="66723" x="7894638" y="4427538"/>
          <p14:tracePt t="66739" x="7894638" y="4473575"/>
          <p14:tracePt t="66756" x="7894638" y="4518025"/>
          <p14:tracePt t="66772" x="7894638" y="4556125"/>
          <p14:tracePt t="66789" x="7894638" y="4602163"/>
          <p14:tracePt t="66805" x="7894638" y="4648200"/>
          <p14:tracePt t="66822" x="7886700" y="4702175"/>
          <p14:tracePt t="66839" x="7870825" y="4770438"/>
          <p14:tracePt t="66855" x="7864475" y="4838700"/>
          <p14:tracePt t="66872" x="7856538" y="4899025"/>
          <p14:tracePt t="66872" x="7856538" y="4922838"/>
          <p14:tracePt t="66890" x="7848600" y="4999038"/>
          <p14:tracePt t="66907" x="7832725" y="5067300"/>
          <p14:tracePt t="66922" x="7832725" y="5113338"/>
          <p14:tracePt t="66939" x="7832725" y="5165725"/>
          <p14:tracePt t="66955" x="7832725" y="5211763"/>
          <p14:tracePt t="66972" x="7840663" y="5265738"/>
          <p14:tracePt t="66989" x="7848600" y="5311775"/>
          <p14:tracePt t="67005" x="7864475" y="5364163"/>
          <p14:tracePt t="67022" x="7870825" y="5402263"/>
          <p14:tracePt t="67039" x="7878763" y="5440363"/>
          <p14:tracePt t="67055" x="7878763" y="5486400"/>
          <p14:tracePt t="67055" x="7886700" y="5502275"/>
          <p14:tracePt t="67075" x="7886700" y="5524500"/>
          <p14:tracePt t="67088" x="7908925" y="5578475"/>
          <p14:tracePt t="67106" x="7924800" y="5616575"/>
          <p14:tracePt t="67123" x="7940675" y="5654675"/>
          <p14:tracePt t="67139" x="7954963" y="5692775"/>
          <p14:tracePt t="67156" x="7993063" y="5745163"/>
          <p14:tracePt t="67173" x="8031163" y="5791200"/>
          <p14:tracePt t="67189" x="8054975" y="5821363"/>
          <p14:tracePt t="67205" x="8085138" y="5851525"/>
          <p14:tracePt t="67223" x="8107363" y="5883275"/>
          <p14:tracePt t="67239" x="8123238" y="5897563"/>
          <p14:tracePt t="67255" x="8137525" y="5905500"/>
          <p14:tracePt t="67272" x="8137525" y="5913438"/>
          <p14:tracePt t="67288" x="8153400" y="5921375"/>
          <p14:tracePt t="67305" x="8153400" y="5927725"/>
          <p14:tracePt t="67346" x="8153400" y="5921375"/>
          <p14:tracePt t="67442" x="8153400" y="5905500"/>
          <p14:tracePt t="67451" x="8145463" y="5897563"/>
          <p14:tracePt t="67465" x="8137525" y="5889625"/>
          <p14:tracePt t="67490" x="8137525" y="5883275"/>
          <p14:tracePt t="67498" x="8131175" y="5875338"/>
          <p14:tracePt t="67514" x="8123238" y="5867400"/>
          <p14:tracePt t="67523" x="8115300" y="5859463"/>
          <p14:tracePt t="67540" x="8099425" y="5851525"/>
          <p14:tracePt t="67555" x="8085138" y="5837238"/>
          <p14:tracePt t="67574" x="8085138" y="5829300"/>
          <p14:tracePt t="67589" x="8077200" y="5813425"/>
          <p14:tracePt t="67650" x="8069263" y="5799138"/>
          <p14:tracePt t="67706" x="8061325" y="5799138"/>
          <p14:tracePt t="67722" x="8061325" y="5791200"/>
          <p14:tracePt t="67730" x="8054975" y="5775325"/>
          <p14:tracePt t="67746" x="8054975" y="5768975"/>
          <p14:tracePt t="67778" x="8069263" y="5775325"/>
          <p14:tracePt t="67954" x="8093075" y="5791200"/>
          <p14:tracePt t="67963" x="8099425" y="5799138"/>
          <p14:tracePt t="67972" x="8123238" y="5821363"/>
          <p14:tracePt t="67988" x="8145463" y="5867400"/>
          <p14:tracePt t="68006" x="8183563" y="5921375"/>
          <p14:tracePt t="68022" x="8207375" y="5959475"/>
          <p14:tracePt t="68039" x="8221663" y="5981700"/>
          <p14:tracePt t="68039" x="8237538" y="6003925"/>
          <p14:tracePt t="68058" x="8251825" y="6019800"/>
          <p14:tracePt t="68074" x="8267700" y="6035675"/>
          <p14:tracePt t="68088" x="8275638" y="6042025"/>
          <p14:tracePt t="68105" x="8275638" y="6049963"/>
          <p14:tracePt t="68122" x="8289925" y="6057900"/>
          <p14:tracePt t="68139" x="8297863" y="6057900"/>
          <p14:tracePt t="68155" x="8313738" y="6057900"/>
          <p14:tracePt t="68172" x="8328025" y="6057900"/>
          <p14:tracePt t="68189" x="8335963" y="6057900"/>
          <p14:tracePt t="68205" x="8343900" y="6065838"/>
          <p14:tracePt t="68222" x="8343900" y="6073775"/>
          <p14:tracePt t="68238" x="8359775" y="6073775"/>
          <p14:tracePt t="68266" x="8374063" y="6073775"/>
          <p14:tracePt t="68281" x="8382000" y="6073775"/>
          <p14:tracePt t="68290" x="8397875" y="6073775"/>
          <p14:tracePt t="68305" x="8450263" y="6080125"/>
          <p14:tracePt t="68323" x="8458200" y="6080125"/>
          <p14:tracePt t="68339" x="8428038" y="6080125"/>
          <p14:tracePt t="68402" x="8366125" y="6065838"/>
          <p14:tracePt t="68410" x="8289925" y="6035675"/>
          <p14:tracePt t="68422" x="8061325" y="5883275"/>
          <p14:tracePt t="68439" x="7566025" y="5570538"/>
          <p14:tracePt t="68455" x="7299325" y="5318125"/>
          <p14:tracePt t="68472" x="7140575" y="5059363"/>
          <p14:tracePt t="68472" x="7078663" y="4922838"/>
          <p14:tracePt t="68490" x="7002463" y="4716463"/>
          <p14:tracePt t="68506" x="6988175" y="4525963"/>
          <p14:tracePt t="68523" x="6980238" y="4373563"/>
          <p14:tracePt t="68539" x="6964363" y="4229100"/>
          <p14:tracePt t="68556" x="6964363" y="4106863"/>
          <p14:tracePt t="68574" x="6956425" y="3954463"/>
          <p14:tracePt t="68589" x="6956425" y="3771900"/>
          <p14:tracePt t="68605" x="7002463" y="3573463"/>
          <p14:tracePt t="68623" x="7064375" y="3336925"/>
          <p14:tracePt t="68639" x="7132638" y="3116263"/>
          <p14:tracePt t="68656" x="7223125" y="2879725"/>
          <p14:tracePt t="68673" x="7315200" y="2674938"/>
          <p14:tracePt t="68673" x="7369175" y="2582863"/>
          <p14:tracePt t="68690" x="7459663" y="2438400"/>
          <p14:tracePt t="68706" x="7535863" y="2339975"/>
          <p14:tracePt t="68723" x="7597775" y="2255838"/>
          <p14:tracePt t="68739" x="7680325" y="2187575"/>
          <p14:tracePt t="68756" x="7772400" y="2133600"/>
          <p14:tracePt t="68773" x="7894638" y="2073275"/>
          <p14:tracePt t="68789" x="7970838" y="2035175"/>
          <p14:tracePt t="68806" x="8023225" y="2019300"/>
          <p14:tracePt t="68822" x="8069263" y="1997075"/>
          <p14:tracePt t="68839" x="8077200" y="1989138"/>
          <p14:tracePt t="68855" x="8085138" y="1973263"/>
          <p14:tracePt t="68872" x="8099425" y="1973263"/>
          <p14:tracePt t="68888" x="8107363" y="1965325"/>
          <p14:tracePt t="68907" x="8107363" y="1958975"/>
          <p14:tracePt t="68922" x="8115300" y="1951038"/>
          <p14:tracePt t="68954" x="8115300" y="1965325"/>
          <p14:tracePt t="69058" x="8115300" y="1981200"/>
          <p14:tracePt t="69066" x="8093075" y="2027238"/>
          <p14:tracePt t="69074" x="8069263" y="2073275"/>
          <p14:tracePt t="69074" x="8008938" y="2133600"/>
          <p14:tracePt t="69090" x="7924800" y="2278063"/>
          <p14:tracePt t="69106" x="7826375" y="2460625"/>
          <p14:tracePt t="69123" x="7658100" y="2743200"/>
          <p14:tracePt t="69140" x="7475538" y="3078163"/>
          <p14:tracePt t="69156" x="7307263" y="3436938"/>
          <p14:tracePt t="69172" x="7192963" y="3756025"/>
          <p14:tracePt t="69189" x="7140575" y="4016375"/>
          <p14:tracePt t="69206" x="7102475" y="4259263"/>
          <p14:tracePt t="69222" x="7064375" y="4525963"/>
          <p14:tracePt t="69239" x="7056438" y="4732338"/>
          <p14:tracePt t="69256" x="7056438" y="4960938"/>
          <p14:tracePt t="69272" x="7070725" y="5151438"/>
          <p14:tracePt t="69272" x="7086600" y="5235575"/>
          <p14:tracePt t="69290" x="7124700" y="5318125"/>
          <p14:tracePt t="69305" x="7254875" y="5516563"/>
          <p14:tracePt t="69323" x="7345363" y="5616575"/>
          <p14:tracePt t="69339" x="7421563" y="5692775"/>
          <p14:tracePt t="69356" x="7497763" y="5745163"/>
          <p14:tracePt t="69373" x="7573963" y="5799138"/>
          <p14:tracePt t="69389" x="7635875" y="5813425"/>
          <p14:tracePt t="69406" x="7673975" y="5829300"/>
          <p14:tracePt t="69422" x="7680325" y="5837238"/>
          <p14:tracePt t="69439" x="7688263" y="5837238"/>
          <p14:tracePt t="69455" x="7680325" y="5829300"/>
          <p14:tracePt t="69506" x="7650163" y="5791200"/>
          <p14:tracePt t="69514" x="7627938" y="5753100"/>
          <p14:tracePt t="69523" x="7521575" y="5684838"/>
          <p14:tracePt t="69539" x="7437438" y="5630863"/>
          <p14:tracePt t="69558" x="7361238" y="5570538"/>
          <p14:tracePt t="69573" x="7285038" y="5516563"/>
          <p14:tracePt t="69589" x="7170738" y="5418138"/>
          <p14:tracePt t="69606" x="7070725" y="5311775"/>
          <p14:tracePt t="69623" x="6956425" y="5197475"/>
          <p14:tracePt t="69639" x="6865938" y="5089525"/>
          <p14:tracePt t="69656" x="6804025" y="4999038"/>
          <p14:tracePt t="69672" x="6727825" y="4914900"/>
          <p14:tracePt t="69672" x="6689725" y="4854575"/>
          <p14:tracePt t="69691" x="6675438" y="4830763"/>
          <p14:tracePt t="69707" x="6659563" y="4792663"/>
          <p14:tracePt t="69723" x="6651625" y="4754563"/>
          <p14:tracePt t="69739" x="6651625" y="4716463"/>
          <p14:tracePt t="69756" x="6645275" y="4670425"/>
          <p14:tracePt t="69773" x="6629400" y="4618038"/>
          <p14:tracePt t="69789" x="6613525" y="4541838"/>
          <p14:tracePt t="69806" x="6583363" y="4473575"/>
          <p14:tracePt t="69822" x="6553200" y="4419600"/>
          <p14:tracePt t="69840" x="6530975" y="4359275"/>
          <p14:tracePt t="69856" x="6515100" y="4283075"/>
          <p14:tracePt t="69872" x="6515100" y="4168775"/>
          <p14:tracePt t="69890" x="6515100" y="4106863"/>
          <p14:tracePt t="69906" x="6515100" y="4068763"/>
          <p14:tracePt t="69923" x="6530975" y="4008438"/>
          <p14:tracePt t="69939" x="6553200" y="3954463"/>
          <p14:tracePt t="69956" x="6561138" y="3902075"/>
          <p14:tracePt t="69973" x="6575425" y="3840163"/>
          <p14:tracePt t="69989" x="6583363" y="3787775"/>
          <p14:tracePt t="70006" x="6591300" y="3749675"/>
          <p14:tracePt t="70023" x="6599238" y="3711575"/>
          <p14:tracePt t="70039" x="6621463" y="3687763"/>
          <p14:tracePt t="70056" x="6629400" y="3673475"/>
          <p14:tracePt t="70056" x="6637338" y="3673475"/>
          <p14:tracePt t="70075" x="6645275" y="3657600"/>
          <p14:tracePt t="70089" x="6651625" y="3641725"/>
          <p14:tracePt t="70106" x="6667500" y="3627438"/>
          <p14:tracePt t="70123" x="6675438" y="3627438"/>
          <p14:tracePt t="70139" x="6683375" y="3619500"/>
          <p14:tracePt t="70155" x="6697663" y="3611563"/>
          <p14:tracePt t="70172" x="6697663" y="3603625"/>
          <p14:tracePt t="70188" x="6697663" y="3597275"/>
          <p14:tracePt t="70242" x="6697663" y="3589338"/>
          <p14:tracePt t="70258" x="6697663" y="3581400"/>
          <p14:tracePt t="70314" x="6689725" y="3581400"/>
          <p14:tracePt t="70410" x="6683375" y="3581400"/>
          <p14:tracePt t="70418" x="6675438" y="3581400"/>
          <p14:tracePt t="70442" x="6667500" y="3589338"/>
          <p14:tracePt t="70450" x="6659563" y="3597275"/>
          <p14:tracePt t="70466" x="6659563" y="3603625"/>
          <p14:tracePt t="70474" x="6659563" y="3611563"/>
          <p14:tracePt t="70489" x="6645275" y="3635375"/>
          <p14:tracePt t="70507" x="6645275" y="3657600"/>
          <p14:tracePt t="70523" x="6645275" y="3673475"/>
          <p14:tracePt t="70540" x="6637338" y="3679825"/>
          <p14:tracePt t="70558" x="6637338" y="3695700"/>
          <p14:tracePt t="70572" x="6621463" y="3711575"/>
          <p14:tracePt t="70590" x="6621463" y="3725863"/>
          <p14:tracePt t="70606" x="6613525" y="3749675"/>
          <p14:tracePt t="70622" x="6607175" y="3763963"/>
          <p14:tracePt t="70639" x="6599238" y="3779838"/>
          <p14:tracePt t="70655" x="6591300" y="3810000"/>
          <p14:tracePt t="70672" x="6591300" y="3825875"/>
          <p14:tracePt t="70689" x="6591300" y="3832225"/>
          <p14:tracePt t="70778" x="6599238" y="3825875"/>
          <p14:tracePt t="70794" x="6613525" y="3810000"/>
          <p14:tracePt t="70802" x="6637338" y="3794125"/>
          <p14:tracePt t="70810" x="6645275" y="3787775"/>
          <p14:tracePt t="70822" x="6675438" y="3763963"/>
          <p14:tracePt t="70840" x="6697663" y="3749675"/>
          <p14:tracePt t="70856" x="6713538" y="3741738"/>
          <p14:tracePt t="70873" x="6713538" y="3733800"/>
          <p14:tracePt t="70889" x="6721475" y="3725863"/>
          <p14:tracePt t="70906" x="6721475" y="3717925"/>
          <p14:tracePt t="70922" x="6721475" y="3733800"/>
          <p14:tracePt t="71066" x="6721475" y="3741738"/>
          <p14:tracePt t="71074" x="6721475" y="3756025"/>
          <p14:tracePt t="71090" x="6721475" y="3763963"/>
          <p14:tracePt t="71107" x="6713538" y="3787775"/>
          <p14:tracePt t="71123" x="6705600" y="3802063"/>
          <p14:tracePt t="71139" x="6697663" y="3817938"/>
          <p14:tracePt t="71156" x="6697663" y="3840163"/>
          <p14:tracePt t="71173" x="6683375" y="3870325"/>
          <p14:tracePt t="71190" x="6675438" y="3886200"/>
          <p14:tracePt t="71205" x="6667500" y="3902075"/>
          <p14:tracePt t="71222" x="6659563" y="3916363"/>
          <p14:tracePt t="71239" x="6651625" y="3924300"/>
          <p14:tracePt t="71255" x="6651625" y="3932238"/>
          <p14:tracePt t="71272" x="6659563" y="3932238"/>
          <p14:tracePt t="71370" x="6675438" y="3932238"/>
          <p14:tracePt t="71378" x="6683375" y="3932238"/>
          <p14:tracePt t="71389" x="6705600" y="3932238"/>
          <p14:tracePt t="71406" x="6713538" y="3940175"/>
          <p14:tracePt t="71458" x="6721475" y="3940175"/>
          <p14:tracePt t="71482" x="6727825" y="3946525"/>
          <p14:tracePt t="71490" x="6727825" y="3954463"/>
          <p14:tracePt t="71514" x="6727825" y="3962400"/>
          <p14:tracePt t="71538" x="6727825" y="3970338"/>
          <p14:tracePt t="71546" x="6727825" y="3978275"/>
          <p14:tracePt t="71555" x="6727825" y="3984625"/>
          <p14:tracePt t="71573" x="6727825" y="3992563"/>
          <p14:tracePt t="71589" x="6727825" y="3984625"/>
          <p14:tracePt t="71698" x="6727825" y="3978275"/>
          <p14:tracePt t="71802" x="6727825" y="3984625"/>
          <p14:tracePt t="71850" x="6727825" y="3992563"/>
          <p14:tracePt t="71858" x="6727825" y="4000500"/>
          <p14:tracePt t="71874" x="6727825" y="4008438"/>
          <p14:tracePt t="71889" x="6727825" y="4030663"/>
          <p14:tracePt t="71907" x="6727825" y="4038600"/>
          <p14:tracePt t="71930" x="6727825" y="4046538"/>
          <p14:tracePt t="71946" x="6727825" y="4054475"/>
          <p14:tracePt t="71955" x="6727825" y="4060825"/>
          <p14:tracePt t="71972" x="6727825" y="4068763"/>
          <p14:tracePt t="71989" x="6721475" y="4076700"/>
          <p14:tracePt t="72005" x="6721475" y="4084638"/>
          <p14:tracePt t="72026" x="6721475" y="4092575"/>
          <p14:tracePt t="72039" x="6721475" y="4098925"/>
          <p14:tracePt t="72055" x="6721475" y="4114800"/>
          <p14:tracePt t="72074" x="6713538" y="4122738"/>
          <p14:tracePt t="72089" x="6705600" y="4137025"/>
          <p14:tracePt t="72106" x="6697663" y="4152900"/>
          <p14:tracePt t="72130" x="6697663" y="4160838"/>
          <p14:tracePt t="72139" x="6689725" y="4168775"/>
          <p14:tracePt t="72156" x="6689725" y="4183063"/>
          <p14:tracePt t="72173" x="6683375" y="4198938"/>
          <p14:tracePt t="72189" x="6683375" y="4213225"/>
          <p14:tracePt t="72206" x="6683375" y="4237038"/>
          <p14:tracePt t="72222" x="6675438" y="4244975"/>
          <p14:tracePt t="72239" x="6675438" y="4259263"/>
          <p14:tracePt t="72255" x="6675438" y="4267200"/>
          <p14:tracePt t="72272" x="6675438" y="4283075"/>
          <p14:tracePt t="72289" x="6675438" y="4289425"/>
          <p14:tracePt t="72346" x="6675438" y="4297363"/>
          <p14:tracePt t="72370" x="6675438" y="4305300"/>
          <p14:tracePt t="72394" x="6675438" y="4313238"/>
          <p14:tracePt t="72410" x="6675438" y="4321175"/>
          <p14:tracePt t="72426" x="6683375" y="4327525"/>
          <p14:tracePt t="72458" x="6689725" y="4335463"/>
          <p14:tracePt t="72498" x="6689725" y="4351338"/>
          <p14:tracePt t="72523" x="6697663" y="4359275"/>
          <p14:tracePt t="72530" x="6705600" y="4365625"/>
          <p14:tracePt t="72546" x="6705600" y="4381500"/>
          <p14:tracePt t="72558" x="6713538" y="4389438"/>
          <p14:tracePt t="72573" x="6727825" y="4411663"/>
          <p14:tracePt t="72589" x="6735763" y="4427538"/>
          <p14:tracePt t="72605" x="6751638" y="4441825"/>
          <p14:tracePt t="72623" x="6765925" y="4457700"/>
          <p14:tracePt t="72639" x="6773863" y="4465638"/>
          <p14:tracePt t="72656" x="6781800" y="4479925"/>
          <p14:tracePt t="72673" x="6789738" y="4487863"/>
          <p14:tracePt t="72690" x="6789738" y="4495800"/>
          <p14:tracePt t="72762" x="6789738" y="4503738"/>
          <p14:tracePt t="72770" x="6797675" y="4511675"/>
          <p14:tracePt t="72778" x="6804025" y="4518025"/>
          <p14:tracePt t="72789" x="6819900" y="4541838"/>
          <p14:tracePt t="72806" x="6842125" y="4564063"/>
          <p14:tracePt t="72823" x="6842125" y="4572000"/>
          <p14:tracePt t="72839" x="6850063" y="4572000"/>
          <p14:tracePt t="72855" x="6850063" y="4579938"/>
          <p14:tracePt t="72872" x="6858000" y="4587875"/>
          <p14:tracePt t="72889" x="6865938" y="4602163"/>
          <p14:tracePt t="72906" x="6865938" y="4610100"/>
          <p14:tracePt t="72922" x="6873875" y="4618038"/>
          <p14:tracePt t="72940" x="6880225" y="4625975"/>
          <p14:tracePt t="72955" x="6888163" y="4640263"/>
          <p14:tracePt t="72973" x="6896100" y="4648200"/>
          <p14:tracePt t="72990" x="6904038" y="4648200"/>
          <p14:tracePt t="73006" x="6911975" y="4656138"/>
          <p14:tracePt t="73022" x="6918325" y="4664075"/>
          <p14:tracePt t="73039" x="6926263" y="4670425"/>
          <p14:tracePt t="73055" x="6934200" y="4670425"/>
          <p14:tracePt t="73090" x="6942138" y="4678363"/>
          <p14:tracePt t="73098" x="6950075" y="4686300"/>
          <p14:tracePt t="73114" x="6950075" y="4694238"/>
          <p14:tracePt t="73123" x="6964363" y="4708525"/>
          <p14:tracePt t="73140" x="6980238" y="4716463"/>
          <p14:tracePt t="73156" x="6988175" y="4724400"/>
          <p14:tracePt t="73173" x="6994525" y="4732338"/>
          <p14:tracePt t="73189" x="7002463" y="4740275"/>
          <p14:tracePt t="73205" x="7010400" y="4746625"/>
          <p14:tracePt t="73266" x="7010400" y="4754563"/>
          <p14:tracePt t="73306" x="7018338" y="4762500"/>
          <p14:tracePt t="73322" x="7026275" y="4770438"/>
          <p14:tracePt t="73346" x="7026275" y="4778375"/>
          <p14:tracePt t="73370" x="7032625" y="4778375"/>
          <p14:tracePt t="73378" x="7032625" y="4784725"/>
          <p14:tracePt t="73389" x="7032625" y="4792663"/>
          <p14:tracePt t="73405" x="7040563" y="4808538"/>
          <p14:tracePt t="73422" x="7048500" y="4816475"/>
          <p14:tracePt t="73442" x="7048500" y="4830763"/>
          <p14:tracePt t="73514" x="7056438" y="4846638"/>
          <p14:tracePt t="73546" x="7064375" y="4846638"/>
          <p14:tracePt t="73562" x="7064375" y="4854575"/>
          <p14:tracePt t="73618" x="7064375" y="4860925"/>
          <p14:tracePt t="73650" x="7086600" y="4876800"/>
          <p14:tracePt t="73674" x="7094538" y="4884738"/>
          <p14:tracePt t="73730" x="7086600" y="4884738"/>
          <p14:tracePt t="73858" x="7078663" y="4884738"/>
          <p14:tracePt t="73866" x="7070725" y="4868863"/>
          <p14:tracePt t="73882" x="7070725" y="4860925"/>
          <p14:tracePt t="73890" x="7064375" y="4846638"/>
          <p14:tracePt t="73907" x="7064375" y="4838700"/>
          <p14:tracePt t="73924" x="7048500" y="4822825"/>
          <p14:tracePt t="73939" x="7040563" y="4808538"/>
          <p14:tracePt t="73957" x="7032625" y="4784725"/>
          <p14:tracePt t="73973" x="7026275" y="4770438"/>
          <p14:tracePt t="73989" x="7018338" y="4770438"/>
          <p14:tracePt t="74010" x="7018338" y="4762500"/>
          <p14:tracePt t="74022" x="7002463" y="4746625"/>
          <p14:tracePt t="74039" x="6994525" y="4746625"/>
          <p14:tracePt t="74057" x="6988175" y="4732338"/>
          <p14:tracePt t="74073" x="6988175" y="4724400"/>
          <p14:tracePt t="74089" x="6964363" y="4702175"/>
          <p14:tracePt t="74107" x="6950075" y="4686300"/>
          <p14:tracePt t="74123" x="6934200" y="4670425"/>
          <p14:tracePt t="74140" x="6918325" y="4640263"/>
          <p14:tracePt t="74156" x="6896100" y="4618038"/>
          <p14:tracePt t="74173" x="6880225" y="4602163"/>
          <p14:tracePt t="74189" x="6865938" y="4594225"/>
          <p14:tracePt t="74206" x="6858000" y="4587875"/>
          <p14:tracePt t="74222" x="6842125" y="4572000"/>
          <p14:tracePt t="74239" x="6835775" y="4564063"/>
          <p14:tracePt t="74255" x="6811963" y="4556125"/>
          <p14:tracePt t="74273" x="6797675" y="4541838"/>
          <p14:tracePt t="74290" x="6797675" y="4525963"/>
          <p14:tracePt t="74306" x="6773863" y="4503738"/>
          <p14:tracePt t="74323" x="6765925" y="4495800"/>
          <p14:tracePt t="74354" x="6759575" y="4495800"/>
          <p14:tracePt t="74362" x="6751638" y="4479925"/>
          <p14:tracePt t="74372" x="6743700" y="4473575"/>
          <p14:tracePt t="74389" x="6727825" y="4457700"/>
          <p14:tracePt t="74406" x="6721475" y="4449763"/>
          <p14:tracePt t="74422" x="6705600" y="4435475"/>
          <p14:tracePt t="74439" x="6705600" y="4411663"/>
          <p14:tracePt t="74456" x="6697663" y="4403725"/>
          <p14:tracePt t="74473" x="6675438" y="4373563"/>
          <p14:tracePt t="74489" x="6667500" y="4335463"/>
          <p14:tracePt t="74507" x="6667500" y="4305300"/>
          <p14:tracePt t="74523" x="6651625" y="4275138"/>
          <p14:tracePt t="74540" x="6645275" y="4237038"/>
          <p14:tracePt t="74556" x="6645275" y="4213225"/>
          <p14:tracePt t="74573" x="6645275" y="4183063"/>
          <p14:tracePt t="74589" x="6645275" y="4168775"/>
          <p14:tracePt t="74606" x="6645275" y="4144963"/>
          <p14:tracePt t="74623" x="6645275" y="4137025"/>
          <p14:tracePt t="74639" x="6645275" y="4106863"/>
          <p14:tracePt t="74656" x="6651625" y="4092575"/>
          <p14:tracePt t="74672" x="6659563" y="4060825"/>
          <p14:tracePt t="74690" x="6675438" y="4038600"/>
          <p14:tracePt t="74706" x="6683375" y="4022725"/>
          <p14:tracePt t="74723" x="6683375" y="4016375"/>
          <p14:tracePt t="74739" x="6697663" y="4008438"/>
          <p14:tracePt t="74756" x="6705600" y="4000500"/>
          <p14:tracePt t="74773" x="6721475" y="3992563"/>
          <p14:tracePt t="74789" x="6727825" y="3984625"/>
          <p14:tracePt t="74807" x="6743700" y="3970338"/>
          <p14:tracePt t="74823" x="6759575" y="3962400"/>
          <p14:tracePt t="74839" x="6765925" y="3954463"/>
          <p14:tracePt t="74855" x="6773863" y="3940175"/>
          <p14:tracePt t="74873" x="6781800" y="3916363"/>
          <p14:tracePt t="74873" x="6797675" y="3908425"/>
          <p14:tracePt t="74890" x="6797675" y="3902075"/>
          <p14:tracePt t="74906" x="6804025" y="3902075"/>
          <p14:tracePt t="74923" x="6804025" y="3894138"/>
          <p14:tracePt t="74939" x="6811963" y="3886200"/>
          <p14:tracePt t="74956" x="6819900" y="3886200"/>
          <p14:tracePt t="75052" x="6827838" y="3886200"/>
          <p14:tracePt t="75114" x="6827838" y="3894138"/>
          <p14:tracePt t="75130" x="6827838" y="3902075"/>
          <p14:tracePt t="75162" x="6827838" y="3916363"/>
          <p14:tracePt t="75186" x="6827838" y="3924300"/>
          <p14:tracePt t="75202" x="6811963" y="3932238"/>
          <p14:tracePt t="75218" x="6804025" y="3940175"/>
          <p14:tracePt t="75234" x="6797675" y="3940175"/>
          <p14:tracePt t="75242" x="6781800" y="3946525"/>
          <p14:tracePt t="75256" x="6759575" y="3954463"/>
          <p14:tracePt t="75273" x="6751638" y="3970338"/>
          <p14:tracePt t="75273" x="6735763" y="3978275"/>
          <p14:tracePt t="75290" x="6721475" y="3984625"/>
          <p14:tracePt t="75306" x="6713538" y="3984625"/>
          <p14:tracePt t="75323" x="6705600" y="4000500"/>
          <p14:tracePt t="75339" x="6689725" y="4008438"/>
          <p14:tracePt t="75356" x="6683375" y="4016375"/>
          <p14:tracePt t="75378" x="6675438" y="4016375"/>
          <p14:tracePt t="75389" x="6675438" y="4022725"/>
          <p14:tracePt t="75405" x="6667500" y="4030663"/>
          <p14:tracePt t="75423" x="6667500" y="4038600"/>
          <p14:tracePt t="75439" x="6659563" y="4054475"/>
          <p14:tracePt t="75456" x="6659563" y="4060825"/>
          <p14:tracePt t="75473" x="6659563" y="4076700"/>
          <p14:tracePt t="75473" x="6659563" y="4084638"/>
          <p14:tracePt t="75491" x="6659563" y="4092575"/>
          <p14:tracePt t="75506" x="6659563" y="4106863"/>
          <p14:tracePt t="75522" x="6659563" y="4130675"/>
          <p14:tracePt t="75540" x="6659563" y="4144963"/>
          <p14:tracePt t="75559" x="6659563" y="4160838"/>
          <p14:tracePt t="75572" x="6659563" y="4198938"/>
          <p14:tracePt t="75590" x="6659563" y="4221163"/>
          <p14:tracePt t="75607" x="6659563" y="4251325"/>
          <p14:tracePt t="75623" x="6659563" y="4267200"/>
          <p14:tracePt t="75639" x="6659563" y="4283075"/>
          <p14:tracePt t="75656" x="6659563" y="4297363"/>
          <p14:tracePt t="75673" x="6659563" y="4305300"/>
          <p14:tracePt t="75689" x="6659563" y="4321175"/>
          <p14:tracePt t="75707" x="6675438" y="4335463"/>
          <p14:tracePt t="75723" x="6675438" y="4359275"/>
          <p14:tracePt t="75739" x="6689725" y="4381500"/>
          <p14:tracePt t="75756" x="6697663" y="4403725"/>
          <p14:tracePt t="75773" x="6705600" y="4427538"/>
          <p14:tracePt t="75790" x="6713538" y="4457700"/>
          <p14:tracePt t="75806" x="6727825" y="4479925"/>
          <p14:tracePt t="75823" x="6727825" y="4503738"/>
          <p14:tracePt t="75840" x="6751638" y="4518025"/>
          <p14:tracePt t="75856" x="6773863" y="4556125"/>
          <p14:tracePt t="75873" x="6804025" y="4610100"/>
          <p14:tracePt t="75891" x="6835775" y="4640263"/>
          <p14:tracePt t="75907" x="6858000" y="4656138"/>
          <p14:tracePt t="75923" x="6865938" y="4664075"/>
          <p14:tracePt t="75939" x="6873875" y="4678363"/>
          <p14:tracePt t="75962" x="6880225" y="4678363"/>
          <p14:tracePt t="75994" x="6880225" y="4686300"/>
          <p14:tracePt t="76018" x="6888163" y="4686300"/>
          <p14:tracePt t="76034" x="6896100" y="4702175"/>
          <p14:tracePt t="76042" x="6904038" y="4708525"/>
          <p14:tracePt t="76059" x="6911975" y="4716463"/>
          <p14:tracePt t="76082" x="6911975" y="4724400"/>
          <p14:tracePt t="76090" x="6926263" y="4732338"/>
          <p14:tracePt t="76106" x="6934200" y="4740275"/>
          <p14:tracePt t="76130" x="6934200" y="4746625"/>
          <p14:tracePt t="76162" x="6950075" y="4762500"/>
          <p14:tracePt t="76186" x="6956425" y="4770438"/>
          <p14:tracePt t="76210" x="6964363" y="4778375"/>
          <p14:tracePt t="76218" x="6964363" y="4792663"/>
          <p14:tracePt t="76258" x="6972300" y="4792663"/>
          <p14:tracePt t="76266" x="6972300" y="4800600"/>
          <p14:tracePt t="76274" x="6980238" y="4808538"/>
          <p14:tracePt t="76274" x="6988175" y="4808538"/>
          <p14:tracePt t="76290" x="6994525" y="4830763"/>
          <p14:tracePt t="76307" x="7010400" y="4846638"/>
          <p14:tracePt t="76323" x="7018338" y="4854575"/>
          <p14:tracePt t="76339" x="7026275" y="4860925"/>
          <p14:tracePt t="76370" x="7026275" y="4868863"/>
          <p14:tracePt t="76458" x="7026275" y="4860925"/>
          <p14:tracePt t="76506" x="7010400" y="4846638"/>
          <p14:tracePt t="76514" x="7010400" y="4838700"/>
          <p14:tracePt t="76523" x="6980238" y="4808538"/>
          <p14:tracePt t="76540" x="6950075" y="4762500"/>
          <p14:tracePt t="76557" x="6896100" y="4708525"/>
          <p14:tracePt t="76575" x="6858000" y="4656138"/>
          <p14:tracePt t="76590" x="6819900" y="4610100"/>
          <p14:tracePt t="76607" x="6781800" y="4564063"/>
          <p14:tracePt t="76623" x="6765925" y="4541838"/>
          <p14:tracePt t="76640" x="6735763" y="4518025"/>
          <p14:tracePt t="76656" x="6727825" y="4503738"/>
          <p14:tracePt t="76673" x="6689725" y="4457700"/>
          <p14:tracePt t="76691" x="6683375" y="4441825"/>
          <p14:tracePt t="76707" x="6675438" y="4419600"/>
          <p14:tracePt t="76723" x="6659563" y="4373563"/>
          <p14:tracePt t="76740" x="6659563" y="4335463"/>
          <p14:tracePt t="76756" x="6645275" y="4275138"/>
          <p14:tracePt t="76773" x="6645275" y="4244975"/>
          <p14:tracePt t="76790" x="6645275" y="4198938"/>
          <p14:tracePt t="76806" x="6645275" y="4160838"/>
          <p14:tracePt t="76823" x="6645275" y="4114800"/>
          <p14:tracePt t="76840" x="6651625" y="4076700"/>
          <p14:tracePt t="76856" x="6697663" y="4016375"/>
          <p14:tracePt t="76856" x="6705600" y="4000500"/>
          <p14:tracePt t="76874" x="6713538" y="3984625"/>
          <p14:tracePt t="76889" x="6743700" y="3946525"/>
          <p14:tracePt t="76907" x="6743700" y="3932238"/>
          <p14:tracePt t="76924" x="6751638" y="3916363"/>
          <p14:tracePt t="76940" x="6743700" y="3916363"/>
          <p14:tracePt t="77050" x="6735763" y="3916363"/>
          <p14:tracePt t="77059" x="6727825" y="3916363"/>
          <p14:tracePt t="77073" x="6697663" y="3932238"/>
          <p14:tracePt t="77090" x="6675438" y="3940175"/>
          <p14:tracePt t="77107" x="6659563" y="3954463"/>
          <p14:tracePt t="77123" x="6645275" y="3962400"/>
          <p14:tracePt t="77140" x="6637338" y="3970338"/>
          <p14:tracePt t="77157" x="6621463" y="3984625"/>
          <p14:tracePt t="77173" x="6607175" y="3992563"/>
          <p14:tracePt t="77189" x="6599238" y="4000500"/>
          <p14:tracePt t="77206" x="6599238" y="4016375"/>
          <p14:tracePt t="77223" x="6583363" y="4016375"/>
          <p14:tracePt t="77239" x="6569075" y="4016375"/>
          <p14:tracePt t="77256" x="6561138" y="4022725"/>
          <p14:tracePt t="77272" x="6553200" y="4030663"/>
          <p14:tracePt t="77290" x="6553200" y="4038600"/>
          <p14:tracePt t="77306" x="6545263" y="4054475"/>
          <p14:tracePt t="77323" x="6537325" y="4068763"/>
          <p14:tracePt t="77340" x="6537325" y="4076700"/>
          <p14:tracePt t="77356" x="6537325" y="4084638"/>
          <p14:tracePt t="77372" x="6561138" y="4084638"/>
          <p14:tracePt t="77418" x="6583363" y="4076700"/>
          <p14:tracePt t="77426" x="6607175" y="4054475"/>
          <p14:tracePt t="77439" x="6675438" y="4016375"/>
          <p14:tracePt t="77457" x="6683375" y="3992563"/>
          <p14:tracePt t="77473" x="6689725" y="3954463"/>
          <p14:tracePt t="77490" x="6721475" y="3916363"/>
          <p14:tracePt t="77507" x="6751638" y="3886200"/>
          <p14:tracePt t="77525" x="6797675" y="3832225"/>
          <p14:tracePt t="77540" x="6888163" y="3763963"/>
          <p14:tracePt t="77558" x="7010400" y="3695700"/>
          <p14:tracePt t="77573" x="7140575" y="3619500"/>
          <p14:tracePt t="77590" x="7216775" y="3589338"/>
          <p14:tracePt t="77607" x="7277100" y="3559175"/>
          <p14:tracePt t="77623" x="7315200" y="3551238"/>
          <p14:tracePt t="77640" x="7337425" y="3551238"/>
          <p14:tracePt t="77656" x="7353300" y="3551238"/>
          <p14:tracePt t="77672" x="7361238" y="3551238"/>
          <p14:tracePt t="77690" x="7369175" y="3551238"/>
          <p14:tracePt t="77738" x="7369175" y="3559175"/>
          <p14:tracePt t="77819" x="7361238" y="3559175"/>
          <p14:tracePt t="77826" x="7353300" y="3559175"/>
          <p14:tracePt t="78018" x="7361238" y="3559175"/>
          <p14:tracePt t="78074" x="7361238" y="3565525"/>
          <p14:tracePt t="78130" x="7353300" y="3573463"/>
          <p14:tracePt t="78146" x="7331075" y="3581400"/>
          <p14:tracePt t="78154" x="7307263" y="3581400"/>
          <p14:tracePt t="78162" x="7285038" y="3581400"/>
          <p14:tracePt t="78173" x="7261225" y="3581400"/>
          <p14:tracePt t="78190" x="7254875" y="3581400"/>
          <p14:tracePt t="78206" x="7246938" y="3581400"/>
          <p14:tracePt t="78223" x="7239000" y="3581400"/>
          <p14:tracePt t="78239" x="7231063" y="3581400"/>
          <p14:tracePt t="78256" x="7216775" y="3581400"/>
          <p14:tracePt t="78298" x="7208838" y="3589338"/>
          <p14:tracePt t="78314" x="7208838" y="3597275"/>
          <p14:tracePt t="78323" x="7208838" y="3603625"/>
          <p14:tracePt t="78330" x="7208838" y="3611563"/>
          <p14:tracePt t="78346" x="7208838" y="3619500"/>
          <p14:tracePt t="78357" x="7208838" y="3627438"/>
          <p14:tracePt t="78374" x="7208838" y="3635375"/>
          <p14:tracePt t="78482" x="7231063" y="3635375"/>
          <p14:tracePt t="78498" x="7239000" y="3635375"/>
          <p14:tracePt t="78506" x="7254875" y="3635375"/>
          <p14:tracePt t="78514" x="7261225" y="3635375"/>
          <p14:tracePt t="78538" x="7269163" y="3635375"/>
          <p14:tracePt t="78546" x="7277100" y="3627438"/>
          <p14:tracePt t="78559" x="7292975" y="3627438"/>
          <p14:tracePt t="78573" x="7292975" y="3619500"/>
          <p14:tracePt t="78589" x="7299325" y="3619500"/>
          <p14:tracePt t="78607" x="7307263" y="3619500"/>
          <p14:tracePt t="78690" x="7307263" y="3627438"/>
          <p14:tracePt t="78762" x="7285038" y="3627438"/>
          <p14:tracePt t="78770" x="7261225" y="3635375"/>
          <p14:tracePt t="78778" x="7246938" y="3641725"/>
          <p14:tracePt t="78790" x="7208838" y="3657600"/>
          <p14:tracePt t="78807" x="7170738" y="3665538"/>
          <p14:tracePt t="78823" x="7116763" y="3695700"/>
          <p14:tracePt t="78840" x="7064375" y="3733800"/>
          <p14:tracePt t="78857" x="6994525" y="3763963"/>
          <p14:tracePt t="78873" x="6918325" y="3810000"/>
          <p14:tracePt t="78873" x="6896100" y="3832225"/>
          <p14:tracePt t="78890" x="6827838" y="3856038"/>
          <p14:tracePt t="78907" x="6789738" y="3886200"/>
          <p14:tracePt t="78923" x="6765925" y="3902075"/>
          <p14:tracePt t="78940" x="6759575" y="3908425"/>
          <p14:tracePt t="78957" x="6759575" y="3916363"/>
          <p14:tracePt t="78973" x="6759575" y="3924300"/>
          <p14:tracePt t="78989" x="6773863" y="3924300"/>
          <p14:tracePt t="79026" x="6789738" y="3924300"/>
          <p14:tracePt t="79034" x="6827838" y="3924300"/>
          <p14:tracePt t="79042" x="6850063" y="3924300"/>
          <p14:tracePt t="79056" x="6896100" y="3902075"/>
          <p14:tracePt t="79056" x="6918325" y="3894138"/>
          <p14:tracePt t="79075" x="6972300" y="3863975"/>
          <p14:tracePt t="79090" x="7002463" y="3856038"/>
          <p14:tracePt t="79107" x="7040563" y="3840163"/>
          <p14:tracePt t="79124" x="7094538" y="3825875"/>
          <p14:tracePt t="79140" x="7146925" y="3810000"/>
          <p14:tracePt t="79157" x="7178675" y="3810000"/>
          <p14:tracePt t="79174" x="7192963" y="3802063"/>
          <p14:tracePt t="79190" x="7208838" y="3794125"/>
          <p14:tracePt t="79206" x="7208838" y="3787775"/>
          <p14:tracePt t="79223" x="7216775" y="3771900"/>
          <p14:tracePt t="79240" x="7216775" y="3763963"/>
          <p14:tracePt t="79256" x="7216775" y="3756025"/>
          <p14:tracePt t="79273" x="7216775" y="3733800"/>
          <p14:tracePt t="79290" x="7216775" y="3711575"/>
          <p14:tracePt t="79307" x="7208838" y="3695700"/>
          <p14:tracePt t="79323" x="7231063" y="3649663"/>
          <p14:tracePt t="79340" x="7261225" y="3635375"/>
          <p14:tracePt t="79357" x="7292975" y="3611563"/>
          <p14:tracePt t="79373" x="7315200" y="3589338"/>
          <p14:tracePt t="79390" x="7345363" y="3565525"/>
          <p14:tracePt t="79407" x="7383463" y="3543300"/>
          <p14:tracePt t="79423" x="7413625" y="3535363"/>
          <p14:tracePt t="79439" x="7421563" y="3527425"/>
          <p14:tracePt t="79457" x="7429500" y="3527425"/>
          <p14:tracePt t="79473" x="7437438" y="3527425"/>
          <p14:tracePt t="79498" x="7451725" y="3527425"/>
          <p14:tracePt t="79514" x="7459663" y="3527425"/>
          <p14:tracePt t="79523" x="7505700" y="3559175"/>
          <p14:tracePt t="79540" x="7535863" y="3597275"/>
          <p14:tracePt t="79557" x="7566025" y="3641725"/>
          <p14:tracePt t="79575" x="7589838" y="3673475"/>
          <p14:tracePt t="79590" x="7604125" y="3687763"/>
          <p14:tracePt t="79607" x="7612063" y="3695700"/>
          <p14:tracePt t="79626" x="7620000" y="3695700"/>
          <p14:tracePt t="79690" x="7627938" y="3695700"/>
          <p14:tracePt t="79706" x="7642225" y="3703638"/>
          <p14:tracePt t="79714" x="7650163" y="3703638"/>
          <p14:tracePt t="79723" x="7680325" y="3717925"/>
          <p14:tracePt t="79740" x="7704138" y="3733800"/>
          <p14:tracePt t="79757" x="7764463" y="3771900"/>
          <p14:tracePt t="79774" x="7832725" y="3810000"/>
          <p14:tracePt t="79790" x="7870825" y="3832225"/>
          <p14:tracePt t="79807" x="7894638" y="3840163"/>
          <p14:tracePt t="79824" x="7894638" y="3848100"/>
          <p14:tracePt t="79839" x="7902575" y="3848100"/>
          <p14:tracePt t="79856" x="7902575" y="3832225"/>
          <p14:tracePt t="79874" x="7902575" y="3802063"/>
          <p14:tracePt t="79890" x="7902575" y="3756025"/>
          <p14:tracePt t="79907" x="7878763" y="3711575"/>
          <p14:tracePt t="79924" x="7856538" y="3673475"/>
          <p14:tracePt t="79940" x="7818438" y="3641725"/>
          <p14:tracePt t="79957" x="7772400" y="3619500"/>
          <p14:tracePt t="79973" x="7726363" y="3597275"/>
          <p14:tracePt t="79990" x="7680325" y="3589338"/>
          <p14:tracePt t="80007" x="7658100" y="3581400"/>
          <p14:tracePt t="80023" x="7627938" y="3573463"/>
          <p14:tracePt t="80040" x="7597775" y="3565525"/>
          <p14:tracePt t="80040" x="7581900" y="3565525"/>
          <p14:tracePt t="80059" x="7543800" y="3565525"/>
          <p14:tracePt t="80073" x="7451725" y="3573463"/>
          <p14:tracePt t="80091" x="7375525" y="3581400"/>
          <p14:tracePt t="80107" x="7315200" y="3603625"/>
          <p14:tracePt t="80123" x="7277100" y="3603625"/>
          <p14:tracePt t="80140" x="7239000" y="3627438"/>
          <p14:tracePt t="80157" x="7178675" y="3649663"/>
          <p14:tracePt t="80173" x="7132638" y="3687763"/>
          <p14:tracePt t="80190" x="7070725" y="3733800"/>
          <p14:tracePt t="80207" x="7026275" y="3794125"/>
          <p14:tracePt t="80223" x="6980238" y="3870325"/>
          <p14:tracePt t="80240" x="6934200" y="3946525"/>
          <p14:tracePt t="80257" x="6904038" y="4022725"/>
          <p14:tracePt t="80257" x="6904038" y="4046538"/>
          <p14:tracePt t="80274" x="6865938" y="4106863"/>
          <p14:tracePt t="80291" x="6865938" y="4137025"/>
          <p14:tracePt t="80307" x="6865938" y="4191000"/>
          <p14:tracePt t="80324" x="6865938" y="4244975"/>
          <p14:tracePt t="80340" x="6896100" y="4321175"/>
          <p14:tracePt t="80357" x="6918325" y="4389438"/>
          <p14:tracePt t="80373" x="6942138" y="4465638"/>
          <p14:tracePt t="80390" x="6972300" y="4556125"/>
          <p14:tracePt t="80407" x="6994525" y="4640263"/>
          <p14:tracePt t="80423" x="7032625" y="4732338"/>
          <p14:tracePt t="80440" x="7070725" y="4822825"/>
          <p14:tracePt t="80457" x="7108825" y="4906963"/>
          <p14:tracePt t="80457" x="7132638" y="4953000"/>
          <p14:tracePt t="80475" x="7208838" y="5051425"/>
          <p14:tracePt t="80490" x="7231063" y="5105400"/>
          <p14:tracePt t="80507" x="7292975" y="5197475"/>
          <p14:tracePt t="80524" x="7337425" y="5265738"/>
          <p14:tracePt t="80540" x="7413625" y="5341938"/>
          <p14:tracePt t="80559" x="7497763" y="5394325"/>
          <p14:tracePt t="80573" x="7551738" y="5432425"/>
          <p14:tracePt t="80590" x="7620000" y="5464175"/>
          <p14:tracePt t="80607" x="7673975" y="5464175"/>
          <p14:tracePt t="80623" x="7726363" y="5464175"/>
          <p14:tracePt t="80640" x="7780338" y="5448300"/>
          <p14:tracePt t="80657" x="7840663" y="5402263"/>
          <p14:tracePt t="80657" x="7870825" y="5372100"/>
          <p14:tracePt t="80675" x="7916863" y="5318125"/>
          <p14:tracePt t="80690" x="7985125" y="5227638"/>
          <p14:tracePt t="80707" x="8061325" y="5135563"/>
          <p14:tracePt t="80724" x="8107363" y="5045075"/>
          <p14:tracePt t="80740" x="8123238" y="4975225"/>
          <p14:tracePt t="80757" x="8131175" y="4906963"/>
          <p14:tracePt t="80773" x="8131175" y="4816475"/>
          <p14:tracePt t="80790" x="8107363" y="4724400"/>
          <p14:tracePt t="80807" x="8039100" y="4610100"/>
          <p14:tracePt t="80823" x="7985125" y="4518025"/>
          <p14:tracePt t="80840" x="7947025" y="4441825"/>
          <p14:tracePt t="80857" x="7894638" y="4351338"/>
          <p14:tracePt t="80857" x="7886700" y="4321175"/>
          <p14:tracePt t="80874" x="7856538" y="4267200"/>
          <p14:tracePt t="80891" x="7840663" y="4206875"/>
          <p14:tracePt t="80907" x="7810500" y="4130675"/>
          <p14:tracePt t="80924" x="7780338" y="4054475"/>
          <p14:tracePt t="80940" x="7718425" y="3962400"/>
          <p14:tracePt t="80957" x="7658100" y="3886200"/>
          <p14:tracePt t="80973" x="7612063" y="3825875"/>
          <p14:tracePt t="80990" x="7573963" y="3787775"/>
          <p14:tracePt t="81007" x="7535863" y="3741738"/>
          <p14:tracePt t="81023" x="7489825" y="3717925"/>
          <p14:tracePt t="81040" x="7451725" y="3687763"/>
          <p14:tracePt t="81040" x="7429500" y="3687763"/>
          <p14:tracePt t="81059" x="7391400" y="3665538"/>
          <p14:tracePt t="81073" x="7337425" y="3657600"/>
          <p14:tracePt t="81091" x="7292975" y="3649663"/>
          <p14:tracePt t="81107" x="7269163" y="3649663"/>
          <p14:tracePt t="81123" x="7254875" y="3649663"/>
          <p14:tracePt t="81140" x="7246938" y="3649663"/>
          <p14:tracePt t="81156" x="7231063" y="3649663"/>
          <p14:tracePt t="81173" x="7200900" y="3657600"/>
          <p14:tracePt t="81190" x="7185025" y="3679825"/>
          <p14:tracePt t="81207" x="7154863" y="3717925"/>
          <p14:tracePt t="81223" x="7124700" y="3756025"/>
          <p14:tracePt t="81240" x="7086600" y="3848100"/>
          <p14:tracePt t="81240" x="7070725" y="3894138"/>
          <p14:tracePt t="81258" x="7064375" y="3924300"/>
          <p14:tracePt t="81273" x="7026275" y="4046538"/>
          <p14:tracePt t="81290" x="6994525" y="4114800"/>
          <p14:tracePt t="81307" x="6988175" y="4160838"/>
          <p14:tracePt t="81324" x="6972300" y="4198938"/>
          <p14:tracePt t="81340" x="6964363" y="4221163"/>
          <p14:tracePt t="81356" x="6956425" y="4244975"/>
          <p14:tracePt t="81374" x="6950075" y="4289425"/>
          <p14:tracePt t="81390" x="6950075" y="4335463"/>
          <p14:tracePt t="81407" x="6942138" y="4397375"/>
          <p14:tracePt t="81424" x="6942138" y="4473575"/>
          <p14:tracePt t="81440" x="6950075" y="4549775"/>
          <p14:tracePt t="81458" x="6956425" y="4618038"/>
          <p14:tracePt t="81458" x="6972300" y="4640263"/>
          <p14:tracePt t="81475" x="6988175" y="4678363"/>
          <p14:tracePt t="81491" x="7002463" y="4708525"/>
          <p14:tracePt t="81507" x="7018338" y="4732338"/>
          <p14:tracePt t="81524" x="7032625" y="4746625"/>
          <p14:tracePt t="81540" x="7056438" y="4778375"/>
          <p14:tracePt t="81558" x="7078663" y="4830763"/>
          <p14:tracePt t="81574" x="7132638" y="4838700"/>
          <p14:tracePt t="81590" x="7192963" y="4860925"/>
          <p14:tracePt t="81607" x="7299325" y="4860925"/>
          <p14:tracePt t="81623" x="7353300" y="4860925"/>
          <p14:tracePt t="81640" x="7437438" y="4830763"/>
          <p14:tracePt t="81640" x="7475538" y="4808538"/>
          <p14:tracePt t="81658" x="7497763" y="4784725"/>
          <p14:tracePt t="81673" x="7543800" y="4686300"/>
          <p14:tracePt t="81691" x="7573963" y="4610100"/>
          <p14:tracePt t="81707" x="7604125" y="4511675"/>
          <p14:tracePt t="81724" x="7620000" y="4435475"/>
          <p14:tracePt t="81740" x="7642225" y="4359275"/>
          <p14:tracePt t="81757" x="7650163" y="4275138"/>
          <p14:tracePt t="81773" x="7666038" y="4206875"/>
          <p14:tracePt t="81790" x="7680325" y="4160838"/>
          <p14:tracePt t="81807" x="7680325" y="4098925"/>
          <p14:tracePt t="81824" x="7680325" y="4054475"/>
          <p14:tracePt t="81841" x="7680325" y="4016375"/>
          <p14:tracePt t="81857" x="7666038" y="3970338"/>
          <p14:tracePt t="81857" x="7658100" y="3932238"/>
          <p14:tracePt t="81875" x="7635875" y="3902075"/>
          <p14:tracePt t="81891" x="7604125" y="3870325"/>
          <p14:tracePt t="81907" x="7597775" y="3870325"/>
          <p14:tracePt t="81923" x="7581900" y="3863975"/>
          <p14:tracePt t="81939" x="7573963" y="3863975"/>
          <p14:tracePt t="81956" x="7566025" y="3863975"/>
          <p14:tracePt t="81978" x="7559675" y="3863975"/>
          <p14:tracePt t="81990" x="7551738" y="3863975"/>
          <p14:tracePt t="82006" x="7543800" y="3863975"/>
          <p14:tracePt t="82023" x="7535863" y="3870325"/>
          <p14:tracePt t="82042" x="7527925" y="3878263"/>
          <p14:tracePt t="82098" x="7527925" y="3886200"/>
          <p14:tracePt t="82146" x="7527925" y="3878263"/>
          <p14:tracePt t="82410" x="7527925" y="3870325"/>
          <p14:tracePt t="82419" x="7527925" y="3863975"/>
          <p14:tracePt t="82426" x="7527925" y="3856038"/>
          <p14:tracePt t="82442" x="7535863" y="3848100"/>
          <p14:tracePt t="82458" x="7551738" y="3840163"/>
          <p14:tracePt t="82473" x="7573963" y="3817938"/>
          <p14:tracePt t="82491" x="7581900" y="3810000"/>
          <p14:tracePt t="82507" x="7604125" y="3802063"/>
          <p14:tracePt t="82524" x="7620000" y="3787775"/>
          <p14:tracePt t="82541" x="7635875" y="3787775"/>
          <p14:tracePt t="82556" x="7635875" y="3779838"/>
          <p14:tracePt t="82578" x="7650163" y="3771900"/>
          <p14:tracePt t="82590" x="7658100" y="3771900"/>
          <p14:tracePt t="82606" x="7673975" y="3763963"/>
          <p14:tracePt t="82623" x="7688263" y="3763963"/>
          <p14:tracePt t="82642" x="7680325" y="3763963"/>
          <p14:tracePt t="82781" x="7673975" y="3763963"/>
          <p14:tracePt t="82818" x="7666038" y="3763963"/>
          <p14:tracePt t="82834" x="7658100" y="3763963"/>
          <p14:tracePt t="82916" x="7650163" y="3763963"/>
          <p14:tracePt t="83002" x="7642225" y="3763963"/>
          <p14:tracePt t="83066" x="7642225" y="3749675"/>
          <p14:tracePt t="83075" x="7635875" y="3741738"/>
          <p14:tracePt t="83082" x="7635875" y="3733800"/>
          <p14:tracePt t="83091" x="7635875" y="3717925"/>
          <p14:tracePt t="83108" x="7620000" y="3649663"/>
          <p14:tracePt t="83124" x="7612063" y="3589338"/>
          <p14:tracePt t="83141" x="7597775" y="3521075"/>
          <p14:tracePt t="83157" x="7589838" y="3451225"/>
          <p14:tracePt t="83173" x="7581900" y="3398838"/>
          <p14:tracePt t="83190" x="7581900" y="3382963"/>
          <p14:tracePt t="83206" x="7566025" y="3360738"/>
          <p14:tracePt t="83224" x="7559675" y="3344863"/>
          <p14:tracePt t="83240" x="7559675" y="3336925"/>
          <p14:tracePt t="83259" x="7559675" y="3330575"/>
          <p14:tracePt t="83274" x="7559675" y="3306763"/>
          <p14:tracePt t="83291" x="7559675" y="3276600"/>
          <p14:tracePt t="83307" x="7566025" y="3268663"/>
          <p14:tracePt t="83323" x="7573963" y="3260725"/>
          <p14:tracePt t="83341" x="7573963" y="3246438"/>
          <p14:tracePt t="83357" x="7581900" y="3238500"/>
          <p14:tracePt t="83373" x="7589838" y="3230563"/>
          <p14:tracePt t="83390" x="7597775" y="3230563"/>
          <p14:tracePt t="83475" x="7597775" y="3238500"/>
          <p14:tracePt t="83482" x="7597775" y="3254375"/>
          <p14:tracePt t="83491" x="7597775" y="3284538"/>
          <p14:tracePt t="83507" x="7597775" y="3314700"/>
          <p14:tracePt t="83524" x="7581900" y="3352800"/>
          <p14:tracePt t="83540" x="7581900" y="3368675"/>
          <p14:tracePt t="83557" x="7566025" y="3375025"/>
          <p14:tracePt t="83574" x="7559675" y="3382963"/>
          <p14:tracePt t="83590" x="7573963" y="3375025"/>
          <p14:tracePt t="83755" x="7581900" y="3360738"/>
          <p14:tracePt t="83772" x="7581900" y="3352800"/>
          <p14:tracePt t="83787" x="7581900" y="3344863"/>
          <p14:tracePt t="83794" x="7581900" y="3330575"/>
          <p14:tracePt t="83808" x="7581900" y="3298825"/>
          <p14:tracePt t="83824" x="7581900" y="3260725"/>
          <p14:tracePt t="83840" x="7551738" y="3216275"/>
          <p14:tracePt t="83840" x="7543800" y="3200400"/>
          <p14:tracePt t="83858" x="7527925" y="3184525"/>
          <p14:tracePt t="83874" x="7521575" y="3170238"/>
          <p14:tracePt t="83890" x="7497763" y="3140075"/>
          <p14:tracePt t="83908" x="7497763" y="3132138"/>
          <p14:tracePt t="83923" x="7489825" y="3124200"/>
          <p14:tracePt t="83940" x="7489825" y="3108325"/>
          <p14:tracePt t="83957" x="7483475" y="3101975"/>
          <p14:tracePt t="83973" x="7483475" y="3094038"/>
          <p14:tracePt t="83990" x="7483475" y="3086100"/>
          <p14:tracePt t="84006" x="7483475" y="3078163"/>
          <p14:tracePt t="84023" x="7483475" y="3070225"/>
          <p14:tracePt t="84058" x="7483475" y="3063875"/>
          <p14:tracePt t="84066" x="7483475" y="3055938"/>
          <p14:tracePt t="84075" x="7483475" y="3048000"/>
          <p14:tracePt t="84098" x="7489825" y="3040063"/>
          <p14:tracePt t="84123" x="7497763" y="3032125"/>
          <p14:tracePt t="84139" x="7505700" y="3025775"/>
          <p14:tracePt t="84154" x="7521575" y="3025775"/>
          <p14:tracePt t="84162" x="7535863" y="3025775"/>
          <p14:tracePt t="84173" x="7559675" y="3009900"/>
          <p14:tracePt t="84190" x="7581900" y="2994025"/>
          <p14:tracePt t="84207" x="7620000" y="2979738"/>
          <p14:tracePt t="84224" x="7635875" y="2971800"/>
          <p14:tracePt t="84240" x="7673975" y="2949575"/>
          <p14:tracePt t="84257" x="7696200" y="2925763"/>
          <p14:tracePt t="84257" x="7712075" y="2917825"/>
          <p14:tracePt t="84275" x="7726363" y="2903538"/>
          <p14:tracePt t="84291" x="7734300" y="2895600"/>
          <p14:tracePt t="84306" x="7734300" y="2887663"/>
          <p14:tracePt t="84402" x="7742238" y="2887663"/>
          <p14:tracePt t="84491" x="7756525" y="2895600"/>
          <p14:tracePt t="84499" x="7764463" y="2903538"/>
          <p14:tracePt t="84508" x="7794625" y="2941638"/>
          <p14:tracePt t="84524" x="7794625" y="2963863"/>
          <p14:tracePt t="84541" x="7802563" y="2987675"/>
          <p14:tracePt t="84559" x="7810500" y="2994025"/>
          <p14:tracePt t="84574" x="7810500" y="3001963"/>
          <p14:tracePt t="84602" x="7810500" y="2994025"/>
          <p14:tracePt t="84715" x="7810500" y="2979738"/>
          <p14:tracePt t="84722" x="7810500" y="2963863"/>
          <p14:tracePt t="84738" x="7802563" y="2963863"/>
          <p14:tracePt t="84746" x="7802563" y="2955925"/>
          <p14:tracePt t="84757" x="7794625" y="2925763"/>
          <p14:tracePt t="84773" x="7788275" y="2903538"/>
          <p14:tracePt t="84791" x="7780338" y="2887663"/>
          <p14:tracePt t="84806" x="7780338" y="2879725"/>
          <p14:tracePt t="84823" x="7780338" y="2873375"/>
          <p14:tracePt t="84840" x="7772400" y="2857500"/>
          <p14:tracePt t="84857" x="7764463" y="2857500"/>
          <p14:tracePt t="84873" x="7764463" y="2835275"/>
          <p14:tracePt t="84891" x="7764463" y="2827338"/>
          <p14:tracePt t="84907" x="7764463" y="2811463"/>
          <p14:tracePt t="84923" x="7764463" y="2797175"/>
          <p14:tracePt t="84940" x="7764463" y="2789238"/>
          <p14:tracePt t="84956" x="7756525" y="2773363"/>
          <p14:tracePt t="84973" x="7750175" y="2765425"/>
          <p14:tracePt t="84994" x="7742238" y="2765425"/>
          <p14:tracePt t="85122" x="7726363" y="2765425"/>
          <p14:tracePt t="85138" x="7704138" y="2743200"/>
          <p14:tracePt t="85154" x="7696200" y="2743200"/>
          <p14:tracePt t="85162" x="7696200" y="2735263"/>
          <p14:tracePt t="85173" x="7673975" y="2727325"/>
          <p14:tracePt t="85190" x="7658100" y="2713038"/>
          <p14:tracePt t="85207" x="7650163" y="2705100"/>
          <p14:tracePt t="85223" x="7650163" y="2697163"/>
          <p14:tracePt t="85240" x="7642225" y="2689225"/>
          <p14:tracePt t="85259" x="7642225" y="2705100"/>
          <p14:tracePt t="85362" x="7642225" y="2720975"/>
          <p14:tracePt t="85370" x="7642225" y="2735263"/>
          <p14:tracePt t="85378" x="7642225" y="2751138"/>
          <p14:tracePt t="85390" x="7642225" y="2803525"/>
          <p14:tracePt t="85407" x="7642225" y="2841625"/>
          <p14:tracePt t="85424" x="7642225" y="2887663"/>
          <p14:tracePt t="85440" x="7642225" y="2911475"/>
          <p14:tracePt t="85457" x="7642225" y="2917825"/>
          <p14:tracePt t="85473" x="7650163" y="2933700"/>
          <p14:tracePt t="85490" x="7650163" y="2941638"/>
          <p14:tracePt t="85507" x="7650163" y="2949575"/>
          <p14:tracePt t="85524" x="7650163" y="2963863"/>
          <p14:tracePt t="85540" x="7650163" y="2994025"/>
          <p14:tracePt t="85559" x="7650163" y="3017838"/>
          <p14:tracePt t="85574" x="7650163" y="3048000"/>
          <p14:tracePt t="85590" x="7650163" y="3055938"/>
          <p14:tracePt t="85607" x="7650163" y="3070225"/>
          <p14:tracePt t="85623" x="7650163" y="3094038"/>
          <p14:tracePt t="85640" x="7650163" y="3124200"/>
          <p14:tracePt t="85657" x="7650163" y="3140075"/>
          <p14:tracePt t="85673" x="7658100" y="3162300"/>
          <p14:tracePt t="85691" x="7673975" y="3178175"/>
          <p14:tracePt t="85707" x="7673975" y="3192463"/>
          <p14:tracePt t="85724" x="7673975" y="3208338"/>
          <p14:tracePt t="85740" x="7680325" y="3230563"/>
          <p14:tracePt t="85758" x="7688263" y="3246438"/>
          <p14:tracePt t="85774" x="7696200" y="3268663"/>
          <p14:tracePt t="85790" x="7704138" y="3284538"/>
          <p14:tracePt t="85807" x="7704138" y="3306763"/>
          <p14:tracePt t="85824" x="7704138" y="3330575"/>
          <p14:tracePt t="85840" x="7704138" y="3352800"/>
          <p14:tracePt t="85857" x="7704138" y="3368675"/>
          <p14:tracePt t="85874" x="7704138" y="3390900"/>
          <p14:tracePt t="85891" x="7696200" y="3406775"/>
          <p14:tracePt t="85907" x="7696200" y="3413125"/>
          <p14:tracePt t="85924" x="7688263" y="3429000"/>
          <p14:tracePt t="85940" x="7680325" y="3436938"/>
          <p14:tracePt t="85957" x="7680325" y="3444875"/>
          <p14:tracePt t="85973" x="7673975" y="3444875"/>
          <p14:tracePt t="86026" x="7658100" y="3444875"/>
          <p14:tracePt t="86050" x="7650163" y="3444875"/>
          <p14:tracePt t="86090" x="7642225" y="3444875"/>
          <p14:tracePt t="86122" x="7627938" y="3444875"/>
          <p14:tracePt t="86130" x="7604125" y="3451225"/>
          <p14:tracePt t="86146" x="7604125" y="3459163"/>
          <p14:tracePt t="86157" x="7581900" y="3482975"/>
          <p14:tracePt t="86174" x="7543800" y="3513138"/>
          <p14:tracePt t="86190" x="7527925" y="3527425"/>
          <p14:tracePt t="86207" x="7513638" y="3543300"/>
          <p14:tracePt t="86224" x="7513638" y="3551238"/>
          <p14:tracePt t="86240" x="7497763" y="3573463"/>
          <p14:tracePt t="86257" x="7497763" y="3589338"/>
          <p14:tracePt t="86257" x="7489825" y="3597275"/>
          <p14:tracePt t="86275" x="7483475" y="3603625"/>
          <p14:tracePt t="86291" x="7475538" y="3619500"/>
          <p14:tracePt t="86307" x="7467600" y="3635375"/>
          <p14:tracePt t="86324" x="7459663" y="3641725"/>
          <p14:tracePt t="86341" x="7451725" y="3649663"/>
          <p14:tracePt t="86357" x="7445375" y="3649663"/>
          <p14:tracePt t="86498" x="7437438" y="3649663"/>
          <p14:tracePt t="86514" x="7429500" y="3641725"/>
          <p14:tracePt t="86523" x="7421563" y="3635375"/>
          <p14:tracePt t="86539" x="7413625" y="3635375"/>
          <p14:tracePt t="86555" x="7413625" y="3627438"/>
          <p14:tracePt t="86562" x="7407275" y="3619500"/>
          <p14:tracePt t="86574" x="7407275" y="3611563"/>
          <p14:tracePt t="86642" x="7391400" y="3603625"/>
          <p14:tracePt t="86651" x="7391400" y="3597275"/>
          <p14:tracePt t="86667" x="7391400" y="3589338"/>
          <p14:tracePt t="86675" x="7383463" y="3589338"/>
          <p14:tracePt t="86691" x="7375525" y="3581400"/>
          <p14:tracePt t="86707" x="7375525" y="3573463"/>
          <p14:tracePt t="86724" x="7369175" y="3565525"/>
          <p14:tracePt t="86811" x="7361238" y="3565525"/>
          <p14:tracePt t="86842" x="7353300" y="3559175"/>
          <p14:tracePt t="86899" x="7345363" y="3559175"/>
          <p14:tracePt t="87203" x="7345363" y="3565525"/>
          <p14:tracePt t="87229" x="7345363" y="3573463"/>
          <p14:tracePt t="87242" x="7345363" y="3581400"/>
          <p14:tracePt t="87250" x="7345363" y="3589338"/>
          <p14:tracePt t="87258" x="7345363" y="3603625"/>
          <p14:tracePt t="87273" x="7345363" y="3619500"/>
          <p14:tracePt t="87291" x="7345363" y="3627438"/>
          <p14:tracePt t="87354" x="7345363" y="3635375"/>
          <p14:tracePt t="87474" x="7353300" y="3635375"/>
          <p14:tracePt t="87827" x="7353300" y="3641725"/>
          <p14:tracePt t="88051" x="7353300" y="3649663"/>
          <p14:tracePt t="88068" x="7353300" y="3657600"/>
          <p14:tracePt t="88098" x="7353300" y="3665538"/>
          <p14:tracePt t="88564" x="7353300" y="3673475"/>
          <p14:tracePt t="88578" x="7353300" y="3679825"/>
          <p14:tracePt t="88586" x="7353300" y="3687763"/>
          <p14:tracePt t="88610" x="7353300" y="3695700"/>
          <p14:tracePt t="88618" x="7353300" y="3703638"/>
          <p14:tracePt t="88634" x="7353300" y="3711575"/>
          <p14:tracePt t="88658" x="7353300" y="3717925"/>
          <p14:tracePt t="88666" x="7353300" y="3725863"/>
          <p14:tracePt t="88675" x="7353300" y="3733800"/>
          <p14:tracePt t="88698" x="7353300" y="3741738"/>
          <p14:tracePt t="88714" x="7353300" y="3749675"/>
          <p14:tracePt t="88730" x="7353300" y="3756025"/>
          <p14:tracePt t="88746" x="7353300" y="3763963"/>
          <p14:tracePt t="88757" x="7353300" y="3771900"/>
          <p14:tracePt t="88778" x="7353300" y="3779838"/>
          <p14:tracePt t="88794" x="7353300" y="3787775"/>
          <p14:tracePt t="88810" x="7353300" y="3794125"/>
          <p14:tracePt t="88834" x="7353300" y="3802063"/>
          <p14:tracePt t="88850" x="7353300" y="3810000"/>
          <p14:tracePt t="88866" x="7353300" y="3817938"/>
          <p14:tracePt t="88891" x="7353300" y="3832225"/>
          <p14:tracePt t="88907" x="7353300" y="3840163"/>
          <p14:tracePt t="88923" x="7353300" y="3856038"/>
          <p14:tracePt t="88938" x="7353300" y="3863975"/>
          <p14:tracePt t="88946" x="7353300" y="3878263"/>
          <p14:tracePt t="88962" x="7353300" y="3886200"/>
          <p14:tracePt t="88978" x="7353300" y="3902075"/>
          <p14:tracePt t="88990" x="7353300" y="3916363"/>
          <p14:tracePt t="89008" x="7361238" y="3932238"/>
          <p14:tracePt t="89025" x="7361238" y="3954463"/>
          <p14:tracePt t="89041" x="7361238" y="3984625"/>
          <p14:tracePt t="89060" x="7361238" y="4008438"/>
          <p14:tracePt t="89075" x="7361238" y="4030663"/>
          <p14:tracePt t="89091" x="7369175" y="4054475"/>
          <p14:tracePt t="89108" x="7375525" y="4076700"/>
          <p14:tracePt t="89124" x="7383463" y="4092575"/>
          <p14:tracePt t="89141" x="7391400" y="4106863"/>
          <p14:tracePt t="89158" x="7391400" y="4114800"/>
          <p14:tracePt t="89174" x="7391400" y="4122738"/>
          <p14:tracePt t="89190" x="7407275" y="4144963"/>
          <p14:tracePt t="89207" x="7407275" y="4160838"/>
          <p14:tracePt t="89224" x="7407275" y="4175125"/>
          <p14:tracePt t="89241" x="7407275" y="4183063"/>
          <p14:tracePt t="89257" x="7413625" y="4198938"/>
          <p14:tracePt t="89257" x="7421563" y="4213225"/>
          <p14:tracePt t="89275" x="7421563" y="4221163"/>
          <p14:tracePt t="89291" x="7421563" y="4237038"/>
          <p14:tracePt t="89307" x="7437438" y="4244975"/>
          <p14:tracePt t="89324" x="7445375" y="4251325"/>
          <p14:tracePt t="89340" x="7451725" y="4283075"/>
          <p14:tracePt t="89358" x="7451725" y="4289425"/>
          <p14:tracePt t="89373" x="7451725" y="4297363"/>
          <p14:tracePt t="89390" x="7451725" y="4313238"/>
          <p14:tracePt t="89408" x="7459663" y="4327525"/>
          <p14:tracePt t="89423" x="7459663" y="4343400"/>
          <p14:tracePt t="89441" x="7459663" y="4365625"/>
          <p14:tracePt t="89441" x="7467600" y="4373563"/>
          <p14:tracePt t="89459" x="7467600" y="4381500"/>
          <p14:tracePt t="89474" x="7475538" y="4419600"/>
          <p14:tracePt t="89491" x="7475538" y="4427538"/>
          <p14:tracePt t="89507" x="7475538" y="4441825"/>
          <p14:tracePt t="89525" x="7483475" y="4457700"/>
          <p14:tracePt t="89541" x="7483475" y="4465638"/>
          <p14:tracePt t="89562" x="7483475" y="4473575"/>
          <p14:tracePt t="89574" x="7483475" y="4487863"/>
          <p14:tracePt t="89590" x="7483475" y="4495800"/>
          <p14:tracePt t="89607" x="7483475" y="4511675"/>
          <p14:tracePt t="89624" x="7483475" y="4533900"/>
          <p14:tracePt t="89642" x="7483475" y="4549775"/>
          <p14:tracePt t="89657" x="7483475" y="4564063"/>
          <p14:tracePt t="89675" x="7489825" y="4587875"/>
          <p14:tracePt t="89691" x="7489825" y="4602163"/>
          <p14:tracePt t="89708" x="7489825" y="4618038"/>
          <p14:tracePt t="89724" x="7497763" y="4640263"/>
          <p14:tracePt t="89740" x="7497763" y="4678363"/>
          <p14:tracePt t="89758" x="7505700" y="4708525"/>
          <p14:tracePt t="89774" x="7513638" y="4740275"/>
          <p14:tracePt t="89791" x="7521575" y="4762500"/>
          <p14:tracePt t="89808" x="7521575" y="4800600"/>
          <p14:tracePt t="89824" x="7521575" y="4822825"/>
          <p14:tracePt t="89840" x="7527925" y="4854575"/>
          <p14:tracePt t="89840" x="7535863" y="4868863"/>
          <p14:tracePt t="89859" x="7543800" y="4892675"/>
          <p14:tracePt t="89875" x="7543800" y="4906963"/>
          <p14:tracePt t="89891" x="7551738" y="4945063"/>
          <p14:tracePt t="89908" x="7566025" y="4975225"/>
          <p14:tracePt t="89924" x="7573963" y="5006975"/>
          <p14:tracePt t="89941" x="7581900" y="5021263"/>
          <p14:tracePt t="89957" x="7589838" y="5045075"/>
          <p14:tracePt t="89974" x="7597775" y="5067300"/>
          <p14:tracePt t="89991" x="7597775" y="5083175"/>
          <p14:tracePt t="90008" x="7604125" y="5127625"/>
          <p14:tracePt t="90025" x="7620000" y="5159375"/>
          <p14:tracePt t="90041" x="7650163" y="5203825"/>
          <p14:tracePt t="90041" x="7650163" y="5219700"/>
          <p14:tracePt t="90060" x="7666038" y="5249863"/>
          <p14:tracePt t="90075" x="7688263" y="5287963"/>
          <p14:tracePt t="90091" x="7712075" y="5318125"/>
          <p14:tracePt t="90108" x="7712075" y="5334000"/>
          <p14:tracePt t="90124" x="7718425" y="5364163"/>
          <p14:tracePt t="90141" x="7726363" y="5402263"/>
          <p14:tracePt t="90158" x="7742238" y="5440363"/>
          <p14:tracePt t="90174" x="7742238" y="5464175"/>
          <p14:tracePt t="90191" x="7764463" y="5502275"/>
          <p14:tracePt t="90208" x="7780338" y="5532438"/>
          <p14:tracePt t="90224" x="7802563" y="5562600"/>
          <p14:tracePt t="90241" x="7818438" y="5592763"/>
          <p14:tracePt t="90258" x="7840663" y="5630863"/>
          <p14:tracePt t="90275" x="7848600" y="5646738"/>
          <p14:tracePt t="90291" x="7856538" y="5646738"/>
          <p14:tracePt t="90308" x="7856538" y="5654675"/>
          <p14:tracePt t="90324" x="7864475" y="5661025"/>
          <p14:tracePt t="90355" x="7864475" y="5676900"/>
          <p14:tracePt t="90386" x="7848600" y="5676900"/>
          <p14:tracePt t="90402" x="7840663" y="5676900"/>
          <p14:tracePt t="90410" x="7818438" y="5676900"/>
          <p14:tracePt t="90424" x="7750175" y="5676900"/>
          <p14:tracePt t="90441" x="7597775" y="5676900"/>
          <p14:tracePt t="90441" x="7513638" y="5676900"/>
          <p14:tracePt t="90459" x="7421563" y="5676900"/>
          <p14:tracePt t="90459" x="7331075" y="5654675"/>
          <p14:tracePt t="90475" x="7048500" y="5654675"/>
          <p14:tracePt t="90491" x="6773863" y="5654675"/>
          <p14:tracePt t="90508" x="6499225" y="5654675"/>
          <p14:tracePt t="90524" x="6264275" y="5654675"/>
          <p14:tracePt t="90541" x="5973763" y="5654675"/>
          <p14:tracePt t="90560" x="5578475" y="5654675"/>
          <p14:tracePt t="90575" x="5227638" y="5654675"/>
          <p14:tracePt t="90591" x="4914900" y="5654675"/>
          <p14:tracePt t="90608" x="4618038" y="5654675"/>
          <p14:tracePt t="90624" x="4373563" y="5654675"/>
          <p14:tracePt t="90641" x="4137025" y="5654675"/>
          <p14:tracePt t="90641" x="4022725" y="5654675"/>
          <p14:tracePt t="90659" x="3924300" y="5654675"/>
          <p14:tracePt t="90674" x="3733800" y="5684838"/>
          <p14:tracePt t="90691" x="3711575" y="5692775"/>
          <p14:tracePt t="90707" x="3679825" y="5692775"/>
          <p14:tracePt t="90724" x="3657600" y="5699125"/>
          <p14:tracePt t="90741" x="3627438" y="5699125"/>
          <p14:tracePt t="90758" x="3559175" y="5715000"/>
          <p14:tracePt t="90774" x="3444875" y="5730875"/>
          <p14:tracePt t="90791" x="3292475" y="5737225"/>
          <p14:tracePt t="90808" x="3208338" y="5737225"/>
          <p14:tracePt t="90824" x="3108325" y="5753100"/>
          <p14:tracePt t="90841" x="3017838" y="5761038"/>
          <p14:tracePt t="90841" x="2963863" y="5768975"/>
          <p14:tracePt t="90859" x="2911475" y="5775325"/>
          <p14:tracePt t="90874" x="2689225" y="5821363"/>
          <p14:tracePt t="90891" x="2514600" y="5845175"/>
          <p14:tracePt t="90908" x="2346325" y="5883275"/>
          <p14:tracePt t="90924" x="2079625" y="5921375"/>
          <p14:tracePt t="90941" x="1866900" y="5943600"/>
          <p14:tracePt t="90958" x="1684338" y="5965825"/>
          <p14:tracePt t="90974" x="1577975" y="5981700"/>
          <p14:tracePt t="90991" x="1447800" y="6003925"/>
          <p14:tracePt t="91008" x="1317625" y="6019800"/>
          <p14:tracePt t="91025" x="1181100" y="6049963"/>
          <p14:tracePt t="91025" x="1150938" y="6049963"/>
          <p14:tracePt t="91043" x="1104900" y="6057900"/>
          <p14:tracePt t="91057" x="952500" y="6080125"/>
          <p14:tracePt t="91076" x="854075" y="6111875"/>
          <p14:tracePt t="91091" x="754063" y="6149975"/>
          <p14:tracePt t="91108" x="639763" y="6202363"/>
          <p14:tracePt t="91124" x="541338" y="6248400"/>
          <p14:tracePt t="91141" x="465138" y="6294438"/>
          <p14:tracePt t="91158" x="411163" y="6354763"/>
          <p14:tracePt t="91175" x="358775" y="6416675"/>
          <p14:tracePt t="91191" x="320675" y="6484938"/>
          <p14:tracePt t="91208" x="288925" y="6561138"/>
          <p14:tracePt t="92875" x="2301875" y="6172200"/>
          <p14:tracePt t="92892" x="2887663" y="5935663"/>
          <p14:tracePt t="92908" x="3398838" y="5737225"/>
          <p14:tracePt t="92924" x="3771900" y="5578475"/>
          <p14:tracePt t="92941" x="4046538" y="5464175"/>
          <p14:tracePt t="92958" x="4305300" y="5380038"/>
          <p14:tracePt t="92974" x="4479925" y="5311775"/>
          <p14:tracePt t="92991" x="4648200" y="5257800"/>
          <p14:tracePt t="93008" x="4830763" y="5181600"/>
          <p14:tracePt t="93025" x="4930775" y="5135563"/>
          <p14:tracePt t="93025" x="4960938" y="5121275"/>
          <p14:tracePt t="93043" x="4968875" y="5113338"/>
          <p14:tracePt t="93043" x="4975225" y="5113338"/>
          <p14:tracePt t="93061" x="4983163" y="5113338"/>
          <p14:tracePt t="93091" x="4991100" y="5113338"/>
          <p14:tracePt t="93107" x="4999038" y="5113338"/>
          <p14:tracePt t="93122" x="5006975" y="5113338"/>
          <p14:tracePt t="93130" x="5013325" y="5113338"/>
          <p14:tracePt t="93141" x="5029200" y="5113338"/>
          <p14:tracePt t="93162" x="5037138" y="5121275"/>
          <p14:tracePt t="93178" x="5051425" y="5143500"/>
          <p14:tracePt t="93191" x="5127625" y="5197475"/>
          <p14:tracePt t="93208" x="5235575" y="5235575"/>
          <p14:tracePt t="93224" x="5394325" y="5280025"/>
          <p14:tracePt t="93241" x="5715000" y="5280025"/>
          <p14:tracePt t="93241" x="5913438" y="5249863"/>
          <p14:tracePt t="93259" x="6286500" y="5143500"/>
          <p14:tracePt t="93275" x="6461125" y="5045075"/>
          <p14:tracePt t="93291" x="6599238" y="4960938"/>
          <p14:tracePt t="93308" x="6697663" y="4892675"/>
          <p14:tracePt t="93325" x="6773863" y="4830763"/>
          <p14:tracePt t="93341" x="6873875" y="4778375"/>
          <p14:tracePt t="93358" x="6964363" y="4724400"/>
          <p14:tracePt t="93375" x="7094538" y="4664075"/>
          <p14:tracePt t="93391" x="7223125" y="4610100"/>
          <p14:tracePt t="93408" x="7345363" y="4556125"/>
          <p14:tracePt t="93425" x="7467600" y="4503738"/>
          <p14:tracePt t="93441" x="7589838" y="4457700"/>
          <p14:tracePt t="93441" x="7627938" y="4449763"/>
          <p14:tracePt t="93459" x="7688263" y="4427538"/>
          <p14:tracePt t="93475" x="7718425" y="4419600"/>
          <p14:tracePt t="93491" x="7772400" y="4411663"/>
          <p14:tracePt t="93508" x="7788275" y="4389438"/>
          <p14:tracePt t="93525" x="7856538" y="4365625"/>
          <p14:tracePt t="93541" x="7902575" y="4335463"/>
          <p14:tracePt t="93559" x="7932738" y="4313238"/>
          <p14:tracePt t="93575" x="7940675" y="4305300"/>
          <p14:tracePt t="93591" x="7940675" y="4289425"/>
          <p14:tracePt t="93608" x="7954963" y="4275138"/>
          <p14:tracePt t="93625" x="7985125" y="4251325"/>
          <p14:tracePt t="93641" x="7993063" y="4237038"/>
          <p14:tracePt t="93658" x="8001000" y="4175125"/>
          <p14:tracePt t="93675" x="8001000" y="4114800"/>
          <p14:tracePt t="93692" x="7993063" y="4084638"/>
          <p14:tracePt t="93708" x="7970838" y="4060825"/>
          <p14:tracePt t="93724" x="7962900" y="4046538"/>
          <p14:tracePt t="93741" x="7940675" y="4046538"/>
          <p14:tracePt t="93758" x="7894638" y="4046538"/>
          <p14:tracePt t="93775" x="7794625" y="4046538"/>
          <p14:tracePt t="93791" x="7680325" y="4046538"/>
          <p14:tracePt t="93809" x="7573963" y="4046538"/>
          <p14:tracePt t="93824" x="7467600" y="4060825"/>
          <p14:tracePt t="93841" x="7429500" y="4060825"/>
          <p14:tracePt t="93841" x="7413625" y="4060825"/>
          <p14:tracePt t="93859" x="7407275" y="4060825"/>
          <p14:tracePt t="93875" x="7399338" y="4060825"/>
          <p14:tracePt t="93899" x="7391400" y="4060825"/>
          <p14:tracePt t="93908" x="7383463" y="4060825"/>
          <p14:tracePt t="93931" x="7383463" y="4046538"/>
          <p14:tracePt t="93947" x="7375525" y="4038600"/>
          <p14:tracePt t="93962" x="7375525" y="4022725"/>
          <p14:tracePt t="93974" x="7375525" y="4000500"/>
          <p14:tracePt t="93991" x="7375525" y="3978275"/>
          <p14:tracePt t="94008" x="7375525" y="3954463"/>
          <p14:tracePt t="94025" x="7375525" y="3940175"/>
          <p14:tracePt t="94041" x="7375525" y="3924300"/>
          <p14:tracePt t="94058" x="7383463" y="3916363"/>
          <p14:tracePt t="94075" x="7383463" y="3902075"/>
          <p14:tracePt t="94155" x="7383463" y="3894138"/>
          <p14:tracePt t="94179" x="7391400" y="3886200"/>
          <p14:tracePt t="94186" x="7391400" y="3878263"/>
          <p14:tracePt t="94218" x="7399338" y="3878263"/>
          <p14:tracePt t="94227" x="7407275" y="3870325"/>
          <p14:tracePt t="94243" x="7413625" y="3870325"/>
          <p14:tracePt t="94275" x="7429500" y="3870325"/>
          <p14:tracePt t="94282" x="7437438" y="3870325"/>
          <p14:tracePt t="94298" x="7445375" y="3863975"/>
          <p14:tracePt t="94309" x="7451725" y="3863975"/>
          <p14:tracePt t="94324" x="7459663" y="3863975"/>
          <p14:tracePt t="94341" x="7475538" y="3863975"/>
          <p14:tracePt t="94358" x="7489825" y="3863975"/>
          <p14:tracePt t="94386" x="7497763" y="3863975"/>
          <p14:tracePt t="94426" x="7513638" y="3870325"/>
          <p14:tracePt t="94467" x="7521575" y="3878263"/>
          <p14:tracePt t="94499" x="7521575" y="3894138"/>
          <p14:tracePt t="94515" x="7527925" y="3902075"/>
          <p14:tracePt t="94523" x="7535863" y="3916363"/>
          <p14:tracePt t="94530" x="7543800" y="3924300"/>
          <p14:tracePt t="94541" x="7559675" y="3946525"/>
          <p14:tracePt t="94560" x="7573963" y="3970338"/>
          <p14:tracePt t="94574" x="7573963" y="3978275"/>
          <p14:tracePt t="94591" x="7581900" y="4000500"/>
          <p14:tracePt t="94609" x="7589838" y="4016375"/>
          <p14:tracePt t="94625" x="7589838" y="4022725"/>
          <p14:tracePt t="94643" x="7589838" y="4030663"/>
          <p14:tracePt t="94658" x="7589838" y="4038600"/>
          <p14:tracePt t="94674" x="7589838" y="4046538"/>
          <p14:tracePt t="94691" x="7589838" y="4068763"/>
          <p14:tracePt t="94708" x="7589838" y="4092575"/>
          <p14:tracePt t="94725" x="7589838" y="4122738"/>
          <p14:tracePt t="94741" x="7589838" y="4137025"/>
          <p14:tracePt t="94757" x="7589838" y="4168775"/>
          <p14:tracePt t="94775" x="7589838" y="4183063"/>
          <p14:tracePt t="94791" x="7589838" y="4191000"/>
          <p14:tracePt t="94807" x="7589838" y="4213225"/>
          <p14:tracePt t="94825" x="7589838" y="4229100"/>
          <p14:tracePt t="94841" x="7589838" y="4244975"/>
          <p14:tracePt t="94858" x="7589838" y="4289425"/>
          <p14:tracePt t="94875" x="7589838" y="4321175"/>
          <p14:tracePt t="94892" x="7589838" y="4343400"/>
          <p14:tracePt t="94908" x="7589838" y="4373563"/>
          <p14:tracePt t="94925" x="7589838" y="4389438"/>
          <p14:tracePt t="94941" x="7589838" y="4411663"/>
          <p14:tracePt t="94959" x="7589838" y="4427538"/>
          <p14:tracePt t="94974" x="7589838" y="4441825"/>
          <p14:tracePt t="94991" x="7589838" y="4465638"/>
          <p14:tracePt t="95008" x="7589838" y="4487863"/>
          <p14:tracePt t="95025" x="7589838" y="4511675"/>
          <p14:tracePt t="95041" x="7589838" y="4541838"/>
          <p14:tracePt t="95041" x="7589838" y="4549775"/>
          <p14:tracePt t="95060" x="7589838" y="4572000"/>
          <p14:tracePt t="95075" x="7573963" y="4602163"/>
          <p14:tracePt t="95091" x="7573963" y="4625975"/>
          <p14:tracePt t="95108" x="7573963" y="4656138"/>
          <p14:tracePt t="95125" x="7566025" y="4678363"/>
          <p14:tracePt t="95141" x="7566025" y="4724400"/>
          <p14:tracePt t="95158" x="7559675" y="4754563"/>
          <p14:tracePt t="95175" x="7559675" y="4784725"/>
          <p14:tracePt t="95191" x="7551738" y="4816475"/>
          <p14:tracePt t="95208" x="7551738" y="4822825"/>
          <p14:tracePt t="95224" x="7551738" y="4838700"/>
          <p14:tracePt t="95241" x="7543800" y="4860925"/>
          <p14:tracePt t="95259" x="7543800" y="4884738"/>
          <p14:tracePt t="95275" x="7543800" y="4906963"/>
          <p14:tracePt t="95292" x="7543800" y="4937125"/>
          <p14:tracePt t="95308" x="7543800" y="4968875"/>
          <p14:tracePt t="95325" x="7543800" y="5013325"/>
          <p14:tracePt t="95341" x="7543800" y="5037138"/>
          <p14:tracePt t="95359" x="7543800" y="5067300"/>
          <p14:tracePt t="95375" x="7543800" y="5075238"/>
          <p14:tracePt t="95391" x="7543800" y="5083175"/>
          <p14:tracePt t="95408" x="7543800" y="5089525"/>
          <p14:tracePt t="95424" x="7543800" y="5097463"/>
          <p14:tracePt t="95443" x="7543800" y="5105400"/>
          <p14:tracePt t="95459" x="7543800" y="5113338"/>
          <p14:tracePt t="95474" x="7543800" y="5121275"/>
          <p14:tracePt t="95491" x="7543800" y="5113338"/>
          <p14:tracePt t="95635" x="7535863" y="5113338"/>
          <p14:tracePt t="95650" x="7535863" y="5097463"/>
          <p14:tracePt t="95667" x="7527925" y="5089525"/>
          <p14:tracePt t="95675" x="7527925" y="5083175"/>
          <p14:tracePt t="95692" x="7505700" y="5083175"/>
          <p14:tracePt t="95708" x="7451725" y="5083175"/>
          <p14:tracePt t="95725" x="7353300" y="5083175"/>
          <p14:tracePt t="95741" x="7200900" y="5083175"/>
          <p14:tracePt t="95758" x="7010400" y="5083175"/>
          <p14:tracePt t="95775" x="6804025" y="5067300"/>
          <p14:tracePt t="95791" x="6621463" y="5045075"/>
          <p14:tracePt t="95808" x="6438900" y="5006975"/>
          <p14:tracePt t="95825" x="6270625" y="4953000"/>
          <p14:tracePt t="95841" x="6134100" y="4892675"/>
          <p14:tracePt t="95841" x="6118225" y="4892675"/>
          <p14:tracePt t="95859" x="6118225" y="4854575"/>
          <p14:tracePt t="95875" x="6080125" y="4808538"/>
          <p14:tracePt t="95892" x="6049963" y="4792663"/>
          <p14:tracePt t="95908" x="6035675" y="4770438"/>
          <p14:tracePt t="95925" x="6019800" y="4746625"/>
          <p14:tracePt t="95941" x="6003925" y="4724400"/>
          <p14:tracePt t="95958" x="5997575" y="4686300"/>
          <p14:tracePt t="95975" x="5997575" y="4625975"/>
          <p14:tracePt t="95991" x="5981700" y="4556125"/>
          <p14:tracePt t="96008" x="5981700" y="4465638"/>
          <p14:tracePt t="96025" x="5973763" y="4403725"/>
          <p14:tracePt t="96025" x="5973763" y="4373563"/>
          <p14:tracePt t="96043" x="5973763" y="4335463"/>
          <p14:tracePt t="96059" x="5973763" y="4321175"/>
          <p14:tracePt t="96075" x="5989638" y="4305300"/>
          <p14:tracePt t="96093" x="6011863" y="4275138"/>
          <p14:tracePt t="96108" x="6035675" y="4244975"/>
          <p14:tracePt t="96125" x="6065838" y="4191000"/>
          <p14:tracePt t="96142" x="6096000" y="4152900"/>
          <p14:tracePt t="96159" x="6156325" y="4092575"/>
          <p14:tracePt t="96175" x="6210300" y="4054475"/>
          <p14:tracePt t="96192" x="6248400" y="4030663"/>
          <p14:tracePt t="96209" x="6264275" y="4008438"/>
          <p14:tracePt t="96225" x="6286500" y="3992563"/>
          <p14:tracePt t="96242" x="6302375" y="3978275"/>
          <p14:tracePt t="96258" x="6308725" y="3962400"/>
          <p14:tracePt t="96275" x="6316663" y="3962400"/>
          <p14:tracePt t="96323" x="6324600" y="3962400"/>
          <p14:tracePt t="96427" x="6332538" y="3962400"/>
          <p14:tracePt t="96451" x="6324600" y="3962400"/>
          <p14:tracePt t="96603" x="6316663" y="3970338"/>
          <p14:tracePt t="96611" x="6308725" y="3970338"/>
          <p14:tracePt t="96624" x="6294438" y="3992563"/>
          <p14:tracePt t="96641" x="6278563" y="4000500"/>
          <p14:tracePt t="96641" x="6270625" y="4016375"/>
          <p14:tracePt t="96659" x="6264275" y="4038600"/>
          <p14:tracePt t="96675" x="6240463" y="4068763"/>
          <p14:tracePt t="96692" x="6240463" y="4084638"/>
          <p14:tracePt t="96708" x="6240463" y="4092575"/>
          <p14:tracePt t="96724" x="6240463" y="4106863"/>
          <p14:tracePt t="96741" x="6240463" y="4130675"/>
          <p14:tracePt t="96759" x="6240463" y="4168775"/>
          <p14:tracePt t="96775" x="6240463" y="4198938"/>
          <p14:tracePt t="96792" x="6240463" y="4244975"/>
          <p14:tracePt t="96808" x="6240463" y="4275138"/>
          <p14:tracePt t="96825" x="6240463" y="4313238"/>
          <p14:tracePt t="96842" x="6240463" y="4343400"/>
          <p14:tracePt t="96859" x="6240463" y="4373563"/>
          <p14:tracePt t="96875" x="6232525" y="4389438"/>
          <p14:tracePt t="96892" x="6232525" y="4419600"/>
          <p14:tracePt t="96909" x="6232525" y="4449763"/>
          <p14:tracePt t="96925" x="6232525" y="4479925"/>
          <p14:tracePt t="96941" x="6232525" y="4511675"/>
          <p14:tracePt t="96959" x="6232525" y="4541838"/>
          <p14:tracePt t="96975" x="6232525" y="4556125"/>
          <p14:tracePt t="96991" x="6232525" y="4587875"/>
          <p14:tracePt t="97009" x="6232525" y="4610100"/>
          <p14:tracePt t="97025" x="6226175" y="4648200"/>
          <p14:tracePt t="97042" x="6218238" y="4694238"/>
          <p14:tracePt t="97059" x="6218238" y="4708525"/>
          <p14:tracePt t="97075" x="6226175" y="4732338"/>
          <p14:tracePt t="97093" x="6232525" y="4754563"/>
          <p14:tracePt t="97108" x="6248400" y="4762500"/>
          <p14:tracePt t="97125" x="6248400" y="4770438"/>
          <p14:tracePt t="97141" x="6248400" y="4778375"/>
          <p14:tracePt t="97158" x="6264275" y="4808538"/>
          <p14:tracePt t="97175" x="6270625" y="4816475"/>
          <p14:tracePt t="97191" x="6278563" y="4830763"/>
          <p14:tracePt t="97208" x="6294438" y="4854575"/>
          <p14:tracePt t="97224" x="6294438" y="4868863"/>
          <p14:tracePt t="97241" x="6302375" y="4884738"/>
          <p14:tracePt t="97258" x="6316663" y="4914900"/>
          <p14:tracePt t="97275" x="6340475" y="4937125"/>
          <p14:tracePt t="97292" x="6362700" y="4953000"/>
          <p14:tracePt t="97308" x="6384925" y="4975225"/>
          <p14:tracePt t="97325" x="6392863" y="4983163"/>
          <p14:tracePt t="97341" x="6408738" y="4999038"/>
          <p14:tracePt t="97359" x="6416675" y="5006975"/>
          <p14:tracePt t="97374" x="6423025" y="5021263"/>
          <p14:tracePt t="97391" x="6430963" y="5029200"/>
          <p14:tracePt t="97408" x="6446838" y="5037138"/>
          <p14:tracePt t="97424" x="6446838" y="5045075"/>
          <p14:tracePt t="97475" x="6454775" y="5045075"/>
          <p14:tracePt t="97515" x="6454775" y="5051425"/>
          <p14:tracePt t="97604" x="6446838" y="5051425"/>
          <p14:tracePt t="97618" x="6423025" y="5051425"/>
          <p14:tracePt t="97635" x="6416675" y="5037138"/>
          <p14:tracePt t="97643" x="6354763" y="4975225"/>
          <p14:tracePt t="97659" x="6324600" y="4914900"/>
          <p14:tracePt t="97675" x="6264275" y="4822825"/>
          <p14:tracePt t="97692" x="6232525" y="4740275"/>
          <p14:tracePt t="97709" x="6210300" y="4670425"/>
          <p14:tracePt t="97725" x="6194425" y="4602163"/>
          <p14:tracePt t="97741" x="6172200" y="4541838"/>
          <p14:tracePt t="97759" x="6172200" y="4495800"/>
          <p14:tracePt t="97775" x="6172200" y="4449763"/>
          <p14:tracePt t="97792" x="6172200" y="4435475"/>
          <p14:tracePt t="97809" x="6172200" y="4419600"/>
          <p14:tracePt t="97824" x="6172200" y="4403725"/>
          <p14:tracePt t="97824" x="6180138" y="4397375"/>
          <p14:tracePt t="97843" x="6188075" y="4397375"/>
          <p14:tracePt t="97858" x="6194425" y="4389438"/>
          <p14:tracePt t="97875" x="6202363" y="4389438"/>
          <p14:tracePt t="98068" x="6202363" y="4403725"/>
          <p14:tracePt t="98092" x="6188075" y="4403725"/>
          <p14:tracePt t="98261" x="6180138" y="4397375"/>
          <p14:tracePt t="98275" x="6172200" y="4397375"/>
          <p14:tracePt t="98283" x="6164263" y="4397375"/>
          <p14:tracePt t="98293" x="6142038" y="4397375"/>
          <p14:tracePt t="98308" x="6118225" y="4397375"/>
          <p14:tracePt t="98325" x="6096000" y="4397375"/>
          <p14:tracePt t="98342" x="6073775" y="4397375"/>
          <p14:tracePt t="98358" x="6065838" y="4397375"/>
          <p14:tracePt t="98374" x="6057900" y="4419600"/>
          <p14:tracePt t="98392" x="6042025" y="4457700"/>
          <p14:tracePt t="98409" x="6042025" y="4479925"/>
          <p14:tracePt t="98425" x="6035675" y="4518025"/>
          <p14:tracePt t="98425" x="6035675" y="4533900"/>
          <p14:tracePt t="98443" x="6035675" y="4564063"/>
          <p14:tracePt t="98443" x="6035675" y="4594225"/>
          <p14:tracePt t="98459" x="6049963" y="4670425"/>
          <p14:tracePt t="98475" x="6088063" y="4732338"/>
          <p14:tracePt t="98492" x="6134100" y="4778375"/>
          <p14:tracePt t="98509" x="6172200" y="4784725"/>
          <p14:tracePt t="98526" x="6210300" y="4784725"/>
          <p14:tracePt t="98542" x="6232525" y="4784725"/>
          <p14:tracePt t="98559" x="6248400" y="4746625"/>
          <p14:tracePt t="98575" x="6256338" y="4716463"/>
          <p14:tracePt t="98593" x="6256338" y="4678363"/>
          <p14:tracePt t="98609" x="6256338" y="4632325"/>
          <p14:tracePt t="98626" x="6256338" y="4618038"/>
          <p14:tracePt t="98641" x="6256338" y="4602163"/>
          <p14:tracePt t="98658" x="6248400" y="4594225"/>
          <p14:tracePt t="98675" x="6240463" y="4587875"/>
          <p14:tracePt t="98707" x="6232525" y="4587875"/>
          <p14:tracePt t="98747" x="6226175" y="4587875"/>
          <p14:tracePt t="99379" x="6218238" y="4587875"/>
          <p14:tracePt t="99515" x="6210300" y="4579938"/>
          <p14:tracePt t="99531" x="6202363" y="4579938"/>
          <p14:tracePt t="99539" x="6194425" y="4579938"/>
          <p14:tracePt t="99547" x="6172200" y="4572000"/>
          <p14:tracePt t="99558" x="6134100" y="4556125"/>
          <p14:tracePt t="99575" x="6118225" y="4556125"/>
          <p14:tracePt t="99592" x="6103938" y="4541838"/>
          <p14:tracePt t="99610" x="6080125" y="4541838"/>
          <p14:tracePt t="99625" x="6073775" y="4541838"/>
          <p14:tracePt t="99641" x="6057900" y="4541838"/>
          <p14:tracePt t="99659" x="6011863" y="4525963"/>
          <p14:tracePt t="99675" x="5981700" y="4518025"/>
          <p14:tracePt t="99692" x="5951538" y="4503738"/>
          <p14:tracePt t="99709" x="5935663" y="4503738"/>
          <p14:tracePt t="99725" x="5927725" y="4503738"/>
          <p14:tracePt t="99741" x="5897563" y="4495800"/>
          <p14:tracePt t="99759" x="5875338" y="4495800"/>
          <p14:tracePt t="99775" x="5845175" y="4495800"/>
          <p14:tracePt t="99792" x="5807075" y="4495800"/>
          <p14:tracePt t="99809" x="5745163" y="4495800"/>
          <p14:tracePt t="99825" x="5676900" y="4495800"/>
          <p14:tracePt t="99842" x="5508625" y="4495800"/>
          <p14:tracePt t="99859" x="5387975" y="4495800"/>
          <p14:tracePt t="99875" x="5287963" y="4495800"/>
          <p14:tracePt t="99892" x="5211763" y="4495800"/>
          <p14:tracePt t="99909" x="5143500" y="4495800"/>
          <p14:tracePt t="99925" x="5051425" y="4511675"/>
          <p14:tracePt t="99942" x="4960938" y="4525963"/>
          <p14:tracePt t="99958" x="4846638" y="4541838"/>
          <p14:tracePt t="99975" x="4740275" y="4564063"/>
          <p14:tracePt t="99992" x="4678363" y="4579938"/>
          <p14:tracePt t="100009" x="4579938" y="4594225"/>
          <p14:tracePt t="100009" x="4533900" y="4594225"/>
          <p14:tracePt t="100027" x="4495800" y="4594225"/>
          <p14:tracePt t="100041" x="4335463" y="4610100"/>
          <p14:tracePt t="100059" x="4251325" y="4610100"/>
          <p14:tracePt t="100075" x="4191000" y="4618038"/>
          <p14:tracePt t="100093" x="4160838" y="4625975"/>
          <p14:tracePt t="100109" x="4137025" y="4625975"/>
          <p14:tracePt t="100125" x="4130675" y="4625975"/>
          <p14:tracePt t="100141" x="4122738" y="4625975"/>
          <p14:tracePt t="100955" x="4114800" y="4625975"/>
          <p14:tracePt t="100971" x="4106863" y="4625975"/>
          <p14:tracePt t="101019" x="4098925" y="4625975"/>
          <p14:tracePt t="101027" x="4092575" y="4625975"/>
          <p14:tracePt t="101043" x="4098925" y="4625975"/>
          <p14:tracePt t="101187" x="4130675" y="4625975"/>
          <p14:tracePt t="101195" x="4175125" y="4625975"/>
          <p14:tracePt t="101208" x="4275138" y="4625975"/>
          <p14:tracePt t="101225" x="4397375" y="4625975"/>
          <p14:tracePt t="101225" x="4479925" y="4625975"/>
          <p14:tracePt t="101243" x="4572000" y="4625975"/>
          <p14:tracePt t="101258" x="4892675" y="4594225"/>
          <p14:tracePt t="101276" x="5143500" y="4564063"/>
          <p14:tracePt t="101292" x="5318125" y="4541838"/>
          <p14:tracePt t="101309" x="5524500" y="4503738"/>
          <p14:tracePt t="101325" x="5692775" y="4503738"/>
          <p14:tracePt t="101342" x="5829300" y="4503738"/>
          <p14:tracePt t="101359" x="5951538" y="4503738"/>
          <p14:tracePt t="101375" x="6065838" y="4503738"/>
          <p14:tracePt t="101392" x="6156325" y="4525963"/>
          <p14:tracePt t="101409" x="6218238" y="4533900"/>
          <p14:tracePt t="101425" x="6240463" y="4549775"/>
          <p14:tracePt t="101441" x="6240463" y="4564063"/>
          <p14:tracePt t="101441" x="6248400" y="4564063"/>
          <p14:tracePt t="101459" x="6264275" y="4587875"/>
          <p14:tracePt t="101476" x="6286500" y="4602163"/>
          <p14:tracePt t="101492" x="6324600" y="4625975"/>
          <p14:tracePt t="101509" x="6408738" y="4640263"/>
          <p14:tracePt t="101526" x="6484938" y="4640263"/>
          <p14:tracePt t="101542" x="6575425" y="4656138"/>
          <p14:tracePt t="101559" x="6607175" y="4656138"/>
          <p14:tracePt t="101575" x="6621463" y="4648200"/>
          <p14:tracePt t="101593" x="6637338" y="4625975"/>
          <p14:tracePt t="101609" x="6659563" y="4602163"/>
          <p14:tracePt t="101625" x="6675438" y="4572000"/>
          <p14:tracePt t="101642" x="6727825" y="4495800"/>
          <p14:tracePt t="101659" x="6773863" y="4427538"/>
          <p14:tracePt t="101675" x="6811963" y="4381500"/>
          <p14:tracePt t="101692" x="6835775" y="4343400"/>
          <p14:tracePt t="101709" x="6865938" y="4289425"/>
          <p14:tracePt t="101725" x="6911975" y="4229100"/>
          <p14:tracePt t="101742" x="6942138" y="4191000"/>
          <p14:tracePt t="101759" x="6972300" y="4152900"/>
          <p14:tracePt t="101775" x="7010400" y="4122738"/>
          <p14:tracePt t="101793" x="7040563" y="4092575"/>
          <p14:tracePt t="101809" x="7056438" y="4084638"/>
          <p14:tracePt t="101825" x="7070725" y="4060825"/>
          <p14:tracePt t="101825" x="7070725" y="4054475"/>
          <p14:tracePt t="101843" x="7094538" y="4030663"/>
          <p14:tracePt t="101860" x="7108825" y="4000500"/>
          <p14:tracePt t="101876" x="7132638" y="3970338"/>
          <p14:tracePt t="101892" x="7146925" y="3946525"/>
          <p14:tracePt t="101909" x="7162800" y="3932238"/>
          <p14:tracePt t="101925" x="7162800" y="3908425"/>
          <p14:tracePt t="101942" x="7162800" y="3894138"/>
          <p14:tracePt t="101958" x="7162800" y="3870325"/>
          <p14:tracePt t="101975" x="7162800" y="3863975"/>
          <p14:tracePt t="101991" x="7162800" y="3848100"/>
          <p14:tracePt t="102008" x="7162800" y="3840163"/>
          <p14:tracePt t="102027" x="7154863" y="3825875"/>
          <p14:tracePt t="102059" x="7146925" y="3817938"/>
          <p14:tracePt t="102076" x="7132638" y="3810000"/>
          <p14:tracePt t="102092" x="7124700" y="3810000"/>
          <p14:tracePt t="102099" x="7094538" y="3794125"/>
          <p14:tracePt t="102108" x="7078663" y="3794125"/>
          <p14:tracePt t="102125" x="7048500" y="3787775"/>
          <p14:tracePt t="102142" x="7026275" y="3787775"/>
          <p14:tracePt t="102159" x="6988175" y="3787775"/>
          <p14:tracePt t="102175" x="6964363" y="3787775"/>
          <p14:tracePt t="102192" x="6934200" y="3787775"/>
          <p14:tracePt t="102209" x="6904038" y="3787775"/>
          <p14:tracePt t="102226" x="6865938" y="3787775"/>
          <p14:tracePt t="102226" x="6850063" y="3787775"/>
          <p14:tracePt t="102243" x="6811963" y="3787775"/>
          <p14:tracePt t="102259" x="6789738" y="3787775"/>
          <p14:tracePt t="102276" x="6751638" y="3794125"/>
          <p14:tracePt t="102292" x="6705600" y="3810000"/>
          <p14:tracePt t="102309" x="6651625" y="3825875"/>
          <p14:tracePt t="102325" x="6613525" y="3840163"/>
          <p14:tracePt t="102342" x="6569075" y="3863975"/>
          <p14:tracePt t="102359" x="6530975" y="3886200"/>
          <p14:tracePt t="102375" x="6499225" y="3908425"/>
          <p14:tracePt t="102392" x="6454775" y="3940175"/>
          <p14:tracePt t="102409" x="6416675" y="3978275"/>
          <p14:tracePt t="102425" x="6392863" y="4008438"/>
          <p14:tracePt t="102442" x="6370638" y="4060825"/>
          <p14:tracePt t="102460" x="6354763" y="4092575"/>
          <p14:tracePt t="102476" x="6340475" y="4137025"/>
          <p14:tracePt t="102492" x="6332538" y="4175125"/>
          <p14:tracePt t="102509" x="6324600" y="4206875"/>
          <p14:tracePt t="102526" x="6324600" y="4251325"/>
          <p14:tracePt t="102542" x="6308725" y="4313238"/>
          <p14:tracePt t="102559" x="6308725" y="4359275"/>
          <p14:tracePt t="102575" x="6308725" y="4411663"/>
          <p14:tracePt t="102594" x="6308725" y="4465638"/>
          <p14:tracePt t="102609" x="6324600" y="4511675"/>
          <p14:tracePt t="102625" x="6378575" y="4564063"/>
          <p14:tracePt t="102625" x="6384925" y="4587875"/>
          <p14:tracePt t="102643" x="6430963" y="4625975"/>
          <p14:tracePt t="102660" x="6469063" y="4664075"/>
          <p14:tracePt t="102676" x="6469063" y="4702175"/>
          <p14:tracePt t="102692" x="6523038" y="4746625"/>
          <p14:tracePt t="102709" x="6613525" y="4754563"/>
          <p14:tracePt t="102725" x="6713538" y="4770438"/>
          <p14:tracePt t="102742" x="6797675" y="4770438"/>
          <p14:tracePt t="102759" x="6904038" y="4770438"/>
          <p14:tracePt t="102775" x="6964363" y="4770438"/>
          <p14:tracePt t="102792" x="6994525" y="4770438"/>
          <p14:tracePt t="102809" x="7032625" y="4746625"/>
          <p14:tracePt t="102825" x="7070725" y="4716463"/>
          <p14:tracePt t="102825" x="7086600" y="4708525"/>
          <p14:tracePt t="102843" x="7116763" y="4670425"/>
          <p14:tracePt t="102859" x="7140575" y="4640263"/>
          <p14:tracePt t="102876" x="7154863" y="4618038"/>
          <p14:tracePt t="102892" x="7170738" y="4602163"/>
          <p14:tracePt t="102909" x="7170738" y="4579938"/>
          <p14:tracePt t="102925" x="7178675" y="4541838"/>
          <p14:tracePt t="102942" x="7192963" y="4495800"/>
          <p14:tracePt t="102959" x="7192963" y="4441825"/>
          <p14:tracePt t="102976" x="7192963" y="4397375"/>
          <p14:tracePt t="102992" x="7192963" y="4359275"/>
          <p14:tracePt t="103009" x="7192963" y="4305300"/>
          <p14:tracePt t="103025" x="7178675" y="4259263"/>
          <p14:tracePt t="103042" x="7124700" y="4191000"/>
          <p14:tracePt t="103060" x="7070725" y="4160838"/>
          <p14:tracePt t="103075" x="7040563" y="4144963"/>
          <p14:tracePt t="103092" x="7010400" y="4130675"/>
          <p14:tracePt t="103110" x="6994525" y="4122738"/>
          <p14:tracePt t="103125" x="6972300" y="4122738"/>
          <p14:tracePt t="103142" x="6956425" y="4122738"/>
          <p14:tracePt t="103159" x="6926263" y="4122738"/>
          <p14:tracePt t="103175" x="6888163" y="4160838"/>
          <p14:tracePt t="103192" x="6873875" y="4183063"/>
          <p14:tracePt t="103209" x="6873875" y="4191000"/>
          <p14:tracePt t="103225" x="6865938" y="4198938"/>
          <p14:tracePt t="103241" x="6865938" y="4213225"/>
          <p14:tracePt t="103500" x="6865938" y="4221163"/>
          <p14:tracePt t="103507" x="6865938" y="4244975"/>
          <p14:tracePt t="103515" x="6865938" y="4259263"/>
          <p14:tracePt t="103526" x="6880225" y="4313238"/>
          <p14:tracePt t="103542" x="6880225" y="4373563"/>
          <p14:tracePt t="103559" x="6896100" y="4441825"/>
          <p14:tracePt t="103575" x="6896100" y="4525963"/>
          <p14:tracePt t="103592" x="6896100" y="4594225"/>
          <p14:tracePt t="103609" x="6911975" y="4664075"/>
          <p14:tracePt t="103609" x="6911975" y="4678363"/>
          <p14:tracePt t="103628" x="6911975" y="4708525"/>
          <p14:tracePt t="103642" x="6911975" y="4762500"/>
          <p14:tracePt t="103659" x="6911975" y="4808538"/>
          <p14:tracePt t="103676" x="6911975" y="4846638"/>
          <p14:tracePt t="103692" x="6904038" y="4892675"/>
          <p14:tracePt t="103709" x="6904038" y="4922838"/>
          <p14:tracePt t="103725" x="6888163" y="4945063"/>
          <p14:tracePt t="103742" x="6888163" y="4953000"/>
          <p14:tracePt t="103758" x="6880225" y="4960938"/>
          <p14:tracePt t="103835" x="6873875" y="4960938"/>
          <p14:tracePt t="103851" x="6865938" y="4960938"/>
          <p14:tracePt t="103899" x="6850063" y="4953000"/>
          <p14:tracePt t="103915" x="6842125" y="4945063"/>
          <p14:tracePt t="103923" x="6835775" y="4937125"/>
          <p14:tracePt t="103931" x="6827838" y="4930775"/>
          <p14:tracePt t="103941" x="6819900" y="4914900"/>
          <p14:tracePt t="103959" x="6811963" y="4899025"/>
          <p14:tracePt t="103975" x="6811963" y="4892675"/>
          <p14:tracePt t="103991" x="6811963" y="4884738"/>
          <p14:tracePt t="104008" x="6811963" y="4876800"/>
          <p14:tracePt t="104027" x="6811963" y="4868863"/>
          <p14:tracePt t="104099" x="6819900" y="4868863"/>
          <p14:tracePt t="104123" x="6827838" y="4868863"/>
          <p14:tracePt t="104139" x="6835775" y="4868863"/>
          <p14:tracePt t="104147" x="6842125" y="4868863"/>
          <p14:tracePt t="104159" x="6850063" y="4884738"/>
          <p14:tracePt t="104175" x="6858000" y="4899025"/>
          <p14:tracePt t="104192" x="6865938" y="4937125"/>
          <p14:tracePt t="104209" x="6873875" y="4983163"/>
          <p14:tracePt t="104226" x="6896100" y="5051425"/>
          <p14:tracePt t="104226" x="6904038" y="5083175"/>
          <p14:tracePt t="104243" x="6926263" y="5151438"/>
          <p14:tracePt t="104260" x="6942138" y="5227638"/>
          <p14:tracePt t="104276" x="6956425" y="5280025"/>
          <p14:tracePt t="104293" x="6980238" y="5341938"/>
          <p14:tracePt t="104309" x="6994525" y="5394325"/>
          <p14:tracePt t="104326" x="7026275" y="5440363"/>
          <p14:tracePt t="104342" x="7032625" y="5478463"/>
          <p14:tracePt t="104359" x="7048500" y="5508625"/>
          <p14:tracePt t="104375" x="7064375" y="5540375"/>
          <p14:tracePt t="104392" x="7078663" y="5554663"/>
          <p14:tracePt t="104408" x="7094538" y="5570538"/>
          <p14:tracePt t="104425" x="7108825" y="5584825"/>
          <p14:tracePt t="104441" x="7116763" y="5592763"/>
          <p14:tracePt t="104459" x="7124700" y="5592763"/>
          <p14:tracePt t="104507" x="7132638" y="5592763"/>
          <p14:tracePt t="104531" x="7132638" y="5578475"/>
          <p14:tracePt t="104547" x="7132638" y="5554663"/>
          <p14:tracePt t="104555" x="7132638" y="5516563"/>
          <p14:tracePt t="104563" x="7132638" y="5494338"/>
          <p14:tracePt t="104575" x="7132638" y="5432425"/>
          <p14:tracePt t="104592" x="7116763" y="5364163"/>
          <p14:tracePt t="104592" x="7094538" y="5318125"/>
          <p14:tracePt t="104612" x="7078663" y="5280025"/>
          <p14:tracePt t="104625" x="7056438" y="5219700"/>
          <p14:tracePt t="104625" x="7048500" y="5189538"/>
          <p14:tracePt t="104643" x="7040563" y="5143500"/>
          <p14:tracePt t="104659" x="7026275" y="5113338"/>
          <p14:tracePt t="104676" x="7026275" y="5083175"/>
          <p14:tracePt t="104692" x="7018338" y="5059363"/>
          <p14:tracePt t="104709" x="7010400" y="5037138"/>
          <p14:tracePt t="104725" x="7010400" y="5029200"/>
          <p14:tracePt t="104742" x="7018338" y="5029200"/>
          <p14:tracePt t="104827" x="7032625" y="5037138"/>
          <p14:tracePt t="104835" x="7040563" y="5051425"/>
          <p14:tracePt t="104851" x="7048500" y="5067300"/>
          <p14:tracePt t="104859" x="7056438" y="5121275"/>
          <p14:tracePt t="104876" x="7056438" y="5181600"/>
          <p14:tracePt t="104893" x="7078663" y="5235575"/>
          <p14:tracePt t="104909" x="7116763" y="5303838"/>
          <p14:tracePt t="104925" x="7116763" y="5318125"/>
          <p14:tracePt t="104943" x="7116763" y="5326063"/>
          <p14:tracePt t="104958" x="7116763" y="5334000"/>
          <p14:tracePt t="104975" x="7116763" y="5349875"/>
          <p14:tracePt t="105003" x="7108825" y="5349875"/>
          <p14:tracePt t="105155" x="7108825" y="5341938"/>
          <p14:tracePt t="105172" x="7108825" y="5334000"/>
          <p14:tracePt t="105187" x="7094538" y="5318125"/>
          <p14:tracePt t="105211" x="7094538" y="5311775"/>
          <p14:tracePt t="105219" x="7094538" y="5303838"/>
          <p14:tracePt t="105228" x="7094538" y="5295900"/>
          <p14:tracePt t="105242" x="7094538" y="5235575"/>
          <p14:tracePt t="105260" x="7094538" y="5189538"/>
          <p14:tracePt t="105276" x="7086600" y="5135563"/>
          <p14:tracePt t="105292" x="7064375" y="5083175"/>
          <p14:tracePt t="105309" x="7048500" y="5006975"/>
          <p14:tracePt t="105326" x="7048500" y="4960938"/>
          <p14:tracePt t="105342" x="7032625" y="4914900"/>
          <p14:tracePt t="105359" x="7026275" y="4899025"/>
          <p14:tracePt t="105375" x="7026275" y="4892675"/>
          <p14:tracePt t="105392" x="7018338" y="4892675"/>
          <p14:tracePt t="105563" x="7018338" y="4899025"/>
          <p14:tracePt t="105588" x="7018338" y="4906963"/>
          <p14:tracePt t="105595" x="7018338" y="4914900"/>
          <p14:tracePt t="105608" x="7010400" y="4930775"/>
          <p14:tracePt t="105608" x="7010400" y="4945063"/>
          <p14:tracePt t="105628" x="7010400" y="4960938"/>
          <p14:tracePt t="105642" x="7002463" y="4999038"/>
          <p14:tracePt t="105659" x="7002463" y="5037138"/>
          <p14:tracePt t="105676" x="7002463" y="5067300"/>
          <p14:tracePt t="105692" x="7002463" y="5105400"/>
          <p14:tracePt t="105709" x="7002463" y="5151438"/>
          <p14:tracePt t="105726" x="7002463" y="5181600"/>
          <p14:tracePt t="105742" x="7002463" y="5211763"/>
          <p14:tracePt t="105759" x="7002463" y="5241925"/>
          <p14:tracePt t="105776" x="7002463" y="5265738"/>
          <p14:tracePt t="105792" x="7002463" y="5273675"/>
          <p14:tracePt t="105808" x="6994525" y="5280025"/>
          <p14:tracePt t="105825" x="6994525" y="5287963"/>
          <p14:tracePt t="105842" x="6988175" y="5295900"/>
          <p14:tracePt t="106012" x="6980238" y="5295900"/>
          <p14:tracePt t="106115" x="6980238" y="5287963"/>
          <p14:tracePt t="106123" x="6980238" y="5273675"/>
          <p14:tracePt t="106131" x="6980238" y="5241925"/>
          <p14:tracePt t="106142" x="6980238" y="5165725"/>
          <p14:tracePt t="106159" x="6980238" y="5045075"/>
          <p14:tracePt t="106176" x="6942138" y="4930775"/>
          <p14:tracePt t="106192" x="6904038" y="4808538"/>
          <p14:tracePt t="106209" x="6865938" y="4724400"/>
          <p14:tracePt t="106226" x="6835775" y="4670425"/>
          <p14:tracePt t="106226" x="6835775" y="4664075"/>
          <p14:tracePt t="106243" x="6827838" y="4656138"/>
          <p14:tracePt t="106260" x="6819900" y="4656138"/>
          <p14:tracePt t="106347" x="6819900" y="4664075"/>
          <p14:tracePt t="106396" x="6819900" y="4678363"/>
          <p14:tracePt t="106403" x="6819900" y="4694238"/>
          <p14:tracePt t="106412" x="6827838" y="4716463"/>
          <p14:tracePt t="106425" x="6842125" y="4762500"/>
          <p14:tracePt t="106425" x="6842125" y="4784725"/>
          <p14:tracePt t="106444" x="6850063" y="4816475"/>
          <p14:tracePt t="106460" x="6850063" y="4860925"/>
          <p14:tracePt t="106476" x="6850063" y="4892675"/>
          <p14:tracePt t="106493" x="6850063" y="4899025"/>
          <p14:tracePt t="106508" x="6842125" y="4906963"/>
          <p14:tracePt t="106526" x="6797675" y="4906963"/>
          <p14:tracePt t="106542" x="6743700" y="4906963"/>
          <p14:tracePt t="106559" x="6705600" y="4906963"/>
          <p14:tracePt t="106576" x="6683375" y="4906963"/>
          <p14:tracePt t="106592" x="6651625" y="4906963"/>
          <p14:tracePt t="106609" x="6637338" y="4906963"/>
          <p14:tracePt t="106609" x="6621463" y="4906963"/>
          <p14:tracePt t="106628" x="6613525" y="4899025"/>
          <p14:tracePt t="106643" x="6591300" y="4860925"/>
          <p14:tracePt t="106659" x="6591300" y="4846638"/>
          <p14:tracePt t="106675" x="6591300" y="4816475"/>
          <p14:tracePt t="106692" x="6591300" y="4762500"/>
          <p14:tracePt t="106709" x="6637338" y="4708525"/>
          <p14:tracePt t="106726" x="6713538" y="4648200"/>
          <p14:tracePt t="106742" x="6804025" y="4587875"/>
          <p14:tracePt t="106759" x="6888163" y="4549775"/>
          <p14:tracePt t="106776" x="6950075" y="4533900"/>
          <p14:tracePt t="106792" x="7026275" y="4533900"/>
          <p14:tracePt t="106809" x="7070725" y="4533900"/>
          <p14:tracePt t="106809" x="7078663" y="4533900"/>
          <p14:tracePt t="106827" x="7086600" y="4533900"/>
          <p14:tracePt t="106842" x="7102475" y="4549775"/>
          <p14:tracePt t="106859" x="7108825" y="4556125"/>
          <p14:tracePt t="106891" x="7108825" y="4564063"/>
          <p14:tracePt t="106915" x="7108825" y="4572000"/>
          <p14:tracePt t="106931" x="7086600" y="4587875"/>
          <p14:tracePt t="106939" x="7070725" y="4587875"/>
          <p14:tracePt t="106947" x="7048500" y="4587875"/>
          <p14:tracePt t="106958" x="7010400" y="4587875"/>
          <p14:tracePt t="106976" x="6956425" y="4587875"/>
          <p14:tracePt t="106992" x="6934200" y="4594225"/>
          <p14:tracePt t="107009" x="6896100" y="4602163"/>
          <p14:tracePt t="107026" x="6880225" y="4610100"/>
          <p14:tracePt t="107042" x="6842125" y="4632325"/>
          <p14:tracePt t="107060" x="6835775" y="4640263"/>
          <p14:tracePt t="107076" x="6835775" y="4648200"/>
          <p14:tracePt t="107115" x="6835775" y="4656138"/>
          <p14:tracePt t="107131" x="6827838" y="4664075"/>
          <p14:tracePt t="107147" x="6835775" y="4656138"/>
          <p14:tracePt t="107299" x="6842125" y="4656138"/>
          <p14:tracePt t="107308" x="6865938" y="4656138"/>
          <p14:tracePt t="107315" x="6873875" y="4648200"/>
          <p14:tracePt t="107325" x="6888163" y="4640263"/>
          <p14:tracePt t="107342" x="6904038" y="4640263"/>
          <p14:tracePt t="107359" x="6911975" y="4640263"/>
          <p14:tracePt t="107375" x="6918325" y="4640263"/>
          <p14:tracePt t="107411" x="6926263" y="4640263"/>
          <p14:tracePt t="107419" x="6926263" y="4656138"/>
          <p14:tracePt t="107467" x="6918325" y="4670425"/>
          <p14:tracePt t="107475" x="6911975" y="4678363"/>
          <p14:tracePt t="107483" x="6904038" y="4686300"/>
          <p14:tracePt t="107492" x="6865938" y="4702175"/>
          <p14:tracePt t="107509" x="6811963" y="4716463"/>
          <p14:tracePt t="107526" x="6781800" y="4716463"/>
          <p14:tracePt t="107542" x="6765925" y="4716463"/>
          <p14:tracePt t="107559" x="6743700" y="4708525"/>
          <p14:tracePt t="107576" x="6735763" y="4702175"/>
          <p14:tracePt t="107592" x="6721475" y="4686300"/>
          <p14:tracePt t="107609" x="6713538" y="4678363"/>
          <p14:tracePt t="107626" x="6697663" y="4670425"/>
          <p14:tracePt t="107642" x="6697663" y="4664075"/>
          <p14:tracePt t="107659" x="6697663" y="4640263"/>
          <p14:tracePt t="107676" x="6697663" y="4632325"/>
          <p14:tracePt t="107692" x="6705600" y="4602163"/>
          <p14:tracePt t="107709" x="6721475" y="4587875"/>
          <p14:tracePt t="107725" x="6727825" y="4579938"/>
          <p14:tracePt t="107742" x="6743700" y="4564063"/>
          <p14:tracePt t="107759" x="6759575" y="4556125"/>
          <p14:tracePt t="107775" x="6781800" y="4541838"/>
          <p14:tracePt t="107793" x="6797675" y="4525963"/>
          <p14:tracePt t="107809" x="6811963" y="4518025"/>
          <p14:tracePt t="107826" x="6819900" y="4511675"/>
          <p14:tracePt t="107843" x="6827838" y="4511675"/>
          <p14:tracePt t="107859" x="6827838" y="4503738"/>
          <p14:tracePt t="107883" x="6827838" y="4518025"/>
          <p14:tracePt t="107972" x="6842125" y="4541838"/>
          <p14:tracePt t="107980" x="6850063" y="4556125"/>
          <p14:tracePt t="107992" x="6850063" y="4579938"/>
          <p14:tracePt t="108009" x="6850063" y="4602163"/>
          <p14:tracePt t="108026" x="6850063" y="4610100"/>
          <p14:tracePt t="108042" x="6850063" y="4625975"/>
          <p14:tracePt t="108060" x="6858000" y="4632325"/>
          <p14:tracePt t="108075" x="6873875" y="4664075"/>
          <p14:tracePt t="108092" x="6896100" y="4702175"/>
          <p14:tracePt t="108109" x="6911975" y="4724400"/>
          <p14:tracePt t="108126" x="6918325" y="4746625"/>
          <p14:tracePt t="108143" x="6934200" y="4762500"/>
          <p14:tracePt t="108160" x="6934200" y="4784725"/>
          <p14:tracePt t="108175" x="6942138" y="4800600"/>
          <p14:tracePt t="108192" x="6950075" y="4808538"/>
          <p14:tracePt t="108209" x="6956425" y="4822825"/>
          <p14:tracePt t="108225" x="6964363" y="4830763"/>
          <p14:tracePt t="108242" x="6964363" y="4846638"/>
          <p14:tracePt t="108260" x="6972300" y="4860925"/>
          <p14:tracePt t="108276" x="6980238" y="4876800"/>
          <p14:tracePt t="108292" x="6980238" y="4884738"/>
          <p14:tracePt t="108309" x="6988175" y="4906963"/>
          <p14:tracePt t="108326" x="6988175" y="4914900"/>
          <p14:tracePt t="108342" x="6988175" y="4922838"/>
          <p14:tracePt t="108359" x="7002463" y="4937125"/>
          <p14:tracePt t="108395" x="7002463" y="4945063"/>
          <p14:tracePt t="108419" x="7010400" y="4953000"/>
          <p14:tracePt t="108435" x="7010400" y="4960938"/>
          <p14:tracePt t="108443" x="7002463" y="4960938"/>
          <p14:tracePt t="108619" x="7002463" y="4953000"/>
          <p14:tracePt t="108660" x="7002463" y="4945063"/>
          <p14:tracePt t="108676" x="7002463" y="4937125"/>
          <p14:tracePt t="108691" x="7002463" y="4930775"/>
          <p14:tracePt t="108699" x="7002463" y="4922838"/>
          <p14:tracePt t="108709" x="7002463" y="4914900"/>
          <p14:tracePt t="108731" x="7002463" y="4906963"/>
          <p14:tracePt t="108747" x="7002463" y="4899025"/>
          <p14:tracePt t="108758" x="7002463" y="4876800"/>
          <p14:tracePt t="108776" x="7002463" y="4854575"/>
          <p14:tracePt t="108792" x="7002463" y="4830763"/>
          <p14:tracePt t="108809" x="7002463" y="4792663"/>
          <p14:tracePt t="108826" x="7002463" y="4762500"/>
          <p14:tracePt t="108826" x="7002463" y="4746625"/>
          <p14:tracePt t="108844" x="7002463" y="4716463"/>
          <p14:tracePt t="108860" x="7002463" y="4678363"/>
          <p14:tracePt t="108876" x="7002463" y="4664075"/>
          <p14:tracePt t="108892" x="7002463" y="4632325"/>
          <p14:tracePt t="108909" x="7010400" y="4587875"/>
          <p14:tracePt t="108926" x="7010400" y="4549775"/>
          <p14:tracePt t="108943" x="7010400" y="4495800"/>
          <p14:tracePt t="108959" x="7010400" y="4435475"/>
          <p14:tracePt t="108977" x="7018338" y="4373563"/>
          <p14:tracePt t="108992" x="7032625" y="4305300"/>
          <p14:tracePt t="109009" x="7040563" y="4237038"/>
          <p14:tracePt t="109009" x="7040563" y="4206875"/>
          <p14:tracePt t="109028" x="7040563" y="4183063"/>
          <p14:tracePt t="109042" x="7056438" y="4114800"/>
          <p14:tracePt t="109060" x="7056438" y="4084638"/>
          <p14:tracePt t="109076" x="7056438" y="4054475"/>
          <p14:tracePt t="109093" x="7056438" y="4016375"/>
          <p14:tracePt t="109109" x="7056438" y="3978275"/>
          <p14:tracePt t="109126" x="7040563" y="3924300"/>
          <p14:tracePt t="109142" x="7032625" y="3870325"/>
          <p14:tracePt t="109159" x="7026275" y="3825875"/>
          <p14:tracePt t="109176" x="7002463" y="3771900"/>
          <p14:tracePt t="109192" x="7002463" y="3725863"/>
          <p14:tracePt t="109209" x="6980238" y="3673475"/>
          <p14:tracePt t="109209" x="6972300" y="3649663"/>
          <p14:tracePt t="109228" x="6972300" y="3641725"/>
          <p14:tracePt t="109242" x="6972300" y="3597275"/>
          <p14:tracePt t="109260" x="6964363" y="3565525"/>
          <p14:tracePt t="109276" x="6950075" y="3527425"/>
          <p14:tracePt t="109293" x="6950075" y="3521075"/>
          <p14:tracePt t="109309" x="6942138" y="3505200"/>
          <p14:tracePt t="109325" x="6934200" y="3489325"/>
          <p14:tracePt t="109342" x="6926263" y="3475038"/>
          <p14:tracePt t="109359" x="6926263" y="3459163"/>
          <p14:tracePt t="109375" x="6918325" y="3459163"/>
          <p14:tracePt t="109392" x="6918325" y="3444875"/>
          <p14:tracePt t="109409" x="6911975" y="3436938"/>
          <p14:tracePt t="109425" x="6911975" y="3444875"/>
          <p14:tracePt t="110228" x="6926263" y="3467100"/>
          <p14:tracePt t="110236" x="6926263" y="3489325"/>
          <p14:tracePt t="110244" x="6926263" y="3527425"/>
          <p14:tracePt t="110260" x="6934200" y="3603625"/>
          <p14:tracePt t="110277" x="6934200" y="3703638"/>
          <p14:tracePt t="110293" x="6956425" y="3779838"/>
          <p14:tracePt t="110309" x="6964363" y="3848100"/>
          <p14:tracePt t="110326" x="6972300" y="3894138"/>
          <p14:tracePt t="110342" x="6980238" y="3916363"/>
          <p14:tracePt t="110359" x="6980238" y="3924300"/>
          <p14:tracePt t="110375" x="6988175" y="3932238"/>
          <p14:tracePt t="110392" x="6994525" y="3946525"/>
          <p14:tracePt t="110409" x="7032625" y="3954463"/>
          <p14:tracePt t="110426" x="7056438" y="3970338"/>
          <p14:tracePt t="110426" x="7064375" y="3984625"/>
          <p14:tracePt t="110444" x="7102475" y="3992563"/>
          <p14:tracePt t="110460" x="7132638" y="3992563"/>
          <p14:tracePt t="110476" x="7140575" y="3992563"/>
          <p14:tracePt t="110499" x="7146925" y="3992563"/>
          <p14:tracePt t="110509" x="7146925" y="3984625"/>
          <p14:tracePt t="110526" x="7154863" y="3984625"/>
          <p14:tracePt t="110604" x="7162800" y="3984625"/>
          <p14:tracePt t="110627" x="7170738" y="3984625"/>
          <p14:tracePt t="110643" x="7170738" y="3992563"/>
          <p14:tracePt t="110651" x="7170738" y="4000500"/>
          <p14:tracePt t="110660" x="7170738" y="4008438"/>
          <p14:tracePt t="110676" x="7132638" y="4038600"/>
          <p14:tracePt t="110693" x="7116763" y="4046538"/>
          <p14:tracePt t="110709" x="7078663" y="4054475"/>
          <p14:tracePt t="110726" x="7010400" y="4076700"/>
          <p14:tracePt t="110743" x="6918325" y="4084638"/>
          <p14:tracePt t="110760" x="6804025" y="4084638"/>
          <p14:tracePt t="110776" x="6689725" y="4084638"/>
          <p14:tracePt t="110793" x="6599238" y="4092575"/>
          <p14:tracePt t="110810" x="6530975" y="4098925"/>
          <p14:tracePt t="110826" x="6430963" y="4122738"/>
          <p14:tracePt t="110844" x="6384925" y="4137025"/>
          <p14:tracePt t="110860" x="6324600" y="4152900"/>
          <p14:tracePt t="110876" x="6278563" y="4175125"/>
          <p14:tracePt t="110893" x="6232525" y="4183063"/>
          <p14:tracePt t="110910" x="6194425" y="4191000"/>
          <p14:tracePt t="110926" x="6180138" y="4206875"/>
          <p14:tracePt t="110943" x="6149975" y="4213225"/>
          <p14:tracePt t="110959" x="6126163" y="4229100"/>
          <p14:tracePt t="110976" x="6118225" y="4237038"/>
          <p14:tracePt t="110992" x="6126163" y="4237038"/>
          <p14:tracePt t="111099" x="6156325" y="4237038"/>
          <p14:tracePt t="111107" x="6210300" y="4229100"/>
          <p14:tracePt t="111115" x="6256338" y="4213225"/>
          <p14:tracePt t="111126" x="6362700" y="4183063"/>
          <p14:tracePt t="111144" x="6477000" y="4152900"/>
          <p14:tracePt t="111159" x="6575425" y="4130675"/>
          <p14:tracePt t="111176" x="6659563" y="4098925"/>
          <p14:tracePt t="111193" x="6713538" y="4060825"/>
          <p14:tracePt t="111209" x="6819900" y="4038600"/>
          <p14:tracePt t="111227" x="6926263" y="4022725"/>
          <p14:tracePt t="111227" x="6972300" y="4008438"/>
          <p14:tracePt t="111244" x="7070725" y="4000500"/>
          <p14:tracePt t="111260" x="7146925" y="3992563"/>
          <p14:tracePt t="111276" x="7200900" y="3992563"/>
          <p14:tracePt t="111293" x="7231063" y="3984625"/>
          <p14:tracePt t="111310" x="7239000" y="3984625"/>
          <p14:tracePt t="111325" x="7239000" y="3978275"/>
          <p14:tracePt t="111468" x="7223125" y="3984625"/>
          <p14:tracePt t="111476" x="7200900" y="3992563"/>
          <p14:tracePt t="111483" x="7170738" y="4008438"/>
          <p14:tracePt t="111493" x="7132638" y="4038600"/>
          <p14:tracePt t="111510" x="7040563" y="4076700"/>
          <p14:tracePt t="111526" x="6956425" y="4114800"/>
          <p14:tracePt t="111543" x="6842125" y="4152900"/>
          <p14:tracePt t="111559" x="6789738" y="4183063"/>
          <p14:tracePt t="111576" x="6727825" y="4198938"/>
          <p14:tracePt t="111593" x="6667500" y="4244975"/>
          <p14:tracePt t="111609" x="6621463" y="4259263"/>
          <p14:tracePt t="111626" x="6569075" y="4289425"/>
          <p14:tracePt t="111645" x="6553200" y="4297363"/>
          <p14:tracePt t="111660" x="6545263" y="4305300"/>
          <p14:tracePt t="111675" x="6537325" y="4305300"/>
          <p14:tracePt t="111715" x="6530975" y="4305300"/>
          <p14:tracePt t="112388" x="6523038" y="4313238"/>
          <p14:tracePt t="112493" x="6530975" y="4313238"/>
          <p14:tracePt t="112684" x="6537325" y="4313238"/>
          <p14:tracePt t="112707" x="6553200" y="4313238"/>
          <p14:tracePt t="112715" x="6569075" y="4313238"/>
          <p14:tracePt t="112731" x="6591300" y="4313238"/>
          <p14:tracePt t="112747" x="6599238" y="4305300"/>
          <p14:tracePt t="112759" x="6613525" y="4289425"/>
          <p14:tracePt t="112776" x="6645275" y="4275138"/>
          <p14:tracePt t="112793" x="6683375" y="4251325"/>
          <p14:tracePt t="112810" x="6721475" y="4237038"/>
          <p14:tracePt t="112826" x="6765925" y="4221163"/>
          <p14:tracePt t="112826" x="6781800" y="4213225"/>
          <p14:tracePt t="112843" x="6804025" y="4206875"/>
          <p14:tracePt t="112860" x="6835775" y="4206875"/>
          <p14:tracePt t="112876" x="6896100" y="4206875"/>
          <p14:tracePt t="112893" x="6926263" y="4183063"/>
          <p14:tracePt t="112910" x="6972300" y="4175125"/>
          <p14:tracePt t="112926" x="6994525" y="4168775"/>
          <p14:tracePt t="112943" x="7010400" y="4160838"/>
          <p14:tracePt t="112959" x="7032625" y="4152900"/>
          <p14:tracePt t="112976" x="7056438" y="4144963"/>
          <p14:tracePt t="112993" x="7064375" y="4137025"/>
          <p14:tracePt t="113009" x="7078663" y="4137025"/>
          <p14:tracePt t="113026" x="7070725" y="4137025"/>
          <p14:tracePt t="113284" x="7064375" y="4137025"/>
          <p14:tracePt t="113316" x="7048500" y="4130675"/>
          <p14:tracePt t="113451" x="7040563" y="4130675"/>
          <p14:tracePt t="113525" x="7032625" y="4130675"/>
          <p14:tracePt t="113604" x="7026275" y="4130675"/>
          <p14:tracePt t="113620" x="7018338" y="4130675"/>
          <p14:tracePt t="113659" x="7010400" y="4130675"/>
          <p14:tracePt t="113668" x="7002463" y="4130675"/>
          <p14:tracePt t="113683" x="6994525" y="4130675"/>
          <p14:tracePt t="113693" x="6980238" y="4137025"/>
          <p14:tracePt t="113710" x="6972300" y="4137025"/>
          <p14:tracePt t="113726" x="6956425" y="4152900"/>
          <p14:tracePt t="113743" x="6956425" y="4160838"/>
          <p14:tracePt t="113763" x="6950075" y="4160838"/>
          <p14:tracePt t="113776" x="6950075" y="4168775"/>
          <p14:tracePt t="113793" x="6926263" y="4168775"/>
          <p14:tracePt t="113810" x="6918325" y="4183063"/>
          <p14:tracePt t="113826" x="6880225" y="4183063"/>
          <p14:tracePt t="113826" x="6873875" y="4191000"/>
          <p14:tracePt t="113844" x="6850063" y="4198938"/>
          <p14:tracePt t="113860" x="6842125" y="4206875"/>
          <p14:tracePt t="113876" x="6827838" y="4213225"/>
          <p14:tracePt t="113892" x="6811963" y="4221163"/>
          <p14:tracePt t="113909" x="6781800" y="4244975"/>
          <p14:tracePt t="113926" x="6743700" y="4267200"/>
          <p14:tracePt t="113943" x="6705600" y="4289425"/>
          <p14:tracePt t="113960" x="6675438" y="4305300"/>
          <p14:tracePt t="113976" x="6651625" y="4327525"/>
          <p14:tracePt t="113993" x="6637338" y="4343400"/>
          <p14:tracePt t="114010" x="6621463" y="4351338"/>
          <p14:tracePt t="114026" x="6621463" y="4359275"/>
          <p14:tracePt t="114026" x="6621463" y="4365625"/>
          <p14:tracePt t="114043" x="6613525" y="4365625"/>
          <p14:tracePt t="114059" x="6613525" y="4373563"/>
          <p14:tracePt t="114076" x="6613525" y="4381500"/>
          <p14:tracePt t="114092" x="6607175" y="4381500"/>
          <p14:tracePt t="114109" x="6599238" y="4389438"/>
          <p14:tracePt t="114126" x="6599238" y="4397375"/>
          <p14:tracePt t="114828" x="6599238" y="4411663"/>
          <p14:tracePt t="114836" x="6599238" y="4419600"/>
          <p14:tracePt t="114844" x="6599238" y="4449763"/>
          <p14:tracePt t="114861" x="6621463" y="4533900"/>
          <p14:tracePt t="114877" x="6621463" y="4594225"/>
          <p14:tracePt t="114893" x="6621463" y="4664075"/>
          <p14:tracePt t="114910" x="6621463" y="4724400"/>
          <p14:tracePt t="114926" x="6621463" y="4770438"/>
          <p14:tracePt t="114943" x="6637338" y="4808538"/>
          <p14:tracePt t="114960" x="6645275" y="4822825"/>
          <p14:tracePt t="114976" x="6645275" y="4838700"/>
          <p14:tracePt t="114992" x="6645275" y="4846638"/>
          <p14:tracePt t="115009" x="6637338" y="4860925"/>
          <p14:tracePt t="115027" x="6621463" y="4876800"/>
          <p14:tracePt t="115044" x="6599238" y="4892675"/>
          <p14:tracePt t="115061" x="6583363" y="4899025"/>
          <p14:tracePt t="115076" x="6561138" y="4899025"/>
          <p14:tracePt t="115093" x="6537325" y="4899025"/>
          <p14:tracePt t="115110" x="6515100" y="4899025"/>
          <p14:tracePt t="115126" x="6492875" y="4899025"/>
          <p14:tracePt t="115144" x="6438900" y="4876800"/>
          <p14:tracePt t="115160" x="6408738" y="4854575"/>
          <p14:tracePt t="115176" x="6378575" y="4830763"/>
          <p14:tracePt t="115193" x="6370638" y="4822825"/>
          <p14:tracePt t="115209" x="6362700" y="4816475"/>
          <p14:tracePt t="115228" x="6354763" y="4808538"/>
          <p14:tracePt t="115291" x="6346825" y="4800600"/>
          <p14:tracePt t="115307" x="6346825" y="4784725"/>
          <p14:tracePt t="115380" x="6346825" y="4778375"/>
          <p14:tracePt t="115387" x="6340475" y="4762500"/>
          <p14:tracePt t="115396" x="6340475" y="4754563"/>
          <p14:tracePt t="115409" x="6340475" y="4724400"/>
          <p14:tracePt t="115427" x="6340475" y="4694238"/>
          <p14:tracePt t="115427" x="6340475" y="4678363"/>
          <p14:tracePt t="115443" x="6340475" y="4656138"/>
          <p14:tracePt t="115460" x="6340475" y="4632325"/>
          <p14:tracePt t="115477" x="6340475" y="4610100"/>
          <p14:tracePt t="115493" x="6340475" y="4594225"/>
          <p14:tracePt t="115510" x="6340475" y="4579938"/>
          <p14:tracePt t="115526" x="6346825" y="4572000"/>
          <p14:tracePt t="115555" x="6346825" y="4564063"/>
          <p14:tracePt t="115603" x="6346825" y="4549775"/>
          <p14:tracePt t="115619" x="6354763" y="4541838"/>
          <p14:tracePt t="115651" x="6354763" y="4533900"/>
          <p14:tracePt t="115676" x="6354763" y="4518025"/>
          <p14:tracePt t="115901" x="6354763" y="4503738"/>
          <p14:tracePt t="115925" x="6346825" y="4503738"/>
          <p14:tracePt t="115932" x="6346825" y="4495800"/>
          <p14:tracePt t="115942" x="6340475" y="4495800"/>
          <p14:tracePt t="115959" x="6332538" y="4479925"/>
          <p14:tracePt t="115977" x="6332538" y="4457700"/>
          <p14:tracePt t="115993" x="6324600" y="4449763"/>
          <p14:tracePt t="116010" x="6316663" y="4435475"/>
          <p14:tracePt t="116026" x="6308725" y="4427538"/>
          <p14:tracePt t="116043" x="6302375" y="4411663"/>
          <p14:tracePt t="116060" x="6294438" y="4403725"/>
          <p14:tracePt t="116076" x="6294438" y="4397375"/>
          <p14:tracePt t="116131" x="6286500" y="4389438"/>
          <p14:tracePt t="116155" x="6286500" y="4381500"/>
          <p14:tracePt t="116187" x="6286500" y="4403725"/>
          <p14:tracePt t="116332" x="6286500" y="4411663"/>
          <p14:tracePt t="116339" x="6286500" y="4435475"/>
          <p14:tracePt t="116347" x="6286500" y="4449763"/>
          <p14:tracePt t="116359" x="6278563" y="4495800"/>
          <p14:tracePt t="116376" x="6278563" y="4511675"/>
          <p14:tracePt t="116392" x="6270625" y="4541838"/>
          <p14:tracePt t="116410" x="6270625" y="4525963"/>
          <p14:tracePt t="116540" x="6270625" y="4511675"/>
          <p14:tracePt t="116548" x="6270625" y="4503738"/>
          <p14:tracePt t="116559" x="6278563" y="4473575"/>
          <p14:tracePt t="116576" x="6278563" y="4465638"/>
          <p14:tracePt t="116593" x="6278563" y="4457700"/>
          <p14:tracePt t="116609" x="6278563" y="4449763"/>
          <p14:tracePt t="116828" x="6270625" y="4449763"/>
          <p14:tracePt t="116900" x="6256338" y="4449763"/>
          <p14:tracePt t="116916" x="6248400" y="4449763"/>
          <p14:tracePt t="116956" x="6232525" y="4449763"/>
          <p14:tracePt t="116972" x="6226175" y="4449763"/>
          <p14:tracePt t="116980" x="6210300" y="4449763"/>
          <p14:tracePt t="116993" x="6180138" y="4449763"/>
          <p14:tracePt t="117010" x="6142038" y="4449763"/>
          <p14:tracePt t="117010" x="6118225" y="4449763"/>
          <p14:tracePt t="117028" x="6080125" y="4449763"/>
          <p14:tracePt t="117044" x="6035675" y="4449763"/>
          <p14:tracePt t="117060" x="6003925" y="4449763"/>
          <p14:tracePt t="117077" x="5973763" y="4449763"/>
          <p14:tracePt t="117093" x="5927725" y="4449763"/>
          <p14:tracePt t="117110" x="5897563" y="4449763"/>
          <p14:tracePt t="117126" x="5845175" y="4449763"/>
          <p14:tracePt t="117144" x="5791200" y="4449763"/>
          <p14:tracePt t="117160" x="5737225" y="4449763"/>
          <p14:tracePt t="117177" x="5676900" y="4449763"/>
          <p14:tracePt t="117194" x="5616575" y="4449763"/>
          <p14:tracePt t="117210" x="5540375" y="4457700"/>
          <p14:tracePt t="117227" x="5478463" y="4473575"/>
          <p14:tracePt t="117244" x="5402263" y="4479925"/>
          <p14:tracePt t="117260" x="5349875" y="4503738"/>
          <p14:tracePt t="117277" x="5287963" y="4518025"/>
          <p14:tracePt t="117293" x="5197475" y="4556125"/>
          <p14:tracePt t="117310" x="5121275" y="4579938"/>
          <p14:tracePt t="117327" x="5059363" y="4594225"/>
          <p14:tracePt t="117343" x="5013325" y="4618038"/>
          <p14:tracePt t="117360" x="4960938" y="4632325"/>
          <p14:tracePt t="117377" x="4892675" y="4664075"/>
          <p14:tracePt t="117393" x="4816475" y="4702175"/>
          <p14:tracePt t="117410" x="4762500" y="4732338"/>
          <p14:tracePt t="117427" x="4724400" y="4746625"/>
          <p14:tracePt t="117444" x="4708525" y="4754563"/>
          <p14:tracePt t="117460" x="4716463" y="4754563"/>
          <p14:tracePt t="117715" x="4724400" y="4754563"/>
          <p14:tracePt t="117723" x="4746625" y="4740275"/>
          <p14:tracePt t="117731" x="4762500" y="4732338"/>
          <p14:tracePt t="117743" x="4846638" y="4678363"/>
          <p14:tracePt t="117760" x="4914900" y="4670425"/>
          <p14:tracePt t="117777" x="4999038" y="4648200"/>
          <p14:tracePt t="117793" x="5113338" y="4640263"/>
          <p14:tracePt t="117810" x="5249863" y="4640263"/>
          <p14:tracePt t="117810" x="5318125" y="4640263"/>
          <p14:tracePt t="117828" x="5432425" y="4640263"/>
          <p14:tracePt t="117844" x="5540375" y="4640263"/>
          <p14:tracePt t="117860" x="5608638" y="4640263"/>
          <p14:tracePt t="117877" x="5684838" y="4656138"/>
          <p14:tracePt t="117893" x="5737225" y="4686300"/>
          <p14:tracePt t="117910" x="5799138" y="4708525"/>
          <p14:tracePt t="117926" x="5829300" y="4724400"/>
          <p14:tracePt t="117943" x="5867400" y="4746625"/>
          <p14:tracePt t="117961" x="5897563" y="4762500"/>
          <p14:tracePt t="117977" x="5943600" y="4778375"/>
          <p14:tracePt t="117993" x="6011863" y="4784725"/>
          <p14:tracePt t="118010" x="6156325" y="4784725"/>
          <p14:tracePt t="118028" x="6270625" y="4784725"/>
          <p14:tracePt t="118044" x="6408738" y="4740275"/>
          <p14:tracePt t="118060" x="6515100" y="4686300"/>
          <p14:tracePt t="118077" x="6629400" y="4625975"/>
          <p14:tracePt t="118093" x="6705600" y="4564063"/>
          <p14:tracePt t="118110" x="6735763" y="4541838"/>
          <p14:tracePt t="118127" x="6751638" y="4541838"/>
          <p14:tracePt t="118143" x="6759575" y="4541838"/>
          <p14:tracePt t="118160" x="6751638" y="4556125"/>
          <p14:tracePt t="118251" x="6743700" y="4564063"/>
          <p14:tracePt t="118260" x="6735763" y="4572000"/>
          <p14:tracePt t="118267" x="6721475" y="4587875"/>
          <p14:tracePt t="118277" x="6705600" y="4602163"/>
          <p14:tracePt t="118294" x="6705600" y="4610100"/>
          <p14:tracePt t="118310" x="6697663" y="4610100"/>
          <p14:tracePt t="118356" x="6689725" y="4610100"/>
          <p14:tracePt t="118387" x="6683375" y="4602163"/>
          <p14:tracePt t="118411" x="6675438" y="4602163"/>
          <p14:tracePt t="118435" x="6675438" y="4594225"/>
          <p14:tracePt t="118443" x="6667500" y="4594225"/>
          <p14:tracePt t="118467" x="6659563" y="4594225"/>
          <p14:tracePt t="118476" x="6651625" y="4594225"/>
          <p14:tracePt t="118483" x="6645275" y="4594225"/>
          <p14:tracePt t="118499" x="6637338" y="4594225"/>
          <p14:tracePt t="118523" x="6629400" y="4594225"/>
          <p14:tracePt t="118531" x="6629400" y="4602163"/>
          <p14:tracePt t="118547" x="6629400" y="4610100"/>
          <p14:tracePt t="118559" x="6629400" y="4625975"/>
          <p14:tracePt t="118576" x="6629400" y="4632325"/>
          <p14:tracePt t="118593" x="6629400" y="4640263"/>
          <p14:tracePt t="118609" x="6629400" y="4656138"/>
          <p14:tracePt t="118627" x="6629400" y="4664075"/>
          <p14:tracePt t="118644" x="6629400" y="4670425"/>
          <p14:tracePt t="118683" x="6629400" y="4678363"/>
          <p14:tracePt t="118747" x="6637338" y="4678363"/>
          <p14:tracePt t="118780" x="6645275" y="4678363"/>
          <p14:tracePt t="118812" x="6659563" y="4678363"/>
          <p14:tracePt t="118827" x="6667500" y="4678363"/>
          <p14:tracePt t="118923" x="6675438" y="4678363"/>
          <p14:tracePt t="118931" x="6675438" y="4686300"/>
          <p14:tracePt t="118971" x="6675438" y="4694238"/>
          <p14:tracePt t="118996" x="6675438" y="4702175"/>
          <p14:tracePt t="119012" x="6675438" y="4708525"/>
          <p14:tracePt t="119115" x="6667500" y="4716463"/>
          <p14:tracePt t="119148" x="6659563" y="4716463"/>
          <p14:tracePt t="119163" x="6651625" y="4724400"/>
          <p14:tracePt t="119179" x="6645275" y="4724400"/>
          <p14:tracePt t="119187" x="6637338" y="4724400"/>
          <p14:tracePt t="119196" x="6621463" y="4732338"/>
          <p14:tracePt t="119212" x="6613525" y="4732338"/>
          <p14:tracePt t="119226" x="6599238" y="4740275"/>
          <p14:tracePt t="119244" x="6569075" y="4740275"/>
          <p14:tracePt t="119260" x="6523038" y="4740275"/>
          <p14:tracePt t="119277" x="6499225" y="4746625"/>
          <p14:tracePt t="119294" x="6469063" y="4746625"/>
          <p14:tracePt t="119311" x="6454775" y="4754563"/>
          <p14:tracePt t="119327" x="6446838" y="4754563"/>
          <p14:tracePt t="119347" x="6438900" y="4754563"/>
          <p14:tracePt t="119371" x="6430963" y="4754563"/>
          <p14:tracePt t="119427" x="6423025" y="4754563"/>
          <p14:tracePt t="119508" x="6408738" y="4754563"/>
          <p14:tracePt t="119524" x="6408738" y="4746625"/>
          <p14:tracePt t="119539" x="6400800" y="4746625"/>
          <p14:tracePt t="119547" x="6400800" y="4732338"/>
          <p14:tracePt t="119580" x="6392863" y="4724400"/>
          <p14:tracePt t="119612" x="6384925" y="4724400"/>
          <p14:tracePt t="119651" x="6384925" y="4716463"/>
          <p14:tracePt t="119677" x="6384925" y="4708525"/>
          <p14:tracePt t="119700" x="6378575" y="4708525"/>
          <p14:tracePt t="119715" x="6378575" y="4702175"/>
          <p14:tracePt t="119868" x="6378575" y="4708525"/>
          <p14:tracePt t="119964" x="6378575" y="4716463"/>
          <p14:tracePt t="119972" x="6384925" y="4732338"/>
          <p14:tracePt t="119980" x="6392863" y="4740275"/>
          <p14:tracePt t="119996" x="6392863" y="4754563"/>
          <p14:tracePt t="120019" x="6400800" y="4754563"/>
          <p14:tracePt t="120035" x="6400800" y="4762500"/>
          <p14:tracePt t="120051" x="6416675" y="4770438"/>
          <p14:tracePt t="120067" x="6416675" y="4778375"/>
          <p14:tracePt t="120077" x="6423025" y="4778375"/>
          <p14:tracePt t="120093" x="6430963" y="4784725"/>
          <p14:tracePt t="120110" x="6438900" y="4800600"/>
          <p14:tracePt t="120127" x="6438900" y="4808538"/>
          <p14:tracePt t="120144" x="6446838" y="4822825"/>
          <p14:tracePt t="120160" x="6454775" y="4830763"/>
          <p14:tracePt t="120195" x="6454775" y="4838700"/>
          <p14:tracePt t="120211" x="6461125" y="4846638"/>
          <p14:tracePt t="120251" x="6469063" y="4860925"/>
          <p14:tracePt t="120275" x="6469063" y="4876800"/>
          <p14:tracePt t="120299" x="6477000" y="4876800"/>
          <p14:tracePt t="120315" x="6484938" y="4884738"/>
          <p14:tracePt t="120323" x="6492875" y="4892675"/>
          <p14:tracePt t="120339" x="6492875" y="4899025"/>
          <p14:tracePt t="120363" x="6499225" y="4899025"/>
          <p14:tracePt t="120411" x="6499225" y="4892675"/>
          <p14:tracePt t="120459" x="6499225" y="4884738"/>
          <p14:tracePt t="120467" x="6499225" y="4868863"/>
          <p14:tracePt t="120476" x="6484938" y="4846638"/>
          <p14:tracePt t="120494" x="6477000" y="4830763"/>
          <p14:tracePt t="120510" x="6461125" y="4808538"/>
          <p14:tracePt t="120527" x="6446838" y="4784725"/>
          <p14:tracePt t="120544" x="6438900" y="4778375"/>
          <p14:tracePt t="120563" x="6430963" y="4778375"/>
          <p14:tracePt t="120772" x="6423025" y="4778375"/>
          <p14:tracePt t="120876" x="6416675" y="4778375"/>
          <p14:tracePt t="120917" x="6408738" y="4778375"/>
          <p14:tracePt t="120981" x="6400800" y="4770438"/>
          <p14:tracePt t="120995" x="6384925" y="4762500"/>
          <p14:tracePt t="121076" x="6384925" y="4754563"/>
          <p14:tracePt t="121131" x="6378575" y="4746625"/>
          <p14:tracePt t="121163" x="6370638" y="4740275"/>
          <p14:tracePt t="121179" x="6362700" y="4740275"/>
          <p14:tracePt t="121187" x="6362700" y="4732338"/>
          <p14:tracePt t="121204" x="6354763" y="4724400"/>
          <p14:tracePt t="121228" x="6346825" y="4716463"/>
          <p14:tracePt t="121252" x="6340475" y="4716463"/>
          <p14:tracePt t="121275" x="6340475" y="4708525"/>
          <p14:tracePt t="121299" x="6332538" y="4702175"/>
          <p14:tracePt t="121308" x="6316663" y="4686300"/>
          <p14:tracePt t="121331" x="6308725" y="4678363"/>
          <p14:tracePt t="121363" x="6302375" y="4678363"/>
          <p14:tracePt t="121379" x="6302375" y="4670425"/>
          <p14:tracePt t="121403" x="6302375" y="4664075"/>
          <p14:tracePt t="121419" x="6302375" y="4656138"/>
          <p14:tracePt t="121428" x="6302375" y="4648200"/>
          <p14:tracePt t="121451" x="6294438" y="4640263"/>
          <p14:tracePt t="121467" x="6294438" y="4632325"/>
          <p14:tracePt t="121499" x="6286500" y="4632325"/>
          <p14:tracePt t="121515" x="6286500" y="4625975"/>
          <p14:tracePt t="121524" x="6286500" y="4618038"/>
          <p14:tracePt t="121539" x="6278563" y="4602163"/>
          <p14:tracePt t="121555" x="6278563" y="4594225"/>
          <p14:tracePt t="121595" x="6278563" y="4587875"/>
          <p14:tracePt t="121611" x="6278563" y="4579938"/>
          <p14:tracePt t="121628" x="6270625" y="4572000"/>
          <p14:tracePt t="121684" x="6270625" y="4564063"/>
          <p14:tracePt t="121739" x="6264275" y="4556125"/>
          <p14:tracePt t="121755" x="6256338" y="4556125"/>
          <p14:tracePt t="121771" x="6256338" y="4549775"/>
          <p14:tracePt t="121811" x="6248400" y="4549775"/>
          <p14:tracePt t="121819" x="6248400" y="4541838"/>
          <p14:tracePt t="121828" x="6248400" y="4533900"/>
          <p14:tracePt t="121860" x="6248400" y="4525963"/>
          <p14:tracePt t="121883" x="6248400" y="4518025"/>
          <p14:tracePt t="121891" x="6248400" y="4511675"/>
          <p14:tracePt t="121939" x="6248400" y="4503738"/>
          <p14:tracePt t="121963" x="6248400" y="4495800"/>
          <p14:tracePt t="121988" x="6248400" y="4479925"/>
          <p14:tracePt t="122035" x="6240463" y="4479925"/>
          <p14:tracePt t="122044" x="6232525" y="4473575"/>
          <p14:tracePt t="122067" x="6232525" y="4465638"/>
          <p14:tracePt t="122083" x="6226175" y="4457700"/>
          <p14:tracePt t="122091" x="6226175" y="4449763"/>
          <p14:tracePt t="122116" x="6226175" y="4441825"/>
          <p14:tracePt t="122131" x="6218238" y="4435475"/>
          <p14:tracePt t="122156" x="6210300" y="4435475"/>
          <p14:tracePt t="122163" x="6210300" y="4427538"/>
          <p14:tracePt t="122180" x="6210300" y="4419600"/>
          <p14:tracePt t="122211" x="6210300" y="4411663"/>
          <p14:tracePt t="122228" x="6210300" y="4403725"/>
          <p14:tracePt t="122244" x="6210300" y="4397375"/>
          <p14:tracePt t="122324" x="6210300" y="4389438"/>
          <p14:tracePt t="122348" x="6210300" y="4381500"/>
          <p14:tracePt t="122372" x="6210300" y="4373563"/>
          <p14:tracePt t="122411" x="6210300" y="4359275"/>
          <p14:tracePt t="122443" x="6218238" y="4359275"/>
          <p14:tracePt t="122451" x="6218238" y="4351338"/>
          <p14:tracePt t="122461" x="6226175" y="4343400"/>
          <p14:tracePt t="122477" x="6226175" y="4335463"/>
          <p14:tracePt t="122499" x="6226175" y="4343400"/>
          <p14:tracePt t="122620" x="6226175" y="4351338"/>
          <p14:tracePt t="122627" x="6226175" y="4381500"/>
          <p14:tracePt t="122644" x="6226175" y="4397375"/>
          <p14:tracePt t="122661" x="6226175" y="4403725"/>
          <p14:tracePt t="122677" x="6218238" y="4411663"/>
          <p14:tracePt t="122716" x="6218238" y="4419600"/>
          <p14:tracePt t="122723" x="6210300" y="4411663"/>
          <p14:tracePt t="122795" x="6210300" y="4403725"/>
          <p14:tracePt t="122803" x="6210300" y="4381500"/>
          <p14:tracePt t="122812" x="6202363" y="4351338"/>
          <p14:tracePt t="122828" x="6202363" y="4321175"/>
          <p14:tracePt t="122844" x="6202363" y="4305300"/>
          <p14:tracePt t="122861" x="6202363" y="4297363"/>
          <p14:tracePt t="122956" x="6202363" y="4313238"/>
          <p14:tracePt t="122979" x="6202363" y="4327525"/>
          <p14:tracePt t="122987" x="6202363" y="4351338"/>
          <p14:tracePt t="122996" x="6210300" y="4373563"/>
          <p14:tracePt t="123010" x="6218238" y="4411663"/>
          <p14:tracePt t="123010" x="6218238" y="4435475"/>
          <p14:tracePt t="123028" x="6218238" y="4449763"/>
          <p14:tracePt t="123046" x="6218238" y="4465638"/>
          <p14:tracePt t="123062" x="6218238" y="4473575"/>
          <p14:tracePt t="123077" x="6218238" y="4479925"/>
          <p14:tracePt t="123093" x="6218238" y="4487863"/>
          <p14:tracePt t="123115" x="6226175" y="4487863"/>
          <p14:tracePt t="123179" x="6226175" y="4473575"/>
          <p14:tracePt t="123195" x="6232525" y="4441825"/>
          <p14:tracePt t="123203" x="6232525" y="4427538"/>
          <p14:tracePt t="123212" x="6232525" y="4389438"/>
          <p14:tracePt t="123229" x="6248400" y="4373563"/>
          <p14:tracePt t="123243" x="6248400" y="4365625"/>
          <p14:tracePt t="123260" x="6264275" y="4365625"/>
          <p14:tracePt t="123316" x="6264275" y="4373563"/>
          <p14:tracePt t="123324" x="6264275" y="4397375"/>
          <p14:tracePt t="123331" x="6264275" y="4419600"/>
          <p14:tracePt t="123343" x="6264275" y="4457700"/>
          <p14:tracePt t="123361" x="6270625" y="4503738"/>
          <p14:tracePt t="123377" x="6278563" y="4518025"/>
          <p14:tracePt t="123394" x="6278563" y="4533900"/>
          <p14:tracePt t="123410" x="6286500" y="4549775"/>
          <p14:tracePt t="123426" x="6286500" y="4556125"/>
          <p14:tracePt t="123483" x="6294438" y="4556125"/>
          <p14:tracePt t="123563" x="6294438" y="4549775"/>
          <p14:tracePt t="123571" x="6294438" y="4533900"/>
          <p14:tracePt t="123580" x="6294438" y="4525963"/>
          <p14:tracePt t="123594" x="6294438" y="4511675"/>
          <p14:tracePt t="123610" x="6294438" y="4495800"/>
          <p14:tracePt t="123610" x="6302375" y="4479925"/>
          <p14:tracePt t="123628" x="6302375" y="4473575"/>
          <p14:tracePt t="123644" x="6302375" y="4441825"/>
          <p14:tracePt t="123661" x="6308725" y="4419600"/>
          <p14:tracePt t="123677" x="6316663" y="4389438"/>
          <p14:tracePt t="123695" x="6316663" y="4373563"/>
          <p14:tracePt t="123711" x="6316663" y="4365625"/>
          <p14:tracePt t="123727" x="6316663" y="4351338"/>
          <p14:tracePt t="123744" x="6316663" y="4343400"/>
          <p14:tracePt t="123760" x="6316663" y="4327525"/>
          <p14:tracePt t="123777" x="6316663" y="4313238"/>
          <p14:tracePt t="123794" x="6316663" y="4283075"/>
          <p14:tracePt t="123794" x="6316663" y="4267200"/>
          <p14:tracePt t="123812" x="6316663" y="4259263"/>
          <p14:tracePt t="123827" x="6316663" y="4221163"/>
          <p14:tracePt t="123844" x="6316663" y="4206875"/>
          <p14:tracePt t="123861" x="6324600" y="4175125"/>
          <p14:tracePt t="123877" x="6324600" y="4160838"/>
          <p14:tracePt t="123893" x="6332538" y="4144963"/>
          <p14:tracePt t="123910" x="6332538" y="4130675"/>
          <p14:tracePt t="123926" x="6332538" y="4098925"/>
          <p14:tracePt t="123944" x="6340475" y="4076700"/>
          <p14:tracePt t="123960" x="6354763" y="4046538"/>
          <p14:tracePt t="123977" x="6362700" y="4008438"/>
          <p14:tracePt t="123994" x="6362700" y="3992563"/>
          <p14:tracePt t="124010" x="6370638" y="3970338"/>
          <p14:tracePt t="124028" x="6378575" y="3954463"/>
          <p14:tracePt t="124044" x="6384925" y="3940175"/>
          <p14:tracePt t="124061" x="6384925" y="3924300"/>
          <p14:tracePt t="124077" x="6400800" y="3894138"/>
          <p14:tracePt t="124094" x="6416675" y="3878263"/>
          <p14:tracePt t="124110" x="6430963" y="3848100"/>
          <p14:tracePt t="124127" x="6461125" y="3817938"/>
          <p14:tracePt t="124144" x="6469063" y="3787775"/>
          <p14:tracePt t="124161" x="6499225" y="3749675"/>
          <p14:tracePt t="124177" x="6530975" y="3725863"/>
          <p14:tracePt t="124194" x="6561138" y="3703638"/>
          <p14:tracePt t="124210" x="6575425" y="3695700"/>
          <p14:tracePt t="124226" x="6599238" y="3679825"/>
          <p14:tracePt t="124244" x="6621463" y="3679825"/>
          <p14:tracePt t="124261" x="6637338" y="3673475"/>
          <p14:tracePt t="124277" x="6645275" y="3673475"/>
          <p14:tracePt t="124293" x="6651625" y="3673475"/>
          <p14:tracePt t="124310" x="6659563" y="3665538"/>
          <p14:tracePt t="124327" x="6667500" y="3665538"/>
          <p14:tracePt t="124343" x="6675438" y="3657600"/>
          <p14:tracePt t="124379" x="6667500" y="3657600"/>
          <p14:tracePt t="124629" x="6659563" y="3657600"/>
          <p14:tracePt t="124645" x="6651625" y="3657600"/>
          <p14:tracePt t="124652" x="6645275" y="3665538"/>
          <p14:tracePt t="124676" x="6637338" y="3665538"/>
          <p14:tracePt t="124685" x="6629400" y="3665538"/>
          <p14:tracePt t="124694" x="6621463" y="3673475"/>
          <p14:tracePt t="124711" x="6607175" y="3687763"/>
          <p14:tracePt t="124727" x="6591300" y="3703638"/>
          <p14:tracePt t="124744" x="6583363" y="3711575"/>
          <p14:tracePt t="124761" x="6575425" y="3725863"/>
          <p14:tracePt t="124777" x="6553200" y="3749675"/>
          <p14:tracePt t="124794" x="6545263" y="3771900"/>
          <p14:tracePt t="124794" x="6530975" y="3779838"/>
          <p14:tracePt t="124812" x="6523038" y="3794125"/>
          <p14:tracePt t="124827" x="6507163" y="3817938"/>
          <p14:tracePt t="124844" x="6507163" y="3825875"/>
          <p14:tracePt t="124907" x="6499225" y="3840163"/>
          <p14:tracePt t="124923" x="6492875" y="3856038"/>
          <p14:tracePt t="124939" x="6484938" y="3863975"/>
          <p14:tracePt t="124948" x="6477000" y="3894138"/>
          <p14:tracePt t="124960" x="6469063" y="3932238"/>
          <p14:tracePt t="124977" x="6454775" y="3984625"/>
          <p14:tracePt t="124994" x="6438900" y="4046538"/>
          <p14:tracePt t="124994" x="6430963" y="4068763"/>
          <p14:tracePt t="125012" x="6430963" y="4092575"/>
          <p14:tracePt t="125027" x="6423025" y="4144963"/>
          <p14:tracePt t="125044" x="6416675" y="4160838"/>
          <p14:tracePt t="125061" x="6416675" y="4183063"/>
          <p14:tracePt t="125077" x="6416675" y="4206875"/>
          <p14:tracePt t="125094" x="6416675" y="4237038"/>
          <p14:tracePt t="125111" x="6416675" y="4275138"/>
          <p14:tracePt t="125127" x="6416675" y="4305300"/>
          <p14:tracePt t="125144" x="6416675" y="4327525"/>
          <p14:tracePt t="125160" x="6416675" y="4335463"/>
          <p14:tracePt t="125177" x="6416675" y="4343400"/>
          <p14:tracePt t="125252" x="6423025" y="4343400"/>
          <p14:tracePt t="125267" x="6430963" y="4335463"/>
          <p14:tracePt t="125276" x="6438900" y="4327525"/>
          <p14:tracePt t="125283" x="6446838" y="4327525"/>
          <p14:tracePt t="125294" x="6469063" y="4297363"/>
          <p14:tracePt t="125311" x="6484938" y="4283075"/>
          <p14:tracePt t="125327" x="6499225" y="4259263"/>
          <p14:tracePt t="125344" x="6515100" y="4244975"/>
          <p14:tracePt t="125360" x="6537325" y="4221163"/>
          <p14:tracePt t="125377" x="6569075" y="4198938"/>
          <p14:tracePt t="125394" x="6591300" y="4183063"/>
          <p14:tracePt t="125411" x="6629400" y="4160838"/>
          <p14:tracePt t="125411" x="6637338" y="4152900"/>
          <p14:tracePt t="125428" x="6667500" y="4137025"/>
          <p14:tracePt t="125445" x="6683375" y="4122738"/>
          <p14:tracePt t="125461" x="6713538" y="4106863"/>
          <p14:tracePt t="125477" x="6781800" y="4084638"/>
          <p14:tracePt t="125494" x="6819900" y="4060825"/>
          <p14:tracePt t="125511" x="6858000" y="4060825"/>
          <p14:tracePt t="125528" x="6888163" y="4046538"/>
          <p14:tracePt t="125544" x="6918325" y="4046538"/>
          <p14:tracePt t="125561" x="6956425" y="4030663"/>
          <p14:tracePt t="125578" x="6988175" y="4022725"/>
          <p14:tracePt t="125594" x="7026275" y="4000500"/>
          <p14:tracePt t="125594" x="7048500" y="3992563"/>
          <p14:tracePt t="125612" x="7078663" y="3978275"/>
          <p14:tracePt t="125627" x="7132638" y="3940175"/>
          <p14:tracePt t="125644" x="7162800" y="3924300"/>
          <p14:tracePt t="125661" x="7185025" y="3908425"/>
          <p14:tracePt t="125677" x="7192963" y="3902075"/>
          <p14:tracePt t="125695" x="7208838" y="3902075"/>
          <p14:tracePt t="125711" x="7223125" y="3894138"/>
          <p14:tracePt t="125727" x="7208838" y="3894138"/>
          <p14:tracePt t="125852" x="7178675" y="3894138"/>
          <p14:tracePt t="125860" x="7162800" y="3902075"/>
          <p14:tracePt t="125867" x="7140575" y="3908425"/>
          <p14:tracePt t="125877" x="7078663" y="3924300"/>
          <p14:tracePt t="125894" x="7040563" y="3940175"/>
          <p14:tracePt t="125911" x="7002463" y="3962400"/>
          <p14:tracePt t="125927" x="6956425" y="3978275"/>
          <p14:tracePt t="125944" x="6926263" y="3992563"/>
          <p14:tracePt t="125961" x="6896100" y="4008438"/>
          <p14:tracePt t="125977" x="6858000" y="4022725"/>
          <p14:tracePt t="125994" x="6827838" y="4046538"/>
          <p14:tracePt t="125994" x="6811963" y="4060825"/>
          <p14:tracePt t="126012" x="6789738" y="4076700"/>
          <p14:tracePt t="126029" x="6781800" y="4092575"/>
          <p14:tracePt t="126044" x="6781800" y="4098925"/>
          <p14:tracePt t="126060" x="6781800" y="4106863"/>
          <p14:tracePt t="126077" x="6797675" y="4092575"/>
          <p14:tracePt t="126123" x="6819900" y="4076700"/>
          <p14:tracePt t="126131" x="6835775" y="4068763"/>
          <p14:tracePt t="126143" x="6850063" y="4038600"/>
          <p14:tracePt t="126161" x="6858000" y="4022725"/>
          <p14:tracePt t="126177" x="6858000" y="4008438"/>
          <p14:tracePt t="126194" x="6858000" y="4000500"/>
          <p14:tracePt t="126210" x="6781800" y="3984625"/>
          <p14:tracePt t="126228" x="6637338" y="3984625"/>
          <p14:tracePt t="126244" x="6270625" y="4046538"/>
          <p14:tracePt t="126261" x="5668963" y="4198938"/>
          <p14:tracePt t="126277" x="4983163" y="4427538"/>
          <p14:tracePt t="126294" x="4183063" y="4656138"/>
          <p14:tracePt t="126311" x="3581400" y="4922838"/>
          <p14:tracePt t="126328" x="3116263" y="5173663"/>
          <p14:tracePt t="126344" x="2917825" y="5341938"/>
          <p14:tracePt t="126361" x="2765425" y="5432425"/>
          <p14:tracePt t="126377" x="2659063" y="5502275"/>
          <p14:tracePt t="126394" x="2536825" y="5562600"/>
          <p14:tracePt t="126394" x="2484438" y="5592763"/>
          <p14:tracePt t="126412" x="2332038" y="5646738"/>
          <p14:tracePt t="126428" x="2217738" y="5676900"/>
          <p14:tracePt t="126444" x="2103438" y="5692775"/>
          <p14:tracePt t="126461" x="1951038" y="5692775"/>
          <p14:tracePt t="126477" x="1768475" y="5692775"/>
          <p14:tracePt t="126494" x="1577975" y="5692775"/>
          <p14:tracePt t="126511" x="1508125" y="5692775"/>
          <p14:tracePt t="126528" x="1477963" y="5692775"/>
          <p14:tracePt t="126544" x="1393825" y="5692775"/>
          <p14:tracePt t="126561" x="1265238" y="5692775"/>
          <p14:tracePt t="126578" x="1189038" y="5692775"/>
          <p14:tracePt t="126595" x="1181100" y="5692775"/>
          <p14:tracePt t="126610" x="1165225" y="5692775"/>
          <p14:tracePt t="126610" x="1158875" y="5692775"/>
          <p14:tracePt t="126628" x="1127125" y="5692775"/>
          <p14:tracePt t="126644" x="1074738" y="5692775"/>
          <p14:tracePt t="126661" x="998538" y="5737225"/>
          <p14:tracePt t="126678" x="876300" y="5813425"/>
          <p14:tracePt t="126695" x="822325" y="5875338"/>
          <p14:tracePt t="126711" x="792163" y="6011863"/>
          <p14:tracePt t="126728" x="792163" y="6111875"/>
          <p14:tracePt t="126744" x="898525" y="6278563"/>
          <p14:tracePt t="126761" x="1012825" y="6408738"/>
          <p14:tracePt t="126777" x="1189038" y="6523038"/>
          <p14:tracePt t="126795" x="1439863" y="6569075"/>
          <p14:tracePt t="127020" x="1447800" y="6553200"/>
          <p14:tracePt t="127029" x="1363663" y="6553200"/>
          <p14:tracePt t="127045" x="1273175" y="6553200"/>
          <p14:tracePt t="127061" x="1135063" y="6553200"/>
          <p14:tracePt t="127078" x="1012825" y="6561138"/>
          <p14:tracePt t="130716" x="2239963" y="6438900"/>
          <p14:tracePt t="130728" x="3216275" y="6232525"/>
          <p14:tracePt t="130744" x="4016375" y="6049963"/>
          <p14:tracePt t="130761" x="4457700" y="5897563"/>
          <p14:tracePt t="130778" x="4640263" y="5829300"/>
          <p14:tracePt t="130795" x="4762500" y="5761038"/>
          <p14:tracePt t="130795" x="4792663" y="5753100"/>
          <p14:tracePt t="130812" x="4808538" y="5737225"/>
          <p14:tracePt t="130828" x="4816475" y="5730875"/>
          <p14:tracePt t="130844" x="4800600" y="5730875"/>
          <p14:tracePt t="130884" x="4778375" y="5737225"/>
          <p14:tracePt t="130892" x="4762500" y="5737225"/>
          <p14:tracePt t="130900" x="4746625" y="5737225"/>
          <p14:tracePt t="130910" x="4708525" y="5753100"/>
          <p14:tracePt t="130928" x="4664075" y="5761038"/>
          <p14:tracePt t="130944" x="4610100" y="5775325"/>
          <p14:tracePt t="130961" x="4564063" y="5791200"/>
          <p14:tracePt t="130978" x="4541838" y="5807075"/>
          <p14:tracePt t="130995" x="4533900" y="5821363"/>
          <p14:tracePt t="131011" x="4525963" y="5845175"/>
          <p14:tracePt t="131029" x="4549775" y="5851525"/>
          <p14:tracePt t="131060" x="4610100" y="5851525"/>
          <p14:tracePt t="131068" x="4678363" y="5837238"/>
          <p14:tracePt t="131077" x="4860925" y="5745163"/>
          <p14:tracePt t="131095" x="5159375" y="5578475"/>
          <p14:tracePt t="131111" x="5584825" y="5326063"/>
          <p14:tracePt t="131128" x="5965825" y="5067300"/>
          <p14:tracePt t="131145" x="6278563" y="4846638"/>
          <p14:tracePt t="131161" x="6561138" y="4632325"/>
          <p14:tracePt t="131178" x="6819900" y="4411663"/>
          <p14:tracePt t="131194" x="6972300" y="4251325"/>
          <p14:tracePt t="131194" x="7026275" y="4183063"/>
          <p14:tracePt t="131212" x="7056438" y="4122738"/>
          <p14:tracePt t="131229" x="7064375" y="4092575"/>
          <p14:tracePt t="131245" x="7056438" y="4076700"/>
          <p14:tracePt t="131261" x="6980238" y="4076700"/>
          <p14:tracePt t="131278" x="6835775" y="4076700"/>
          <p14:tracePt t="131295" x="6811963" y="4076700"/>
          <p14:tracePt t="131311" x="6797675" y="4076700"/>
          <p14:tracePt t="131328" x="6781800" y="4068763"/>
          <p14:tracePt t="131345" x="6773863" y="4068763"/>
          <p14:tracePt t="131361" x="6765925" y="4060825"/>
          <p14:tracePt t="131380" x="6765925" y="4054475"/>
          <p14:tracePt t="131394" x="6842125" y="3954463"/>
          <p14:tracePt t="131394" x="6880225" y="3894138"/>
          <p14:tracePt t="131412" x="7026275" y="3695700"/>
          <p14:tracePt t="131428" x="7170738" y="3482975"/>
          <p14:tracePt t="131445" x="7277100" y="3298825"/>
          <p14:tracePt t="131461" x="7375525" y="3162300"/>
          <p14:tracePt t="131478" x="7413625" y="3086100"/>
          <p14:tracePt t="131495" x="7429500" y="3032125"/>
          <p14:tracePt t="131511" x="7445375" y="3009900"/>
          <p14:tracePt t="131528" x="7451725" y="2987675"/>
          <p14:tracePt t="131544" x="7459663" y="2979738"/>
          <p14:tracePt t="131561" x="7467600" y="2979738"/>
          <p14:tracePt t="131677" x="7475538" y="2979738"/>
          <p14:tracePt t="131724" x="7475538" y="2987675"/>
          <p14:tracePt t="131780" x="7467600" y="2994025"/>
          <p14:tracePt t="131789" x="7459663" y="3001963"/>
          <p14:tracePt t="131796" x="7459663" y="3017838"/>
          <p14:tracePt t="131812" x="7459663" y="3009900"/>
          <p14:tracePt t="131916" x="7483475" y="2994025"/>
          <p14:tracePt t="131924" x="7497763" y="2963863"/>
          <p14:tracePt t="131933" x="7513638" y="2955925"/>
          <p14:tracePt t="131944" x="7573963" y="2911475"/>
          <p14:tracePt t="131961" x="7604125" y="2865438"/>
          <p14:tracePt t="131978" x="7627938" y="2835275"/>
          <p14:tracePt t="131995" x="7658100" y="2797175"/>
          <p14:tracePt t="131995" x="7666038" y="2781300"/>
          <p14:tracePt t="132013" x="7688263" y="2759075"/>
          <p14:tracePt t="132029" x="7696200" y="2743200"/>
          <p14:tracePt t="132045" x="7718425" y="2727325"/>
          <p14:tracePt t="132061" x="7734300" y="2720975"/>
          <p14:tracePt t="132078" x="7772400" y="2705100"/>
          <p14:tracePt t="132095" x="7826375" y="2697163"/>
          <p14:tracePt t="132111" x="7878763" y="2689225"/>
          <p14:tracePt t="132128" x="7916863" y="2682875"/>
          <p14:tracePt t="132145" x="7932738" y="2682875"/>
          <p14:tracePt t="132161" x="7940675" y="2682875"/>
          <p14:tracePt t="132181" x="7932738" y="2682875"/>
          <p14:tracePt t="132220" x="7924800" y="2682875"/>
          <p14:tracePt t="132228" x="7908925" y="2689225"/>
          <p14:tracePt t="132236" x="7902575" y="2697163"/>
          <p14:tracePt t="132245" x="7870825" y="2713038"/>
          <p14:tracePt t="132262" x="7848600" y="2727325"/>
          <p14:tracePt t="132277" x="7794625" y="2743200"/>
          <p14:tracePt t="132295" x="7764463" y="2765425"/>
          <p14:tracePt t="132311" x="7734300" y="2773363"/>
          <p14:tracePt t="132328" x="7712075" y="2781300"/>
          <p14:tracePt t="132344" x="7688263" y="2797175"/>
          <p14:tracePt t="132361" x="7673975" y="2803525"/>
          <p14:tracePt t="132378" x="7673975" y="2811463"/>
          <p14:tracePt t="132394" x="7680325" y="2811463"/>
          <p14:tracePt t="132468" x="7696200" y="2803525"/>
          <p14:tracePt t="132476" x="7734300" y="2789238"/>
          <p14:tracePt t="132484" x="7764463" y="2765425"/>
          <p14:tracePt t="132494" x="7840663" y="2727325"/>
          <p14:tracePt t="132512" x="7924800" y="2689225"/>
          <p14:tracePt t="132528" x="7978775" y="2659063"/>
          <p14:tracePt t="132545" x="8016875" y="2644775"/>
          <p14:tracePt t="132561" x="8031163" y="2636838"/>
          <p14:tracePt t="132577" x="8039100" y="2636838"/>
          <p14:tracePt t="132660" x="8039100" y="2644775"/>
          <p14:tracePt t="132740" x="8031163" y="2644775"/>
          <p14:tracePt t="132748" x="8023225" y="2644775"/>
          <p14:tracePt t="132761" x="8001000" y="2644775"/>
          <p14:tracePt t="132779" x="7978775" y="2651125"/>
          <p14:tracePt t="132794" x="7954963" y="2659063"/>
          <p14:tracePt t="132794" x="7940675" y="2674938"/>
          <p14:tracePt t="132812" x="7916863" y="2697163"/>
          <p14:tracePt t="132829" x="7864475" y="2751138"/>
          <p14:tracePt t="132845" x="7832725" y="2773363"/>
          <p14:tracePt t="132861" x="7802563" y="2819400"/>
          <p14:tracePt t="132878" x="7794625" y="2841625"/>
          <p14:tracePt t="132894" x="7780338" y="2857500"/>
          <p14:tracePt t="132911" x="7772400" y="2879725"/>
          <p14:tracePt t="132928" x="7756525" y="2911475"/>
          <p14:tracePt t="132944" x="7726363" y="2949575"/>
          <p14:tracePt t="132961" x="7704138" y="2987675"/>
          <p14:tracePt t="132979" x="7673975" y="3025775"/>
          <p14:tracePt t="132979" x="7650163" y="3055938"/>
          <p14:tracePt t="132996" x="7635875" y="3070225"/>
          <p14:tracePt t="133011" x="7612063" y="3094038"/>
          <p14:tracePt t="133029" x="7604125" y="3108325"/>
          <p14:tracePt t="133045" x="7604125" y="3116263"/>
          <p14:tracePt t="133124" x="7597775" y="3094038"/>
          <p14:tracePt t="133188" x="7597775" y="3086100"/>
          <p14:tracePt t="133196" x="7589838" y="3086100"/>
          <p14:tracePt t="133220" x="7581900" y="3078163"/>
          <p14:tracePt t="133284" x="7581900" y="3070225"/>
          <p14:tracePt t="133300" x="7573963" y="3070225"/>
          <p14:tracePt t="133308" x="7573963" y="3055938"/>
          <p14:tracePt t="133340" x="7573963" y="3048000"/>
          <p14:tracePt t="133388" x="7573963" y="3040063"/>
          <p14:tracePt t="133404" x="7581900" y="3032125"/>
          <p14:tracePt t="133412" x="7589838" y="3017838"/>
          <p14:tracePt t="133429" x="7620000" y="2987675"/>
          <p14:tracePt t="133445" x="7666038" y="2955925"/>
          <p14:tracePt t="133461" x="7688263" y="2917825"/>
          <p14:tracePt t="133478" x="7734300" y="2873375"/>
          <p14:tracePt t="133495" x="7764463" y="2811463"/>
          <p14:tracePt t="133511" x="7840663" y="2713038"/>
          <p14:tracePt t="133528" x="7894638" y="2620963"/>
          <p14:tracePt t="133545" x="7940675" y="2522538"/>
          <p14:tracePt t="133561" x="7970838" y="2430463"/>
          <p14:tracePt t="133578" x="7993063" y="2370138"/>
          <p14:tracePt t="133595" x="8001000" y="2332038"/>
          <p14:tracePt t="133595" x="8008938" y="2316163"/>
          <p14:tracePt t="134508" x="8008938" y="2308225"/>
          <p14:tracePt t="134606" x="8001000" y="2308225"/>
          <p14:tracePt t="134677" x="7993063" y="2308225"/>
          <p14:tracePt t="134702" x="7985125" y="2308225"/>
          <p14:tracePt t="134716" x="7978775" y="2308225"/>
          <p14:tracePt t="134724" x="7970838" y="2316163"/>
          <p14:tracePt t="134740" x="7970838" y="2324100"/>
          <p14:tracePt t="134756" x="7954963" y="2339975"/>
          <p14:tracePt t="134772" x="7954963" y="2346325"/>
          <p14:tracePt t="134780" x="7954963" y="2362200"/>
          <p14:tracePt t="134794" x="7947025" y="2384425"/>
          <p14:tracePt t="134794" x="7947025" y="2400300"/>
          <p14:tracePt t="134812" x="7940675" y="2438400"/>
          <p14:tracePt t="134828" x="7932738" y="2506663"/>
          <p14:tracePt t="134845" x="7902575" y="2590800"/>
          <p14:tracePt t="134862" x="7832725" y="2697163"/>
          <p14:tracePt t="134878" x="7764463" y="2835275"/>
          <p14:tracePt t="134895" x="7696200" y="2963863"/>
          <p14:tracePt t="134911" x="7612063" y="3094038"/>
          <p14:tracePt t="134928" x="7551738" y="3192463"/>
          <p14:tracePt t="134945" x="7497763" y="3298825"/>
          <p14:tracePt t="134961" x="7429500" y="3390900"/>
          <p14:tracePt t="134978" x="7391400" y="3467100"/>
          <p14:tracePt t="134995" x="7361238" y="3521075"/>
          <p14:tracePt t="135012" x="7345363" y="3565525"/>
          <p14:tracePt t="135029" x="7337425" y="3573463"/>
          <p14:tracePt t="135045" x="7337425" y="3581400"/>
          <p14:tracePt t="135061" x="7337425" y="3597275"/>
          <p14:tracePt t="135078" x="7337425" y="3603625"/>
          <p14:tracePt t="135094" x="7331075" y="3611563"/>
          <p14:tracePt t="135229" x="7307263" y="3627438"/>
          <p14:tracePt t="135236" x="7277100" y="3649663"/>
          <p14:tracePt t="135245" x="7200900" y="3717925"/>
          <p14:tracePt t="135262" x="7108825" y="3787775"/>
          <p14:tracePt t="135279" x="7064375" y="3810000"/>
          <p14:tracePt t="135295" x="6988175" y="3863975"/>
          <p14:tracePt t="135311" x="6896100" y="3916363"/>
          <p14:tracePt t="135328" x="6797675" y="3962400"/>
          <p14:tracePt t="135345" x="6727825" y="4000500"/>
          <p14:tracePt t="135361" x="6683375" y="4016375"/>
          <p14:tracePt t="135378" x="6667500" y="4022725"/>
          <p14:tracePt t="135395" x="6651625" y="4030663"/>
          <p14:tracePt t="135411" x="6659563" y="4030663"/>
          <p14:tracePt t="135452" x="6683375" y="4022725"/>
          <p14:tracePt t="135460" x="6713538" y="4008438"/>
          <p14:tracePt t="135468" x="6735763" y="3992563"/>
          <p14:tracePt t="135478" x="6789738" y="3954463"/>
          <p14:tracePt t="135495" x="6865938" y="3894138"/>
          <p14:tracePt t="135512" x="6964363" y="3840163"/>
          <p14:tracePt t="135528" x="7048500" y="3787775"/>
          <p14:tracePt t="135545" x="7132638" y="3741738"/>
          <p14:tracePt t="135561" x="7192963" y="3711575"/>
          <p14:tracePt t="135578" x="7231063" y="3703638"/>
          <p14:tracePt t="135578" x="7231063" y="3695700"/>
          <p14:tracePt t="135596" x="7239000" y="3695700"/>
          <p14:tracePt t="135611" x="7231063" y="3695700"/>
          <p14:tracePt t="135676" x="7216775" y="3695700"/>
          <p14:tracePt t="135684" x="7200900" y="3703638"/>
          <p14:tracePt t="135694" x="7178675" y="3717925"/>
          <p14:tracePt t="135711" x="7140575" y="3725863"/>
          <p14:tracePt t="135730" x="7102475" y="3741738"/>
          <p14:tracePt t="135745" x="7070725" y="3756025"/>
          <p14:tracePt t="135761" x="7064375" y="3756025"/>
          <p14:tracePt t="135778" x="7056438" y="3756025"/>
          <p14:tracePt t="135820" x="7048500" y="3756025"/>
          <p14:tracePt t="135844" x="7040563" y="3756025"/>
          <p14:tracePt t="135852" x="7040563" y="3763963"/>
          <p14:tracePt t="135861" x="7026275" y="3763963"/>
          <p14:tracePt t="135879" x="7018338" y="3763963"/>
          <p14:tracePt t="135894" x="7056438" y="3763963"/>
          <p14:tracePt t="135932" x="7108825" y="3749675"/>
          <p14:tracePt t="135940" x="7140575" y="3733800"/>
          <p14:tracePt t="135948" x="7162800" y="3733800"/>
          <p14:tracePt t="135961" x="7231063" y="3703638"/>
          <p14:tracePt t="135979" x="7292975" y="3687763"/>
          <p14:tracePt t="135995" x="7299325" y="3679825"/>
          <p14:tracePt t="136011" x="7345363" y="3665538"/>
          <p14:tracePt t="136029" x="7407275" y="3657600"/>
          <p14:tracePt t="136045" x="7459663" y="3649663"/>
          <p14:tracePt t="136062" x="7489825" y="3641725"/>
          <p14:tracePt t="136078" x="7513638" y="3641725"/>
          <p14:tracePt t="136095" x="7521575" y="3641725"/>
          <p14:tracePt t="136140" x="7535863" y="3641725"/>
          <p14:tracePt t="136156" x="7535863" y="3649663"/>
          <p14:tracePt t="136180" x="7535863" y="3657600"/>
          <p14:tracePt t="136188" x="7535863" y="3665538"/>
          <p14:tracePt t="136196" x="7535863" y="3679825"/>
          <p14:tracePt t="136213" x="7543800" y="3687763"/>
          <p14:tracePt t="136229" x="7543800" y="3695700"/>
          <p14:tracePt t="136276" x="7543800" y="3687763"/>
          <p14:tracePt t="136316" x="7543800" y="3673475"/>
          <p14:tracePt t="136332" x="7535863" y="3657600"/>
          <p14:tracePt t="136348" x="7521575" y="3649663"/>
          <p14:tracePt t="136364" x="7505700" y="3649663"/>
          <p14:tracePt t="136372" x="7483475" y="3649663"/>
          <p14:tracePt t="136388" x="7437438" y="3649663"/>
          <p14:tracePt t="136396" x="7375525" y="3649663"/>
          <p14:tracePt t="136411" x="7254875" y="3649663"/>
          <p14:tracePt t="136429" x="7200900" y="3673475"/>
          <p14:tracePt t="136445" x="7162800" y="3687763"/>
          <p14:tracePt t="136462" x="7154863" y="3703638"/>
          <p14:tracePt t="136478" x="7140575" y="3725863"/>
          <p14:tracePt t="136495" x="7124700" y="3741738"/>
          <p14:tracePt t="136511" x="7108825" y="3741738"/>
          <p14:tracePt t="136580" x="7102475" y="3741738"/>
          <p14:tracePt t="136588" x="7094538" y="3741738"/>
          <p14:tracePt t="136596" x="7086600" y="3741738"/>
          <p14:tracePt t="136611" x="7026275" y="3733800"/>
          <p14:tracePt t="136629" x="6994525" y="3733800"/>
          <p14:tracePt t="136645" x="6972300" y="3733800"/>
          <p14:tracePt t="136661" x="6956425" y="3733800"/>
          <p14:tracePt t="136678" x="6942138" y="3741738"/>
          <p14:tracePt t="136695" x="6918325" y="3749675"/>
          <p14:tracePt t="136711" x="6880225" y="3763963"/>
          <p14:tracePt t="136729" x="6781800" y="3771900"/>
          <p14:tracePt t="136745" x="6621463" y="3779838"/>
          <p14:tracePt t="136762" x="6523038" y="3779838"/>
          <p14:tracePt t="136779" x="6469063" y="3779838"/>
          <p14:tracePt t="136795" x="6423025" y="3779838"/>
          <p14:tracePt t="136795" x="6400800" y="3779838"/>
          <p14:tracePt t="136812" x="6362700" y="3794125"/>
          <p14:tracePt t="136829" x="6308725" y="3794125"/>
          <p14:tracePt t="136845" x="6240463" y="3794125"/>
          <p14:tracePt t="136862" x="6142038" y="3794125"/>
          <p14:tracePt t="136878" x="6073775" y="3802063"/>
          <p14:tracePt t="136895" x="6035675" y="3810000"/>
          <p14:tracePt t="136912" x="6003925" y="3832225"/>
          <p14:tracePt t="136929" x="5965825" y="3848100"/>
          <p14:tracePt t="136945" x="5913438" y="3894138"/>
          <p14:tracePt t="136962" x="5889625" y="3916363"/>
          <p14:tracePt t="136978" x="5845175" y="3970338"/>
          <p14:tracePt t="136995" x="5813425" y="4016375"/>
          <p14:tracePt t="136995" x="5799138" y="4038600"/>
          <p14:tracePt t="137012" x="5791200" y="4084638"/>
          <p14:tracePt t="137029" x="5775325" y="4130675"/>
          <p14:tracePt t="137045" x="5761038" y="4168775"/>
          <p14:tracePt t="137061" x="5745163" y="4213225"/>
          <p14:tracePt t="137078" x="5737225" y="4221163"/>
          <p14:tracePt t="137094" x="5730875" y="4237038"/>
          <p14:tracePt t="137112" x="5730875" y="4244975"/>
          <p14:tracePt t="137128" x="5722938" y="4251325"/>
          <p14:tracePt t="137172" x="5722938" y="4259263"/>
          <p14:tracePt t="137180" x="5715000" y="4259263"/>
          <p14:tracePt t="137194" x="5715000" y="4267200"/>
          <p14:tracePt t="137212" x="5699125" y="4267200"/>
          <p14:tracePt t="137252" x="5692775" y="4267200"/>
          <p14:tracePt t="137772" x="5699125" y="4267200"/>
          <p14:tracePt t="137892" x="5737225" y="4259263"/>
          <p14:tracePt t="137901" x="5813425" y="4237038"/>
          <p14:tracePt t="137911" x="5913438" y="4183063"/>
          <p14:tracePt t="137929" x="6042025" y="4130675"/>
          <p14:tracePt t="137945" x="6126163" y="4068763"/>
          <p14:tracePt t="137962" x="6218238" y="4016375"/>
          <p14:tracePt t="137980" x="6308725" y="3962400"/>
          <p14:tracePt t="137980" x="6332538" y="3946525"/>
          <p14:tracePt t="137995" x="6346825" y="3924300"/>
          <p14:tracePt t="138010" x="6384925" y="3870325"/>
          <p14:tracePt t="138029" x="6392863" y="3848100"/>
          <p14:tracePt t="138044" x="6392863" y="3840163"/>
          <p14:tracePt t="138060" x="6400800" y="3832225"/>
          <p14:tracePt t="138077" x="6392863" y="3832225"/>
          <p14:tracePt t="138236" x="6392863" y="3840163"/>
          <p14:tracePt t="138251" x="6392863" y="3863975"/>
          <p14:tracePt t="138259" x="6392863" y="3870325"/>
          <p14:tracePt t="138267" x="6392863" y="3886200"/>
          <p14:tracePt t="138277" x="6400800" y="3932238"/>
          <p14:tracePt t="138294" x="6408738" y="3970338"/>
          <p14:tracePt t="138311" x="6430963" y="4008438"/>
          <p14:tracePt t="138328" x="6438900" y="4038600"/>
          <p14:tracePt t="138344" x="6454775" y="4068763"/>
          <p14:tracePt t="138361" x="6461125" y="4092575"/>
          <p14:tracePt t="138379" x="6484938" y="4114800"/>
          <p14:tracePt t="138394" x="6515100" y="4152900"/>
          <p14:tracePt t="138394" x="6530975" y="4160838"/>
          <p14:tracePt t="138411" x="6569075" y="4175125"/>
          <p14:tracePt t="138428" x="6629400" y="4183063"/>
          <p14:tracePt t="138444" x="6689725" y="4183063"/>
          <p14:tracePt t="138461" x="6727825" y="4183063"/>
          <p14:tracePt t="138478" x="6773863" y="4183063"/>
          <p14:tracePt t="138494" x="6850063" y="4175125"/>
          <p14:tracePt t="138511" x="6926263" y="4152900"/>
          <p14:tracePt t="138528" x="6980238" y="4130675"/>
          <p14:tracePt t="138544" x="7026275" y="4130675"/>
          <p14:tracePt t="138561" x="7040563" y="4130675"/>
          <p14:tracePt t="138577" x="7070725" y="4130675"/>
          <p14:tracePt t="138577" x="7086600" y="4130675"/>
          <p14:tracePt t="138595" x="7108825" y="4130675"/>
          <p14:tracePt t="138611" x="7140575" y="4137025"/>
          <p14:tracePt t="138628" x="7170738" y="4152900"/>
          <p14:tracePt t="138644" x="7185025" y="4168775"/>
          <p14:tracePt t="138661" x="7192963" y="4175125"/>
          <p14:tracePt t="138678" x="7208838" y="4191000"/>
          <p14:tracePt t="138694" x="7216775" y="4198938"/>
          <p14:tracePt t="138711" x="7246938" y="4221163"/>
          <p14:tracePt t="138729" x="7254875" y="4237038"/>
          <p14:tracePt t="138744" x="7269163" y="4251325"/>
          <p14:tracePt t="138761" x="7285038" y="4267200"/>
          <p14:tracePt t="138761" x="7285038" y="4275138"/>
          <p14:tracePt t="138779" x="7307263" y="4289425"/>
          <p14:tracePt t="138794" x="7331075" y="4321175"/>
          <p14:tracePt t="138811" x="7337425" y="4327525"/>
          <p14:tracePt t="138828" x="7345363" y="4335463"/>
          <p14:tracePt t="138843" x="7345363" y="4351338"/>
          <p14:tracePt t="138860" x="7345363" y="4359275"/>
          <p14:tracePt t="138891" x="7353300" y="4359275"/>
          <p14:tracePt t="138907" x="7361238" y="4365625"/>
          <p14:tracePt t="138955" x="7369175" y="4365625"/>
          <p14:tracePt t="138963" x="7375525" y="4365625"/>
          <p14:tracePt t="139003" x="7391400" y="4373563"/>
          <p14:tracePt t="139011" x="7399338" y="4373563"/>
          <p14:tracePt t="139028" x="7421563" y="4381500"/>
          <p14:tracePt t="139035" x="7437438" y="4389438"/>
          <p14:tracePt t="139044" x="7445375" y="4389438"/>
          <p14:tracePt t="139060" x="7459663" y="4389438"/>
          <p14:tracePt t="139078" x="7475538" y="4389438"/>
          <p14:tracePt t="139094" x="7483475" y="4397375"/>
          <p14:tracePt t="139139" x="7489825" y="4403725"/>
          <p14:tracePt t="139147" x="7497763" y="4403725"/>
          <p14:tracePt t="139160" x="7505700" y="4411663"/>
          <p14:tracePt t="139177" x="7513638" y="4419600"/>
          <p14:tracePt t="139194" x="7551738" y="4441825"/>
          <p14:tracePt t="139213" x="7559675" y="4457700"/>
          <p14:tracePt t="139227" x="7566025" y="4457700"/>
          <p14:tracePt t="139244" x="7581900" y="4465638"/>
          <p14:tracePt t="139275" x="7573963" y="4465638"/>
          <p14:tracePt t="139620" x="7573963" y="4457700"/>
          <p14:tracePt t="141048" x="7566025" y="4449763"/>
          <p14:tracePt t="141708" x="7559675" y="4449763"/>
          <p14:tracePt t="141715" x="7551738" y="4457700"/>
          <p14:tracePt t="141739" x="7551738" y="4465638"/>
          <p14:tracePt t="141763" x="7543800" y="4473575"/>
          <p14:tracePt t="141788" x="7543800" y="4479925"/>
          <p14:tracePt t="141803" x="7535863" y="4479925"/>
          <p14:tracePt t="141843" x="7535863" y="4487863"/>
          <p14:tracePt t="142036" x="7551738" y="4487863"/>
          <p14:tracePt t="142139" x="7559675" y="4487863"/>
          <p14:tracePt t="142149" x="7566025" y="4487863"/>
          <p14:tracePt t="142164" x="7581900" y="4495800"/>
          <p14:tracePt t="142180" x="7581900" y="4503738"/>
          <p14:tracePt t="142196" x="7581900" y="4511675"/>
          <p14:tracePt t="142212" x="7581900" y="4525963"/>
          <p14:tracePt t="142228" x="7581900" y="4533900"/>
          <p14:tracePt t="142267" x="7581900" y="4541838"/>
          <p14:tracePt t="142299" x="7581900" y="4549775"/>
          <p14:tracePt t="142451" x="7581900" y="4541838"/>
          <p14:tracePt t="142781" x="7597775" y="4549775"/>
          <p14:tracePt t="142876" x="7597775" y="4556125"/>
          <p14:tracePt t="142908" x="7597775" y="4572000"/>
          <p14:tracePt t="142923" x="7604125" y="4572000"/>
          <p14:tracePt t="142939" x="7604125" y="4579938"/>
          <p14:tracePt t="142963" x="7612063" y="4594225"/>
          <p14:tracePt t="142995" x="7612063" y="4602163"/>
          <p14:tracePt t="143019" x="7612063" y="4610100"/>
          <p14:tracePt t="143028" x="7612063" y="4618038"/>
          <p14:tracePt t="143044" x="7612063" y="4625975"/>
          <p14:tracePt t="143091" x="7612063" y="4632325"/>
          <p14:tracePt t="143107" x="7612063" y="4640263"/>
          <p14:tracePt t="143123" x="7612063" y="4648200"/>
          <p14:tracePt t="143284" x="7604125" y="4648200"/>
          <p14:tracePt t="143356" x="7597775" y="4648200"/>
          <p14:tracePt t="143436" x="7597775" y="4640263"/>
          <p14:tracePt t="143508" x="7597775" y="4625975"/>
          <p14:tracePt t="143564" x="7597775" y="4618038"/>
          <p14:tracePt t="143635" x="7597775" y="4602163"/>
          <p14:tracePt t="143837" x="7597775" y="4594225"/>
          <p14:tracePt t="143868" x="7589838" y="4587875"/>
          <p14:tracePt t="143884" x="7581900" y="4579938"/>
          <p14:tracePt t="143891" x="7581900" y="4572000"/>
          <p14:tracePt t="143915" x="7573963" y="4572000"/>
          <p14:tracePt t="143923" x="7573963" y="4564063"/>
          <p14:tracePt t="143955" x="7566025" y="4564063"/>
          <p14:tracePt t="143987" x="7559675" y="4564063"/>
          <p14:tracePt t="144019" x="7559675" y="4549775"/>
          <p14:tracePt t="144028" x="7551738" y="4549775"/>
          <p14:tracePt t="144044" x="7551738" y="4541838"/>
          <p14:tracePt t="144051" x="7535863" y="4533900"/>
          <p14:tracePt t="144067" x="7535863" y="4525963"/>
          <p14:tracePt t="144077" x="7527925" y="4518025"/>
          <p14:tracePt t="144099" x="7513638" y="4511675"/>
          <p14:tracePt t="144115" x="7513638" y="4503738"/>
          <p14:tracePt t="144131" x="7505700" y="4495800"/>
          <p14:tracePt t="144163" x="7497763" y="4495800"/>
          <p14:tracePt t="144179" x="7483475" y="4479925"/>
          <p14:tracePt t="144187" x="7467600" y="4473575"/>
          <p14:tracePt t="144203" x="7459663" y="4457700"/>
          <p14:tracePt t="144212" x="7429500" y="4427538"/>
          <p14:tracePt t="144229" x="7407275" y="4403725"/>
          <p14:tracePt t="144245" x="7391400" y="4389438"/>
          <p14:tracePt t="144261" x="7369175" y="4365625"/>
          <p14:tracePt t="144278" x="7345363" y="4343400"/>
          <p14:tracePt t="144295" x="7331075" y="4327525"/>
          <p14:tracePt t="144311" x="7323138" y="4321175"/>
          <p14:tracePt t="144327" x="7307263" y="4313238"/>
          <p14:tracePt t="144344" x="7307263" y="4305300"/>
          <p14:tracePt t="144361" x="7299325" y="4297363"/>
          <p14:tracePt t="144377" x="7292975" y="4289425"/>
          <p14:tracePt t="144394" x="7277100" y="4283075"/>
          <p14:tracePt t="144412" x="7269163" y="4267200"/>
          <p14:tracePt t="144428" x="7254875" y="4251325"/>
          <p14:tracePt t="144445" x="7231063" y="4237038"/>
          <p14:tracePt t="144461" x="7208838" y="4213225"/>
          <p14:tracePt t="144478" x="7178675" y="4175125"/>
          <p14:tracePt t="144495" x="7124700" y="4152900"/>
          <p14:tracePt t="144511" x="7094538" y="4122738"/>
          <p14:tracePt t="144528" x="7086600" y="4106863"/>
          <p14:tracePt t="144544" x="7070725" y="4076700"/>
          <p14:tracePt t="144561" x="7056438" y="4054475"/>
          <p14:tracePt t="144578" x="7040563" y="4038600"/>
          <p14:tracePt t="144594" x="7026275" y="4008438"/>
          <p14:tracePt t="144612" x="7026275" y="4000500"/>
          <p14:tracePt t="144635" x="7018338" y="4000500"/>
          <p14:tracePt t="144707" x="7018338" y="3992563"/>
          <p14:tracePt t="144731" x="7026275" y="4000500"/>
          <p14:tracePt t="145004" x="7040563" y="4016375"/>
          <p14:tracePt t="145012" x="7056438" y="4038600"/>
          <p14:tracePt t="145019" x="7078663" y="4054475"/>
          <p14:tracePt t="145029" x="7116763" y="4092575"/>
          <p14:tracePt t="145045" x="7170738" y="4152900"/>
          <p14:tracePt t="145062" x="7216775" y="4206875"/>
          <p14:tracePt t="145078" x="7277100" y="4289425"/>
          <p14:tracePt t="145095" x="7331075" y="4335463"/>
          <p14:tracePt t="145112" x="7383463" y="4365625"/>
          <p14:tracePt t="145128" x="7413625" y="4389438"/>
          <p14:tracePt t="145144" x="7467600" y="4411663"/>
          <p14:tracePt t="145161" x="7527925" y="4411663"/>
          <p14:tracePt t="145179" x="7597775" y="4435475"/>
          <p14:tracePt t="145179" x="7620000" y="4449763"/>
          <p14:tracePt t="145196" x="7673975" y="4473575"/>
          <p14:tracePt t="145213" x="7718425" y="4503738"/>
          <p14:tracePt t="145228" x="7750175" y="4518025"/>
          <p14:tracePt t="145245" x="7772400" y="4541838"/>
          <p14:tracePt t="145261" x="7788275" y="4564063"/>
          <p14:tracePt t="145278" x="7810500" y="4587875"/>
          <p14:tracePt t="145295" x="7810500" y="4602163"/>
          <p14:tracePt t="145312" x="7826375" y="4618038"/>
          <p14:tracePt t="145328" x="7840663" y="4632325"/>
          <p14:tracePt t="145344" x="7840663" y="4640263"/>
          <p14:tracePt t="145361" x="7848600" y="4648200"/>
          <p14:tracePt t="145377" x="7848600" y="4656138"/>
          <p14:tracePt t="145556" x="7832725" y="4656138"/>
          <p14:tracePt t="145612" x="7818438" y="4656138"/>
          <p14:tracePt t="145652" x="7810500" y="4648200"/>
          <p14:tracePt t="145659" x="7794625" y="4648200"/>
          <p14:tracePt t="145667" x="7788275" y="4632325"/>
          <p14:tracePt t="145678" x="7756525" y="4618038"/>
          <p14:tracePt t="145695" x="7734300" y="4594225"/>
          <p14:tracePt t="145713" x="7696200" y="4564063"/>
          <p14:tracePt t="145728" x="7650163" y="4525963"/>
          <p14:tracePt t="145745" x="7620000" y="4495800"/>
          <p14:tracePt t="145762" x="7581900" y="4473575"/>
          <p14:tracePt t="145762" x="7551738" y="4441825"/>
          <p14:tracePt t="145779" x="7521575" y="4427538"/>
          <p14:tracePt t="145794" x="7475538" y="4389438"/>
          <p14:tracePt t="145812" x="7429500" y="4359275"/>
          <p14:tracePt t="145829" x="7399338" y="4327525"/>
          <p14:tracePt t="145845" x="7375525" y="4305300"/>
          <p14:tracePt t="145861" x="7353300" y="4244975"/>
          <p14:tracePt t="145878" x="7307263" y="4206875"/>
          <p14:tracePt t="145895" x="7246938" y="4168775"/>
          <p14:tracePt t="145911" x="7208838" y="4144963"/>
          <p14:tracePt t="145928" x="7170738" y="4114800"/>
          <p14:tracePt t="145945" x="7140575" y="4092575"/>
          <p14:tracePt t="145961" x="7116763" y="4076700"/>
          <p14:tracePt t="145978" x="7102475" y="4060825"/>
          <p14:tracePt t="145978" x="7102475" y="4054475"/>
          <p14:tracePt t="145996" x="7094538" y="4054475"/>
          <p14:tracePt t="146012" x="7078663" y="4038600"/>
          <p14:tracePt t="146075" x="7070725" y="4038600"/>
          <p14:tracePt t="146115" x="7064375" y="4038600"/>
          <p14:tracePt t="146636" x="7064375" y="4054475"/>
          <p14:tracePt t="146659" x="7064375" y="4060825"/>
          <p14:tracePt t="146668" x="7064375" y="4076700"/>
          <p14:tracePt t="146684" x="7056438" y="4084638"/>
          <p14:tracePt t="146707" x="7048500" y="4084638"/>
          <p14:tracePt t="146723" x="7040563" y="4084638"/>
          <p14:tracePt t="146747" x="7032625" y="4084638"/>
          <p14:tracePt t="146755" x="7026275" y="4076700"/>
          <p14:tracePt t="146771" x="7018338" y="4068763"/>
          <p14:tracePt t="146787" x="7018338" y="4060825"/>
          <p14:tracePt t="146796" x="7018338" y="4038600"/>
          <p14:tracePt t="146812" x="7018338" y="4016375"/>
          <p14:tracePt t="146829" x="7010400" y="3978275"/>
          <p14:tracePt t="146845" x="7010400" y="3970338"/>
          <p14:tracePt t="146861" x="7010400" y="3954463"/>
          <p14:tracePt t="146878" x="7010400" y="3924300"/>
          <p14:tracePt t="146895" x="7010400" y="3902075"/>
          <p14:tracePt t="146911" x="6994525" y="3878263"/>
          <p14:tracePt t="146928" x="6994525" y="3848100"/>
          <p14:tracePt t="146945" x="6988175" y="3832225"/>
          <p14:tracePt t="146961" x="6972300" y="3802063"/>
          <p14:tracePt t="146978" x="6964363" y="3794125"/>
          <p14:tracePt t="146978" x="6956425" y="3787775"/>
          <p14:tracePt t="146995" x="6950075" y="3779838"/>
          <p14:tracePt t="147011" x="6942138" y="3749675"/>
          <p14:tracePt t="147029" x="6934200" y="3741738"/>
          <p14:tracePt t="147045" x="6926263" y="3733800"/>
          <p14:tracePt t="147061" x="6926263" y="3725863"/>
          <p14:tracePt t="147083" x="6918325" y="3717925"/>
          <p14:tracePt t="147099" x="6918325" y="3711575"/>
          <p14:tracePt t="147111" x="6911975" y="3703638"/>
          <p14:tracePt t="147127" x="6904038" y="3695700"/>
          <p14:tracePt t="147144" x="6888163" y="3679825"/>
          <p14:tracePt t="147161" x="6888163" y="3657600"/>
          <p14:tracePt t="147178" x="6873875" y="3635375"/>
          <p14:tracePt t="147178" x="6865938" y="3627438"/>
          <p14:tracePt t="147196" x="6850063" y="3611563"/>
          <p14:tracePt t="147213" x="6850063" y="3597275"/>
          <p14:tracePt t="147229" x="6842125" y="3589338"/>
          <p14:tracePt t="147244" x="6842125" y="3581400"/>
          <p14:tracePt t="147261" x="6842125" y="3573463"/>
          <p14:tracePt t="147283" x="6835775" y="3565525"/>
          <p14:tracePt t="148200" x="6819900" y="3565525"/>
          <p14:tracePt t="148620" x="6819900" y="3573463"/>
          <p14:tracePt t="148651" x="6819900" y="3581400"/>
          <p14:tracePt t="148675" x="6819900" y="3589338"/>
          <p14:tracePt t="148692" x="6819900" y="3597275"/>
          <p14:tracePt t="148747" x="6819900" y="3603625"/>
          <p14:tracePt t="148804" x="6827838" y="3603625"/>
          <p14:tracePt t="148812" x="6827838" y="3611563"/>
          <p14:tracePt t="149532" x="6835775" y="3611563"/>
          <p14:tracePt t="149764" x="6835775" y="3619500"/>
          <p14:tracePt t="149789" x="6842125" y="3627438"/>
          <p14:tracePt t="149812" x="6842125" y="3635375"/>
          <p14:tracePt t="149868" x="6842125" y="3641725"/>
          <p14:tracePt t="149876" x="6850063" y="3649663"/>
          <p14:tracePt t="149915" x="6850063" y="3657600"/>
          <p14:tracePt t="149939" x="6850063" y="3665538"/>
          <p14:tracePt t="149947" x="6858000" y="3687763"/>
          <p14:tracePt t="149962" x="6873875" y="3711575"/>
          <p14:tracePt t="149962" x="6873875" y="3717925"/>
          <p14:tracePt t="149980" x="6880225" y="3725863"/>
          <p14:tracePt t="149994" x="6880225" y="3741738"/>
          <p14:tracePt t="150059" x="6888163" y="3756025"/>
          <p14:tracePt t="150083" x="6896100" y="3771900"/>
          <p14:tracePt t="150099" x="6904038" y="3771900"/>
          <p14:tracePt t="150115" x="6911975" y="3787775"/>
          <p14:tracePt t="150139" x="6911975" y="3794125"/>
          <p14:tracePt t="150163" x="6911975" y="3802063"/>
          <p14:tracePt t="150187" x="6911975" y="3810000"/>
          <p14:tracePt t="150195" x="6911975" y="3825875"/>
          <p14:tracePt t="150203" x="6918325" y="3825875"/>
          <p14:tracePt t="150212" x="6918325" y="3832225"/>
          <p14:tracePt t="150228" x="6926263" y="3832225"/>
          <p14:tracePt t="150245" x="6934200" y="3848100"/>
          <p14:tracePt t="150262" x="6942138" y="3856038"/>
          <p14:tracePt t="150278" x="6942138" y="3863975"/>
          <p14:tracePt t="150295" x="6950075" y="3886200"/>
          <p14:tracePt t="150312" x="6956425" y="3902075"/>
          <p14:tracePt t="150328" x="6956425" y="3916363"/>
          <p14:tracePt t="150345" x="6964363" y="3932238"/>
          <p14:tracePt t="150362" x="6972300" y="3940175"/>
          <p14:tracePt t="150378" x="6972300" y="3954463"/>
          <p14:tracePt t="150396" x="6980238" y="3962400"/>
          <p14:tracePt t="150412" x="6980238" y="3984625"/>
          <p14:tracePt t="150429" x="6980238" y="3992563"/>
          <p14:tracePt t="150445" x="6988175" y="4008438"/>
          <p14:tracePt t="150462" x="6994525" y="4030663"/>
          <p14:tracePt t="150479" x="7002463" y="4046538"/>
          <p14:tracePt t="150495" x="7018338" y="4060825"/>
          <p14:tracePt t="150512" x="7018338" y="4076700"/>
          <p14:tracePt t="150529" x="7026275" y="4092575"/>
          <p14:tracePt t="150545" x="7032625" y="4106863"/>
          <p14:tracePt t="150563" x="7040563" y="4114800"/>
          <p14:tracePt t="150579" x="7040563" y="4130675"/>
          <p14:tracePt t="150595" x="7048500" y="4144963"/>
          <p14:tracePt t="150611" x="7056438" y="4160838"/>
          <p14:tracePt t="150628" x="7064375" y="4175125"/>
          <p14:tracePt t="150645" x="7070725" y="4191000"/>
          <p14:tracePt t="150667" x="7070725" y="4198938"/>
          <p14:tracePt t="150683" x="7070725" y="4206875"/>
          <p14:tracePt t="150694" x="7078663" y="4213225"/>
          <p14:tracePt t="150713" x="7086600" y="4237038"/>
          <p14:tracePt t="150728" x="7094538" y="4244975"/>
          <p14:tracePt t="150745" x="7102475" y="4259263"/>
          <p14:tracePt t="150762" x="7102475" y="4267200"/>
          <p14:tracePt t="150778" x="7102475" y="4275138"/>
          <p14:tracePt t="150795" x="7108825" y="4289425"/>
          <p14:tracePt t="150812" x="7124700" y="4313238"/>
          <p14:tracePt t="150829" x="7132638" y="4335463"/>
          <p14:tracePt t="150845" x="7140575" y="4351338"/>
          <p14:tracePt t="150861" x="7146925" y="4359275"/>
          <p14:tracePt t="150878" x="7146925" y="4373563"/>
          <p14:tracePt t="150895" x="7146925" y="4381500"/>
          <p14:tracePt t="150911" x="7162800" y="4397375"/>
          <p14:tracePt t="150929" x="7162800" y="4411663"/>
          <p14:tracePt t="150948" x="7170738" y="4411663"/>
          <p14:tracePt t="150961" x="7170738" y="4427538"/>
          <p14:tracePt t="151875" x="7178675" y="4435475"/>
          <p14:tracePt t="152532" x="7185025" y="4435475"/>
          <p14:tracePt t="152700" x="7192963" y="4435475"/>
          <p14:tracePt t="152885" x="7200900" y="4435475"/>
          <p14:tracePt t="152956" x="7208838" y="4435475"/>
          <p14:tracePt t="152973" x="7216775" y="4435475"/>
          <p14:tracePt t="153003" x="7223125" y="4435475"/>
          <p14:tracePt t="153036" x="7231063" y="4435475"/>
          <p14:tracePt t="153108" x="7239000" y="4435475"/>
          <p14:tracePt t="153115" x="7254875" y="4441825"/>
          <p14:tracePt t="153132" x="7261225" y="4441825"/>
          <p14:tracePt t="153148" x="7269163" y="4449763"/>
          <p14:tracePt t="153227" x="7277100" y="4449763"/>
          <p14:tracePt t="153235" x="7285038" y="4457700"/>
          <p14:tracePt t="153251" x="7299325" y="4465638"/>
          <p14:tracePt t="153267" x="7315200" y="4465638"/>
          <p14:tracePt t="153292" x="7323138" y="4465638"/>
          <p14:tracePt t="153299" x="7331075" y="4473575"/>
          <p14:tracePt t="153315" x="7337425" y="4479925"/>
          <p14:tracePt t="153347" x="7345363" y="4479925"/>
          <p14:tracePt t="153355" x="7353300" y="4487863"/>
          <p14:tracePt t="153371" x="7361238" y="4487863"/>
          <p14:tracePt t="153380" x="7375525" y="4503738"/>
          <p14:tracePt t="153396" x="7383463" y="4503738"/>
          <p14:tracePt t="153412" x="7399338" y="4511675"/>
          <p14:tracePt t="153428" x="7407275" y="4518025"/>
          <p14:tracePt t="153445" x="7429500" y="4533900"/>
          <p14:tracePt t="153462" x="7445375" y="4533900"/>
          <p14:tracePt t="153479" x="7459663" y="4549775"/>
          <p14:tracePt t="153495" x="7459663" y="4556125"/>
          <p14:tracePt t="153515" x="7467600" y="4556125"/>
          <p14:tracePt t="153532" x="7475538" y="4556125"/>
          <p14:tracePt t="153548" x="7483475" y="4556125"/>
          <p14:tracePt t="153595" x="7489825" y="4564063"/>
          <p14:tracePt t="153603" x="7497763" y="4564063"/>
          <p14:tracePt t="153628" x="7505700" y="4572000"/>
          <p14:tracePt t="153635" x="7513638" y="4572000"/>
          <p14:tracePt t="153659" x="7513638" y="4579938"/>
          <p14:tracePt t="155463" x="7505700" y="4579938"/>
          <p14:tracePt t="155733" x="7497763" y="4579938"/>
          <p14:tracePt t="155740" x="7483475" y="4579938"/>
          <p14:tracePt t="155748" x="7459663" y="4579938"/>
          <p14:tracePt t="155762" x="7429500" y="4594225"/>
          <p14:tracePt t="155762" x="7399338" y="4602163"/>
          <p14:tracePt t="155780" x="7345363" y="4610100"/>
          <p14:tracePt t="155796" x="7299325" y="4618038"/>
          <p14:tracePt t="155813" x="7261225" y="4618038"/>
          <p14:tracePt t="155829" x="7239000" y="4618038"/>
          <p14:tracePt t="155846" x="7200900" y="4618038"/>
          <p14:tracePt t="155862" x="7140575" y="4618038"/>
          <p14:tracePt t="155879" x="7094538" y="4618038"/>
          <p14:tracePt t="155896" x="7078663" y="4602163"/>
          <p14:tracePt t="155912" x="7070725" y="4579938"/>
          <p14:tracePt t="155932" x="7070725" y="4572000"/>
          <p14:tracePt t="155955" x="7070725" y="4564063"/>
          <p14:tracePt t="155964" x="7070725" y="4556125"/>
          <p14:tracePt t="155988" x="7078663" y="4549775"/>
          <p14:tracePt t="156003" x="7094538" y="4541838"/>
          <p14:tracePt t="156013" x="7102475" y="4525963"/>
          <p14:tracePt t="156029" x="7108825" y="4511675"/>
          <p14:tracePt t="156046" x="7124700" y="4487863"/>
          <p14:tracePt t="156062" x="7124700" y="4479925"/>
          <p14:tracePt t="156079" x="7140575" y="4465638"/>
          <p14:tracePt t="156096" x="7146925" y="4457700"/>
          <p14:tracePt t="156113" x="7146925" y="4449763"/>
          <p14:tracePt t="156132" x="7162800" y="4449763"/>
          <p14:tracePt t="156222" x="7170738" y="4449763"/>
          <p14:tracePt t="156244" x="7178675" y="4457700"/>
          <p14:tracePt t="156251" x="7185025" y="4465638"/>
          <p14:tracePt t="156267" x="7192963" y="4465638"/>
          <p14:tracePt t="156278" x="7192963" y="4479925"/>
          <p14:tracePt t="156296" x="7192963" y="4487863"/>
          <p14:tracePt t="156312" x="7200900" y="4503738"/>
          <p14:tracePt t="156328" x="7200900" y="4511675"/>
          <p14:tracePt t="156348" x="7200900" y="4518025"/>
          <p14:tracePt t="156362" x="7208838" y="4525963"/>
          <p14:tracePt t="156378" x="7208838" y="4533900"/>
          <p14:tracePt t="156403" x="7208838" y="4541838"/>
          <p14:tracePt t="156428" x="7208838" y="4549775"/>
          <p14:tracePt t="156444" x="7216775" y="4556125"/>
          <p14:tracePt t="156452" x="7223125" y="4564063"/>
          <p14:tracePt t="156483" x="7231063" y="4572000"/>
          <p14:tracePt t="156507" x="7231063" y="4587875"/>
          <p14:tracePt t="156564" x="7231063" y="4572000"/>
          <p14:tracePt t="157093" x="7231063" y="4564063"/>
          <p14:tracePt t="157100" x="7223125" y="4533900"/>
          <p14:tracePt t="157112" x="7216775" y="4479925"/>
          <p14:tracePt t="157130" x="7192963" y="4419600"/>
          <p14:tracePt t="157146" x="7185025" y="4359275"/>
          <p14:tracePt t="157162" x="7185025" y="4327525"/>
          <p14:tracePt t="157162" x="7170738" y="4305300"/>
          <p14:tracePt t="157180" x="7154863" y="4259263"/>
          <p14:tracePt t="157196" x="7132638" y="4206875"/>
          <p14:tracePt t="157213" x="7116763" y="4144963"/>
          <p14:tracePt t="157230" x="7094538" y="4084638"/>
          <p14:tracePt t="157246" x="7070725" y="4046538"/>
          <p14:tracePt t="157262" x="7056438" y="4000500"/>
          <p14:tracePt t="157279" x="7032625" y="3970338"/>
          <p14:tracePt t="157296" x="7032625" y="3954463"/>
          <p14:tracePt t="157312" x="7026275" y="3932238"/>
          <p14:tracePt t="157329" x="7010400" y="3908425"/>
          <p14:tracePt t="157346" x="7002463" y="3878263"/>
          <p14:tracePt t="157363" x="6988175" y="3856038"/>
          <p14:tracePt t="157379" x="6980238" y="3832225"/>
          <p14:tracePt t="157397" x="6972300" y="3817938"/>
          <p14:tracePt t="157412" x="6964363" y="3787775"/>
          <p14:tracePt t="157429" x="6956425" y="3771900"/>
          <p14:tracePt t="157445" x="6950075" y="3763963"/>
          <p14:tracePt t="157462" x="6950075" y="3749675"/>
          <p14:tracePt t="157479" x="6950075" y="3741738"/>
          <p14:tracePt t="157508" x="6950075" y="3749675"/>
          <p14:tracePt t="157628" x="6950075" y="3763963"/>
          <p14:tracePt t="157644" x="6956425" y="3779838"/>
          <p14:tracePt t="157652" x="6956425" y="3794125"/>
          <p14:tracePt t="157662" x="6956425" y="3817938"/>
          <p14:tracePt t="157680" x="6964363" y="3856038"/>
          <p14:tracePt t="157696" x="6980238" y="3886200"/>
          <p14:tracePt t="157714" x="6988175" y="3908425"/>
          <p14:tracePt t="157730" x="6994525" y="3932238"/>
          <p14:tracePt t="157746" x="7010400" y="3970338"/>
          <p14:tracePt t="157763" x="7018338" y="4000500"/>
          <p14:tracePt t="157780" x="7026275" y="4046538"/>
          <p14:tracePt t="157796" x="7040563" y="4068763"/>
          <p14:tracePt t="157812" x="7048500" y="4098925"/>
          <p14:tracePt t="157829" x="7056438" y="4130675"/>
          <p14:tracePt t="157846" x="7064375" y="4168775"/>
          <p14:tracePt t="157862" x="7070725" y="4183063"/>
          <p14:tracePt t="157879" x="7086600" y="4229100"/>
          <p14:tracePt t="157896" x="7102475" y="4251325"/>
          <p14:tracePt t="157913" x="7108825" y="4267200"/>
          <p14:tracePt t="157930" x="7124700" y="4297363"/>
          <p14:tracePt t="157946" x="7132638" y="4305300"/>
          <p14:tracePt t="157962" x="7132638" y="4327525"/>
          <p14:tracePt t="157962" x="7132638" y="4335463"/>
          <p14:tracePt t="157980" x="7140575" y="4343400"/>
          <p14:tracePt t="157995" x="7162800" y="4365625"/>
          <p14:tracePt t="158013" x="7178675" y="4389438"/>
          <p14:tracePt t="158030" x="7192963" y="4427538"/>
          <p14:tracePt t="158046" x="7208838" y="4449763"/>
          <p14:tracePt t="158062" x="7231063" y="4487863"/>
          <p14:tracePt t="158079" x="7246938" y="4518025"/>
          <p14:tracePt t="158096" x="7261225" y="4549775"/>
          <p14:tracePt t="158112" x="7269163" y="4564063"/>
          <p14:tracePt t="158129" x="7285038" y="4579938"/>
          <p14:tracePt t="159037" x="7285038" y="4564063"/>
          <p14:tracePt t="159412" x="7285038" y="4556125"/>
          <p14:tracePt t="159444" x="7277100" y="4541838"/>
          <p14:tracePt t="160220" x="7269163" y="4525963"/>
          <p14:tracePt t="160228" x="7269163" y="4518025"/>
          <p14:tracePt t="160236" x="7261225" y="4511675"/>
          <p14:tracePt t="160246" x="7254875" y="4487863"/>
          <p14:tracePt t="160263" x="7254875" y="4465638"/>
          <p14:tracePt t="160279" x="7239000" y="4441825"/>
          <p14:tracePt t="160296" x="7231063" y="4427538"/>
          <p14:tracePt t="160313" x="7231063" y="4411663"/>
          <p14:tracePt t="160330" x="7223125" y="4411663"/>
          <p14:tracePt t="160345" x="7216775" y="4397375"/>
          <p14:tracePt t="160362" x="7208838" y="4373563"/>
          <p14:tracePt t="160380" x="7208838" y="4365625"/>
          <p14:tracePt t="160396" x="7208838" y="4335463"/>
          <p14:tracePt t="160413" x="7200900" y="4321175"/>
          <p14:tracePt t="160429" x="7200900" y="4297363"/>
          <p14:tracePt t="160446" x="7192963" y="4283075"/>
          <p14:tracePt t="160462" x="7185025" y="4259263"/>
          <p14:tracePt t="160480" x="7185025" y="4244975"/>
          <p14:tracePt t="160495" x="7178675" y="4221163"/>
          <p14:tracePt t="160513" x="7178675" y="4213225"/>
          <p14:tracePt t="160529" x="7178675" y="4191000"/>
          <p14:tracePt t="160546" x="7162800" y="4175125"/>
          <p14:tracePt t="160546" x="7162800" y="4168775"/>
          <p14:tracePt t="160564" x="7162800" y="4160838"/>
          <p14:tracePt t="160579" x="7154863" y="4144963"/>
          <p14:tracePt t="160596" x="7154863" y="4137025"/>
          <p14:tracePt t="160613" x="7154863" y="4122738"/>
          <p14:tracePt t="160630" x="7140575" y="4106863"/>
          <p14:tracePt t="160645" x="7140575" y="4098925"/>
          <p14:tracePt t="160668" x="7140575" y="4084638"/>
          <p14:tracePt t="160684" x="7140575" y="4076700"/>
          <p14:tracePt t="160700" x="7132638" y="4068763"/>
          <p14:tracePt t="160716" x="7124700" y="4060825"/>
          <p14:tracePt t="160732" x="7124700" y="4054475"/>
          <p14:tracePt t="160746" x="7124700" y="4046538"/>
          <p14:tracePt t="160762" x="7116763" y="4038600"/>
          <p14:tracePt t="160779" x="7102475" y="4022725"/>
          <p14:tracePt t="160796" x="7102475" y="4016375"/>
          <p14:tracePt t="160813" x="7102475" y="4000500"/>
          <p14:tracePt t="160829" x="7094538" y="4000500"/>
          <p14:tracePt t="160846" x="7094538" y="3992563"/>
          <p14:tracePt t="160862" x="7086600" y="3984625"/>
          <p14:tracePt t="160879" x="7078663" y="3978275"/>
          <p14:tracePt t="160900" x="7078663" y="3970338"/>
          <p14:tracePt t="160932" x="7070725" y="3970338"/>
          <p14:tracePt t="160940" x="7070725" y="3962400"/>
          <p14:tracePt t="160956" x="7056438" y="3954463"/>
          <p14:tracePt t="160964" x="7056438" y="3940175"/>
          <p14:tracePt t="160980" x="7048500" y="3932238"/>
          <p14:tracePt t="160996" x="7040563" y="3924300"/>
          <p14:tracePt t="161013" x="7032625" y="3916363"/>
          <p14:tracePt t="161029" x="7026275" y="3908425"/>
          <p14:tracePt t="161046" x="7018338" y="3902075"/>
          <p14:tracePt t="161062" x="7010400" y="3878263"/>
          <p14:tracePt t="161079" x="7002463" y="3878263"/>
          <p14:tracePt t="161095" x="7002463" y="3870325"/>
          <p14:tracePt t="161112" x="6994525" y="3870325"/>
          <p14:tracePt t="161129" x="6994525" y="3863975"/>
          <p14:tracePt t="161145" x="6980238" y="3848100"/>
          <p14:tracePt t="161162" x="6964363" y="3832225"/>
          <p14:tracePt t="161181" x="6950075" y="3817938"/>
          <p14:tracePt t="161196" x="6942138" y="3794125"/>
          <p14:tracePt t="161214" x="6926263" y="3779838"/>
          <p14:tracePt t="161230" x="6926263" y="3771900"/>
          <p14:tracePt t="161246" x="6918325" y="3763963"/>
          <p14:tracePt t="161276" x="6911975" y="3756025"/>
          <p14:tracePt t="161324" x="6911975" y="3771900"/>
          <p14:tracePt t="161660" x="6911975" y="3787775"/>
          <p14:tracePt t="161724" x="6918325" y="3794125"/>
          <p14:tracePt t="161756" x="6918325" y="3810000"/>
          <p14:tracePt t="161780" x="6918325" y="3817938"/>
          <p14:tracePt t="161804" x="6926263" y="3825875"/>
          <p14:tracePt t="161820" x="6926263" y="3832225"/>
          <p14:tracePt t="161860" x="6926263" y="3840163"/>
          <p14:tracePt t="161868" x="6926263" y="3848100"/>
          <p14:tracePt t="162116" x="6926263" y="3856038"/>
          <p14:tracePt t="162124" x="6926263" y="3863975"/>
          <p14:tracePt t="162132" x="6926263" y="3870325"/>
          <p14:tracePt t="162146" x="6926263" y="3886200"/>
          <p14:tracePt t="162163" x="6926263" y="3908425"/>
          <p14:tracePt t="162163" x="6934200" y="3932238"/>
          <p14:tracePt t="162180" x="6934200" y="3940175"/>
          <p14:tracePt t="162196" x="6950075" y="3978275"/>
          <p14:tracePt t="162214" x="6950075" y="4008438"/>
          <p14:tracePt t="162230" x="6956425" y="4046538"/>
          <p14:tracePt t="162246" x="6972300" y="4098925"/>
          <p14:tracePt t="162263" x="6988175" y="4152900"/>
          <p14:tracePt t="162279" x="7002463" y="4198938"/>
          <p14:tracePt t="162296" x="7018338" y="4244975"/>
          <p14:tracePt t="162313" x="7026275" y="4289425"/>
          <p14:tracePt t="162330" x="7032625" y="4321175"/>
          <p14:tracePt t="162346" x="7048500" y="4359275"/>
          <p14:tracePt t="162346" x="7064375" y="4381500"/>
          <p14:tracePt t="162365" x="7070725" y="4397375"/>
          <p14:tracePt t="162381" x="7086600" y="4427538"/>
          <p14:tracePt t="162397" x="7086600" y="4449763"/>
          <p14:tracePt t="162413" x="7086600" y="4465638"/>
          <p14:tracePt t="162430" x="7094538" y="4479925"/>
          <p14:tracePt t="162446" x="7102475" y="4479925"/>
          <p14:tracePt t="162462" x="7108825" y="4495800"/>
          <p14:tracePt t="162479" x="7108825" y="4503738"/>
          <p14:tracePt t="162500" x="7102475" y="4487863"/>
          <p14:tracePt t="162644" x="7094538" y="4479925"/>
          <p14:tracePt t="162669" x="7078663" y="4465638"/>
          <p14:tracePt t="162692" x="7070725" y="4457700"/>
          <p14:tracePt t="162724" x="7064375" y="4441825"/>
          <p14:tracePt t="162748" x="7056438" y="4441825"/>
          <p14:tracePt t="162756" x="7056438" y="4435475"/>
          <p14:tracePt t="162764" x="7056438" y="4427538"/>
          <p14:tracePt t="162780" x="7048500" y="4419600"/>
          <p14:tracePt t="162804" x="7048500" y="4411663"/>
          <p14:tracePt t="162813" x="7048500" y="4403725"/>
          <p14:tracePt t="162829" x="7048500" y="4389438"/>
          <p14:tracePt t="162846" x="7048500" y="4381500"/>
          <p14:tracePt t="162862" x="7032625" y="4365625"/>
          <p14:tracePt t="162880" x="7032625" y="4359275"/>
          <p14:tracePt t="162896" x="7026275" y="4335463"/>
          <p14:tracePt t="162913" x="7026275" y="4327525"/>
          <p14:tracePt t="162929" x="7026275" y="4321175"/>
          <p14:tracePt t="162946" x="7026275" y="4313238"/>
          <p14:tracePt t="162963" x="7018338" y="4305300"/>
          <p14:tracePt t="162979" x="7010400" y="4283075"/>
          <p14:tracePt t="162997" x="7010400" y="4275138"/>
          <p14:tracePt t="163013" x="7002463" y="4259263"/>
          <p14:tracePt t="163029" x="7002463" y="4229100"/>
          <p14:tracePt t="163046" x="7002463" y="4213225"/>
          <p14:tracePt t="163063" x="7002463" y="4206875"/>
          <p14:tracePt t="163079" x="6994525" y="4191000"/>
          <p14:tracePt t="163096" x="6994525" y="4175125"/>
          <p14:tracePt t="163113" x="6988175" y="4152900"/>
          <p14:tracePt t="163130" x="6972300" y="4130675"/>
          <p14:tracePt t="163146" x="6972300" y="4106863"/>
          <p14:tracePt t="163146" x="6972300" y="4092575"/>
          <p14:tracePt t="163164" x="6972300" y="4076700"/>
          <p14:tracePt t="163179" x="6950075" y="4054475"/>
          <p14:tracePt t="163197" x="6950075" y="4038600"/>
          <p14:tracePt t="163213" x="6950075" y="4030663"/>
          <p14:tracePt t="163230" x="6942138" y="4016375"/>
          <p14:tracePt t="163246" x="6934200" y="3984625"/>
          <p14:tracePt t="163263" x="6934200" y="3962400"/>
          <p14:tracePt t="163280" x="6918325" y="3932238"/>
          <p14:tracePt t="163296" x="6918325" y="3902075"/>
          <p14:tracePt t="163313" x="6904038" y="3878263"/>
          <p14:tracePt t="163330" x="6904038" y="3870325"/>
          <p14:tracePt t="163345" x="6896100" y="3856038"/>
          <p14:tracePt t="163362" x="6888163" y="3832225"/>
          <p14:tracePt t="163380" x="6880225" y="3817938"/>
          <p14:tracePt t="163397" x="6873875" y="3802063"/>
          <p14:tracePt t="163413" x="6873875" y="3794125"/>
          <p14:tracePt t="163429" x="6865938" y="3779838"/>
          <p14:tracePt t="163447" x="6858000" y="3763963"/>
          <p14:tracePt t="163463" x="6850063" y="3756025"/>
          <p14:tracePt t="163480" x="6850063" y="3741738"/>
          <p14:tracePt t="163496" x="6842125" y="3733800"/>
          <p14:tracePt t="163512" x="6842125" y="3725863"/>
          <p14:tracePt t="163530" x="6835775" y="3711575"/>
          <p14:tracePt t="163546" x="6835775" y="3695700"/>
          <p14:tracePt t="163564" x="6827838" y="3687763"/>
          <p14:tracePt t="163628" x="6827838" y="3673475"/>
          <p14:tracePt t="163692" x="6827838" y="3665538"/>
          <p14:tracePt t="163725" x="6819900" y="3657600"/>
          <p14:tracePt t="163772" x="6819900" y="3649663"/>
          <p14:tracePt t="163788" x="6811963" y="3641725"/>
          <p14:tracePt t="163812" x="6804025" y="3635375"/>
          <p14:tracePt t="163844" x="6804025" y="3627438"/>
          <p14:tracePt t="163876" x="6797675" y="3619500"/>
          <p14:tracePt t="163892" x="6797675" y="3611563"/>
          <p14:tracePt t="163924" x="6789738" y="3597275"/>
          <p14:tracePt t="163932" x="6781800" y="3589338"/>
          <p14:tracePt t="163964" x="6773863" y="3581400"/>
          <p14:tracePt t="163972" x="6773863" y="3573463"/>
          <p14:tracePt t="163981" x="6765925" y="3565525"/>
          <p14:tracePt t="163997" x="6765925" y="3559175"/>
          <p14:tracePt t="164020" x="6759575" y="3559175"/>
          <p14:tracePt t="164030" x="6751638" y="3551238"/>
          <p14:tracePt t="164060" x="6751638" y="3535363"/>
          <p14:tracePt t="164148" x="6751638" y="3527425"/>
          <p14:tracePt t="164165" x="6751638" y="3521075"/>
          <p14:tracePt t="164180" x="6751638" y="3513138"/>
          <p14:tracePt t="164196" x="6743700" y="3497263"/>
          <p14:tracePt t="164220" x="6735763" y="3497263"/>
          <p14:tracePt t="164229" x="6735763" y="3489325"/>
          <p14:tracePt t="164236" x="6735763" y="3482975"/>
          <p14:tracePt t="164246" x="6727825" y="3467100"/>
          <p14:tracePt t="164263" x="6727825" y="3459163"/>
          <p14:tracePt t="164279" x="6727825" y="3444875"/>
          <p14:tracePt t="164296" x="6727825" y="3436938"/>
          <p14:tracePt t="164312" x="6713538" y="3421063"/>
          <p14:tracePt t="164330" x="6713538" y="3413125"/>
          <p14:tracePt t="164346" x="6713538" y="3406775"/>
          <p14:tracePt t="164362" x="6713538" y="3398838"/>
          <p14:tracePt t="164436" x="6705600" y="3390900"/>
          <p14:tracePt t="164460" x="6705600" y="3382963"/>
          <p14:tracePt t="164476" x="6697663" y="3368675"/>
          <p14:tracePt t="164500" x="6689725" y="3360738"/>
          <p14:tracePt t="164508" x="6689725" y="3352800"/>
          <p14:tracePt t="164524" x="6689725" y="3344863"/>
          <p14:tracePt t="164548" x="6683375" y="3336925"/>
          <p14:tracePt t="164556" x="6675438" y="3330575"/>
          <p14:tracePt t="164604" x="6675438" y="3344863"/>
          <p14:tracePt t="165109" x="6675438" y="3368675"/>
          <p14:tracePt t="165116" x="6675438" y="3390900"/>
          <p14:tracePt t="165129" x="6697663" y="3436938"/>
          <p14:tracePt t="165146" x="6721475" y="3497263"/>
          <p14:tracePt t="165146" x="6735763" y="3521075"/>
          <p14:tracePt t="165164" x="6751638" y="3565525"/>
          <p14:tracePt t="165181" x="6765925" y="3589338"/>
          <p14:tracePt t="165196" x="6773863" y="3619500"/>
          <p14:tracePt t="165214" x="6781800" y="3635375"/>
          <p14:tracePt t="165230" x="6781800" y="3641725"/>
          <p14:tracePt t="165252" x="6789738" y="3657600"/>
          <p14:tracePt t="165263" x="6789738" y="3665538"/>
          <p14:tracePt t="165279" x="6789738" y="3679825"/>
          <p14:tracePt t="165296" x="6789738" y="3687763"/>
          <p14:tracePt t="165316" x="6789738" y="3695700"/>
          <p14:tracePt t="165329" x="6789738" y="3703638"/>
          <p14:tracePt t="165346" x="6789738" y="3711575"/>
          <p14:tracePt t="165508" x="6789738" y="3725863"/>
          <p14:tracePt t="165525" x="6781800" y="3749675"/>
          <p14:tracePt t="165532" x="6765925" y="3779838"/>
          <p14:tracePt t="165546" x="6705600" y="3886200"/>
          <p14:tracePt t="165546" x="6667500" y="3970338"/>
          <p14:tracePt t="165564" x="6583363" y="4092575"/>
          <p14:tracePt t="165580" x="6523038" y="4198938"/>
          <p14:tracePt t="165597" x="6392863" y="4335463"/>
          <p14:tracePt t="165613" x="6180138" y="4465638"/>
          <p14:tracePt t="165630" x="5959475" y="4602163"/>
          <p14:tracePt t="165646" x="5638800" y="4740275"/>
          <p14:tracePt t="165663" x="5211763" y="4914900"/>
          <p14:tracePt t="165680" x="4556125" y="5075238"/>
          <p14:tracePt t="165696" x="3840163" y="5249863"/>
          <p14:tracePt t="165715" x="3276600" y="5326063"/>
          <p14:tracePt t="165730" x="2857500" y="5334000"/>
          <p14:tracePt t="165747" x="2620963" y="5334000"/>
          <p14:tracePt t="165747" x="2590800" y="5334000"/>
          <p14:tracePt t="165764" x="2582863" y="5334000"/>
          <p14:tracePt t="165779" x="2574925" y="5334000"/>
          <p14:tracePt t="165796" x="2606675" y="5334000"/>
          <p14:tracePt t="165820" x="2636838" y="5326063"/>
          <p14:tracePt t="165829" x="2743200" y="5273675"/>
          <p14:tracePt t="165846" x="2903538" y="5211763"/>
          <p14:tracePt t="165863" x="3078163" y="5151438"/>
          <p14:tracePt t="165880" x="3444875" y="5037138"/>
          <p14:tracePt t="165896" x="3794125" y="4945063"/>
          <p14:tracePt t="165913" x="4068763" y="4868863"/>
          <p14:tracePt t="165930" x="4397375" y="4792663"/>
          <p14:tracePt t="165947" x="4625975" y="4746625"/>
          <p14:tracePt t="165947" x="4746625" y="4724400"/>
          <p14:tracePt t="165964" x="4922838" y="4702175"/>
          <p14:tracePt t="165980" x="5083175" y="4694238"/>
          <p14:tracePt t="165997" x="5241925" y="4694238"/>
          <p14:tracePt t="166013" x="5418138" y="4694238"/>
          <p14:tracePt t="166030" x="5554663" y="4694238"/>
          <p14:tracePt t="166047" x="5638800" y="4708525"/>
          <p14:tracePt t="166063" x="5753100" y="4732338"/>
          <p14:tracePt t="166080" x="5867400" y="4740275"/>
          <p14:tracePt t="166096" x="5973763" y="4740275"/>
          <p14:tracePt t="166113" x="6049963" y="4740275"/>
          <p14:tracePt t="166130" x="6142038" y="4716463"/>
          <p14:tracePt t="166147" x="6256338" y="4678363"/>
          <p14:tracePt t="166147" x="6346825" y="4656138"/>
          <p14:tracePt t="166164" x="6515100" y="4594225"/>
          <p14:tracePt t="166181" x="6675438" y="4518025"/>
          <p14:tracePt t="166197" x="6797675" y="4449763"/>
          <p14:tracePt t="166213" x="6888163" y="4397375"/>
          <p14:tracePt t="166231" x="6988175" y="4327525"/>
          <p14:tracePt t="166247" x="7102475" y="4267200"/>
          <p14:tracePt t="166263" x="7192963" y="4206875"/>
          <p14:tracePt t="166280" x="7261225" y="4160838"/>
          <p14:tracePt t="166297" x="7292975" y="4130675"/>
          <p14:tracePt t="166313" x="7292975" y="4122738"/>
          <p14:tracePt t="166330" x="7292975" y="4114800"/>
          <p14:tracePt t="166346" x="7261225" y="4106863"/>
          <p14:tracePt t="166346" x="7246938" y="4106863"/>
          <p14:tracePt t="166364" x="7239000" y="4106863"/>
          <p14:tracePt t="166380" x="7231063" y="4092575"/>
          <p14:tracePt t="166397" x="7223125" y="4084638"/>
          <p14:tracePt t="166413" x="7200900" y="4068763"/>
          <p14:tracePt t="166430" x="7178675" y="4038600"/>
          <p14:tracePt t="166446" x="7154863" y="3984625"/>
          <p14:tracePt t="166463" x="7154863" y="3932238"/>
          <p14:tracePt t="166480" x="7154863" y="3870325"/>
          <p14:tracePt t="166497" x="7154863" y="3794125"/>
          <p14:tracePt t="166513" x="7178675" y="3711575"/>
          <p14:tracePt t="166530" x="7208838" y="3611563"/>
          <p14:tracePt t="166546" x="7208838" y="3527425"/>
          <p14:tracePt t="166546" x="7208838" y="3497263"/>
          <p14:tracePt t="166565" x="7200900" y="3429000"/>
          <p14:tracePt t="166581" x="7170738" y="3360738"/>
          <p14:tracePt t="166597" x="7146925" y="3276600"/>
          <p14:tracePt t="166613" x="7140575" y="3230563"/>
          <p14:tracePt t="166630" x="7124700" y="3178175"/>
          <p14:tracePt t="166646" x="7116763" y="3140075"/>
          <p14:tracePt t="166663" x="7102475" y="3101975"/>
          <p14:tracePt t="166680" x="7094538" y="3070225"/>
          <p14:tracePt t="166697" x="7086600" y="3063875"/>
          <p14:tracePt t="166714" x="7086600" y="3055938"/>
          <p14:tracePt t="166730" x="7086600" y="3078163"/>
          <p14:tracePt t="166804" x="7086600" y="3108325"/>
          <p14:tracePt t="166812" x="7086600" y="3140075"/>
          <p14:tracePt t="166820" x="7086600" y="3184525"/>
          <p14:tracePt t="166829" x="7086600" y="3268663"/>
          <p14:tracePt t="166847" x="7108825" y="3336925"/>
          <p14:tracePt t="166863" x="7154863" y="3436938"/>
          <p14:tracePt t="166880" x="7192963" y="3513138"/>
          <p14:tracePt t="166897" x="7216775" y="3581400"/>
          <p14:tracePt t="166913" x="7254875" y="3665538"/>
          <p14:tracePt t="166930" x="7285038" y="3749675"/>
          <p14:tracePt t="166947" x="7315200" y="3848100"/>
          <p14:tracePt t="166947" x="7337425" y="3902075"/>
          <p14:tracePt t="166965" x="7353300" y="4016375"/>
          <p14:tracePt t="166981" x="7369175" y="4144963"/>
          <p14:tracePt t="166997" x="7391400" y="4259263"/>
          <p14:tracePt t="167013" x="7407275" y="4343400"/>
          <p14:tracePt t="167030" x="7429500" y="4403725"/>
          <p14:tracePt t="167047" x="7437438" y="4427538"/>
          <p14:tracePt t="167063" x="7437438" y="4435475"/>
          <p14:tracePt t="167079" x="7445375" y="4441825"/>
          <p14:tracePt t="167100" x="7445375" y="4427538"/>
          <p14:tracePt t="167116" x="7445375" y="4411663"/>
          <p14:tracePt t="167130" x="7451725" y="4335463"/>
          <p14:tracePt t="167146" x="7451725" y="4206875"/>
          <p14:tracePt t="167146" x="7451725" y="4122738"/>
          <p14:tracePt t="167164" x="7413625" y="3946525"/>
          <p14:tracePt t="167181" x="7353300" y="3787775"/>
          <p14:tracePt t="167197" x="7315200" y="3641725"/>
          <p14:tracePt t="167215" x="7292975" y="3535363"/>
          <p14:tracePt t="167230" x="7254875" y="3451225"/>
          <p14:tracePt t="167247" x="7231063" y="3421063"/>
          <p14:tracePt t="167263" x="7208838" y="3360738"/>
          <p14:tracePt t="167280" x="7192963" y="3306763"/>
          <p14:tracePt t="167296" x="7162800" y="3246438"/>
          <p14:tracePt t="167313" x="7140575" y="3184525"/>
          <p14:tracePt t="167330" x="7124700" y="3140075"/>
          <p14:tracePt t="167346" x="7116763" y="3108325"/>
          <p14:tracePt t="167346" x="7108825" y="3101975"/>
          <p14:tracePt t="167364" x="7108825" y="3094038"/>
          <p14:tracePt t="167380" x="7108825" y="3086100"/>
          <p14:tracePt t="167413" x="7108825" y="3108325"/>
          <p14:tracePt t="167476" x="7108825" y="3132138"/>
          <p14:tracePt t="167484" x="7108825" y="3146425"/>
          <p14:tracePt t="167496" x="7108825" y="3200400"/>
          <p14:tracePt t="167513" x="7124700" y="3276600"/>
          <p14:tracePt t="167531" x="7154863" y="3375025"/>
          <p14:tracePt t="167547" x="7170738" y="3459163"/>
          <p14:tracePt t="167547" x="7192963" y="3513138"/>
          <p14:tracePt t="167564" x="7239000" y="3597275"/>
          <p14:tracePt t="167581" x="7277100" y="3679825"/>
          <p14:tracePt t="167597" x="7315200" y="3779838"/>
          <p14:tracePt t="167614" x="7375525" y="3894138"/>
          <p14:tracePt t="167630" x="7437438" y="4000500"/>
          <p14:tracePt t="167647" x="7467600" y="4092575"/>
          <p14:tracePt t="167663" x="7505700" y="4168775"/>
          <p14:tracePt t="167680" x="7527925" y="4221163"/>
          <p14:tracePt t="167697" x="7543800" y="4259263"/>
          <p14:tracePt t="167715" x="7559675" y="4283075"/>
          <p14:tracePt t="167730" x="7566025" y="4313238"/>
          <p14:tracePt t="167747" x="7581900" y="4351338"/>
          <p14:tracePt t="167747" x="7581900" y="4359275"/>
          <p14:tracePt t="167765" x="7597775" y="4403725"/>
          <p14:tracePt t="167780" x="7604125" y="4435475"/>
          <p14:tracePt t="167797" x="7612063" y="4465638"/>
          <p14:tracePt t="167814" x="7612063" y="4479925"/>
          <p14:tracePt t="167830" x="7612063" y="4487863"/>
          <p14:tracePt t="167846" x="7612063" y="4495800"/>
          <p14:tracePt t="167863" x="7612063" y="4503738"/>
          <p14:tracePt t="167916" x="7612063" y="4511675"/>
          <p14:tracePt t="167980" x="7612063" y="4518025"/>
          <p14:tracePt t="167997" x="7612063" y="4525963"/>
          <p14:tracePt t="168020" x="7597775" y="4541838"/>
          <p14:tracePt t="168028" x="7589838" y="4549775"/>
          <p14:tracePt t="168036" x="7589838" y="4572000"/>
          <p14:tracePt t="168046" x="7566025" y="4602163"/>
          <p14:tracePt t="168063" x="7535863" y="4648200"/>
          <p14:tracePt t="168080" x="7497763" y="4694238"/>
          <p14:tracePt t="168097" x="7421563" y="4800600"/>
          <p14:tracePt t="168113" x="7239000" y="4953000"/>
          <p14:tracePt t="168130" x="6926263" y="5083175"/>
          <p14:tracePt t="168147" x="6370638" y="5235575"/>
          <p14:tracePt t="168147" x="6003925" y="5334000"/>
          <p14:tracePt t="168165" x="5121275" y="5532438"/>
          <p14:tracePt t="168181" x="4191000" y="5668963"/>
          <p14:tracePt t="168197" x="3382963" y="5821363"/>
          <p14:tracePt t="168213" x="2636838" y="5935663"/>
          <p14:tracePt t="168231" x="2019300" y="6019800"/>
          <p14:tracePt t="168247" x="1539875" y="6096000"/>
          <p14:tracePt t="168263" x="1303338" y="6149975"/>
          <p14:tracePt t="168280" x="1127125" y="6180138"/>
          <p14:tracePt t="168297" x="960438" y="6180138"/>
          <p14:tracePt t="168313" x="854075" y="6180138"/>
          <p14:tracePt t="168330" x="739775" y="6172200"/>
          <p14:tracePt t="168347" x="655638" y="6088063"/>
          <p14:tracePt t="168347" x="625475" y="6065838"/>
          <p14:tracePt t="168365" x="555625" y="6003925"/>
          <p14:tracePt t="168380" x="525463" y="5965825"/>
          <p14:tracePt t="168397" x="487363" y="5905500"/>
          <p14:tracePt t="168414" x="427038" y="5829300"/>
          <p14:tracePt t="168430" x="373063" y="5775325"/>
          <p14:tracePt t="168447" x="342900" y="5722938"/>
          <p14:tracePt t="168464" x="327025" y="5715000"/>
          <p14:tracePt t="168480" x="320675" y="5707063"/>
          <p14:tracePt t="168496" x="304800" y="5692775"/>
          <p14:tracePt t="168513" x="304800" y="5684838"/>
          <p14:tracePt t="168548" x="312738" y="5676900"/>
          <p14:tracePt t="168556" x="327025" y="5668963"/>
          <p14:tracePt t="168564" x="358775" y="5661025"/>
          <p14:tracePt t="168581" x="396875" y="5661025"/>
          <p14:tracePt t="168597" x="427038" y="5661025"/>
          <p14:tracePt t="168614" x="473075" y="5661025"/>
          <p14:tracePt t="168630" x="503238" y="5676900"/>
          <p14:tracePt t="168652" x="511175" y="5684838"/>
          <p14:tracePt t="168663" x="541338" y="5737225"/>
          <p14:tracePt t="168680" x="601663" y="5799138"/>
          <p14:tracePt t="168697" x="625475" y="5845175"/>
          <p14:tracePt t="168715" x="639763" y="5889625"/>
          <p14:tracePt t="168730" x="639763" y="5935663"/>
          <p14:tracePt t="168747" x="639763" y="5989638"/>
          <p14:tracePt t="168747" x="639763" y="6019800"/>
          <p14:tracePt t="168764" x="631825" y="6080125"/>
          <p14:tracePt t="168781" x="617538" y="6149975"/>
          <p14:tracePt t="168797" x="593725" y="6202363"/>
          <p14:tracePt t="168813" x="563563" y="6256338"/>
          <p14:tracePt t="168830" x="555625" y="6286500"/>
          <p14:tracePt t="168847" x="533400" y="6324600"/>
          <p14:tracePt t="168863" x="533400" y="6346825"/>
          <p14:tracePt t="168880" x="525463" y="6384925"/>
          <p14:tracePt t="168896" x="525463" y="6400800"/>
          <p14:tracePt t="168914" x="525463" y="6438900"/>
          <p14:tracePt t="168930" x="525463" y="6454775"/>
          <p14:tracePt t="168946" x="525463" y="6469063"/>
          <p14:tracePt t="168963" x="533400" y="6477000"/>
          <p14:tracePt t="168980" x="533400" y="6484938"/>
          <p14:tracePt t="169036" x="533400" y="6492875"/>
          <p14:tracePt t="169068" x="533400" y="6499225"/>
          <p14:tracePt t="169100" x="533400" y="6515100"/>
          <p14:tracePt t="169116" x="533400" y="6523038"/>
          <p14:tracePt t="169124" x="533400" y="6530975"/>
          <p14:tracePt t="169133" x="533400" y="6537325"/>
          <p14:tracePt t="169146" x="533400" y="6569075"/>
          <p14:tracePt t="176381" x="769938" y="6523038"/>
          <p14:tracePt t="176388" x="830263" y="6477000"/>
          <p14:tracePt t="176397" x="998538" y="6423025"/>
          <p14:tracePt t="176415" x="1165225" y="6362700"/>
          <p14:tracePt t="176431" x="1317625" y="6308725"/>
          <p14:tracePt t="176448" x="1470025" y="6256338"/>
          <p14:tracePt t="176464" x="1616075" y="6218238"/>
          <p14:tracePt t="176481" x="1736725" y="6172200"/>
          <p14:tracePt t="176497" x="1798638" y="6156325"/>
          <p14:tracePt t="176514" x="1927225" y="6088063"/>
          <p14:tracePt t="176531" x="2057400" y="6057900"/>
          <p14:tracePt t="176531" x="2103438" y="6042025"/>
          <p14:tracePt t="176548" x="2187575" y="6027738"/>
          <p14:tracePt t="176548" x="2255838" y="6011863"/>
          <p14:tracePt t="176565" x="2400300" y="5997575"/>
          <p14:tracePt t="176581" x="2530475" y="5965825"/>
          <p14:tracePt t="176598" x="2651125" y="5927725"/>
          <p14:tracePt t="176614" x="2849563" y="5883275"/>
          <p14:tracePt t="176631" x="3070225" y="5829300"/>
          <p14:tracePt t="176647" x="3298825" y="5753100"/>
          <p14:tracePt t="176664" x="3581400" y="5707063"/>
          <p14:tracePt t="176681" x="3825875" y="5654675"/>
          <p14:tracePt t="176698" x="3978275" y="5600700"/>
          <p14:tracePt t="176714" x="4122738" y="5546725"/>
          <p14:tracePt t="176731" x="4259263" y="5486400"/>
          <p14:tracePt t="176747" x="4365625" y="5426075"/>
          <p14:tracePt t="176747" x="4403725" y="5394325"/>
          <p14:tracePt t="176764" x="4487863" y="5318125"/>
          <p14:tracePt t="176781" x="4564063" y="5257800"/>
          <p14:tracePt t="176799" x="4618038" y="5219700"/>
          <p14:tracePt t="176814" x="4686300" y="5181600"/>
          <p14:tracePt t="176831" x="4746625" y="5151438"/>
          <p14:tracePt t="176847" x="4800600" y="5121275"/>
          <p14:tracePt t="176864" x="4868863" y="5089525"/>
          <p14:tracePt t="176881" x="4975225" y="5045075"/>
          <p14:tracePt t="176897" x="5113338" y="4991100"/>
          <p14:tracePt t="176914" x="5249863" y="4945063"/>
          <p14:tracePt t="176931" x="5418138" y="4884738"/>
          <p14:tracePt t="176931" x="5524500" y="4854575"/>
          <p14:tracePt t="176949" x="5676900" y="4808538"/>
          <p14:tracePt t="176965" x="5821363" y="4762500"/>
          <p14:tracePt t="176981" x="5973763" y="4724400"/>
          <p14:tracePt t="176998" x="6088063" y="4686300"/>
          <p14:tracePt t="177014" x="6248400" y="4640263"/>
          <p14:tracePt t="177031" x="6324600" y="4625975"/>
          <p14:tracePt t="177047" x="6430963" y="4587875"/>
          <p14:tracePt t="177064" x="6523038" y="4572000"/>
          <p14:tracePt t="177081" x="6575425" y="4541838"/>
          <p14:tracePt t="177098" x="6683375" y="4487863"/>
          <p14:tracePt t="177114" x="6797675" y="4435475"/>
          <p14:tracePt t="177131" x="6888163" y="4389438"/>
          <p14:tracePt t="177148" x="7056438" y="4313238"/>
          <p14:tracePt t="177166" x="7185025" y="4267200"/>
          <p14:tracePt t="177181" x="7315200" y="4213225"/>
          <p14:tracePt t="177198" x="7399338" y="4183063"/>
          <p14:tracePt t="177214" x="7467600" y="4144963"/>
          <p14:tracePt t="177231" x="7535863" y="4114800"/>
          <p14:tracePt t="177247" x="7589838" y="4084638"/>
          <p14:tracePt t="177264" x="7635875" y="4054475"/>
          <p14:tracePt t="177281" x="7680325" y="4022725"/>
          <p14:tracePt t="177297" x="7726363" y="3984625"/>
          <p14:tracePt t="177315" x="7764463" y="3954463"/>
          <p14:tracePt t="177331" x="7788275" y="3932238"/>
          <p14:tracePt t="177331" x="7810500" y="3924300"/>
          <p14:tracePt t="177349" x="7810500" y="3916363"/>
          <p14:tracePt t="177364" x="7840663" y="3878263"/>
          <p14:tracePt t="177382" x="7864475" y="3856038"/>
          <p14:tracePt t="177398" x="7902575" y="3817938"/>
          <p14:tracePt t="177415" x="7924800" y="3787775"/>
          <p14:tracePt t="177431" x="7947025" y="3756025"/>
          <p14:tracePt t="177448" x="7970838" y="3733800"/>
          <p14:tracePt t="177465" x="7978775" y="3725863"/>
          <p14:tracePt t="177480" x="7985125" y="3711575"/>
          <p14:tracePt t="177497" x="8001000" y="3695700"/>
          <p14:tracePt t="177515" x="7993063" y="3687763"/>
          <p14:tracePt t="177644" x="7993063" y="3679825"/>
          <p14:tracePt t="177693" x="7993063" y="3665538"/>
          <p14:tracePt t="177700" x="8016875" y="3635375"/>
          <p14:tracePt t="177714" x="8099425" y="3527425"/>
          <p14:tracePt t="177714" x="8153400" y="3467100"/>
          <p14:tracePt t="177733" x="8229600" y="3390900"/>
          <p14:tracePt t="177747" x="8435975" y="3184525"/>
          <p14:tracePt t="177765" x="8556625" y="3063875"/>
          <p14:tracePt t="177782" x="8632825" y="2963863"/>
          <p14:tracePt t="177798" x="8678863" y="2879725"/>
          <p14:tracePt t="177814" x="8709025" y="2811463"/>
          <p14:tracePt t="177832" x="8732838" y="2773363"/>
          <p14:tracePt t="177847" x="8763000" y="2735263"/>
          <p14:tracePt t="177864" x="8778875" y="2705100"/>
          <p14:tracePt t="177881" x="8793163" y="2697163"/>
          <p14:tracePt t="177897" x="8793163" y="2689225"/>
          <p14:tracePt t="177914" x="8809038" y="2682875"/>
          <p14:tracePt t="177930" x="8831263" y="2667000"/>
          <p14:tracePt t="177948" x="8893175" y="2628900"/>
          <p14:tracePt t="177966" x="8937625" y="2606675"/>
          <p14:tracePt t="177981" x="8969375" y="2590800"/>
          <p14:tracePt t="177998" x="8983663" y="2590800"/>
          <p14:tracePt t="178014" x="8991600" y="2590800"/>
          <p14:tracePt t="178060" x="8999538" y="2590800"/>
          <p14:tracePt t="178068" x="9007475" y="2590800"/>
          <p14:tracePt t="178080" x="9029700" y="2598738"/>
          <p14:tracePt t="178097" x="9037638" y="2613025"/>
          <p14:tracePt t="178115" x="9045575" y="2628900"/>
          <p14:tracePt t="178131" x="9051925" y="2628900"/>
          <p14:tracePt t="178147" x="9051925" y="2636838"/>
          <p14:tracePt t="178164" x="9051925" y="2651125"/>
          <p14:tracePt t="178197" x="9045575" y="2651125"/>
          <p14:tracePt t="178292" x="9029700" y="2644775"/>
          <p14:tracePt t="178316" x="9029700" y="2636838"/>
          <p14:tracePt t="178332" x="9029700" y="2628900"/>
          <p14:tracePt t="178348" x="9021763" y="2620963"/>
          <p14:tracePt t="178356" x="9021763" y="2613025"/>
          <p14:tracePt t="178365" x="9021763" y="2598738"/>
          <p14:tracePt t="178381" x="9013825" y="2582863"/>
          <p14:tracePt t="178397" x="9007475" y="2582863"/>
          <p14:tracePt t="178414" x="9007475" y="2574925"/>
          <p14:tracePt t="178431" x="8983663" y="2574925"/>
          <p14:tracePt t="178448" x="8961438" y="2560638"/>
          <p14:tracePt t="178464" x="8923338" y="2560638"/>
          <p14:tracePt t="178481" x="8899525" y="2552700"/>
          <p14:tracePt t="178497" x="8855075" y="2552700"/>
          <p14:tracePt t="178514" x="8816975" y="2552700"/>
          <p14:tracePt t="178531" x="8778875" y="2552700"/>
          <p14:tracePt t="178547" x="8770938" y="2552700"/>
          <p14:tracePt t="178564" x="8763000" y="2552700"/>
          <p14:tracePt t="178727" x="8755063" y="2544763"/>
          <p14:tracePt t="178740" x="8755063" y="2536825"/>
          <p14:tracePt t="178756" x="8755063" y="2552700"/>
          <p14:tracePt t="178844" x="8755063" y="2568575"/>
          <p14:tracePt t="178852" x="8755063" y="2598738"/>
          <p14:tracePt t="178864" x="8755063" y="2636838"/>
          <p14:tracePt t="178881" x="8755063" y="2651125"/>
          <p14:tracePt t="178898" x="8755063" y="2667000"/>
          <p14:tracePt t="178915" x="8763000" y="2689225"/>
          <p14:tracePt t="178931" x="8770938" y="2713038"/>
          <p14:tracePt t="178931" x="8770938" y="2720975"/>
          <p14:tracePt t="178949" x="8785225" y="2751138"/>
          <p14:tracePt t="178965" x="8801100" y="2819400"/>
          <p14:tracePt t="178981" x="8831263" y="2903538"/>
          <p14:tracePt t="178998" x="8847138" y="2994025"/>
          <p14:tracePt t="179015" x="8847138" y="3086100"/>
          <p14:tracePt t="179031" x="8847138" y="3146425"/>
          <p14:tracePt t="179048" x="8847138" y="3192463"/>
          <p14:tracePt t="179065" x="8847138" y="3230563"/>
          <p14:tracePt t="179081" x="8847138" y="3260725"/>
          <p14:tracePt t="179098" x="8847138" y="3268663"/>
          <p14:tracePt t="179114" x="8847138" y="3284538"/>
          <p14:tracePt t="179130" x="8847138" y="3292475"/>
          <p14:tracePt t="179157" x="8855075" y="3292475"/>
          <p14:tracePt t="179204" x="8855075" y="3284538"/>
          <p14:tracePt t="179220" x="8855075" y="3268663"/>
          <p14:tracePt t="179228" x="8855075" y="3246438"/>
          <p14:tracePt t="179236" x="8855075" y="3230563"/>
          <p14:tracePt t="179247" x="8855075" y="3162300"/>
          <p14:tracePt t="179264" x="8861425" y="3063875"/>
          <p14:tracePt t="179281" x="8877300" y="2987675"/>
          <p14:tracePt t="179298" x="8877300" y="2925763"/>
          <p14:tracePt t="179314" x="8877300" y="2865438"/>
          <p14:tracePt t="179331" x="8877300" y="2781300"/>
          <p14:tracePt t="179331" x="8877300" y="2765425"/>
          <p14:tracePt t="179350" x="8877300" y="2720975"/>
          <p14:tracePt t="179365" x="8877300" y="2682875"/>
          <p14:tracePt t="179381" x="8877300" y="2651125"/>
          <p14:tracePt t="179398" x="8877300" y="2606675"/>
          <p14:tracePt t="179414" x="8861425" y="2574925"/>
          <p14:tracePt t="179431" x="8847138" y="2522538"/>
          <p14:tracePt t="179448" x="8831263" y="2484438"/>
          <p14:tracePt t="179464" x="8816975" y="2438400"/>
          <p14:tracePt t="179481" x="8801100" y="2392363"/>
          <p14:tracePt t="179498" x="8801100" y="2384425"/>
          <p14:tracePt t="179514" x="8793163" y="2370138"/>
          <p14:tracePt t="179531" x="8785225" y="2362200"/>
          <p14:tracePt t="179547" x="8778875" y="2346325"/>
          <p14:tracePt t="179565" x="8763000" y="2346325"/>
          <p14:tracePt t="179637" x="8755063" y="2346325"/>
          <p14:tracePt t="179644" x="8747125" y="2346325"/>
          <p14:tracePt t="179652" x="8740775" y="2346325"/>
          <p14:tracePt t="179664" x="8732838" y="2362200"/>
          <p14:tracePt t="179680" x="8732838" y="2400300"/>
          <p14:tracePt t="179698" x="8732838" y="2430463"/>
          <p14:tracePt t="179715" x="8732838" y="2484438"/>
          <p14:tracePt t="179731" x="8732838" y="2514600"/>
          <p14:tracePt t="179731" x="8732838" y="2544763"/>
          <p14:tracePt t="179749" x="8747125" y="2620963"/>
          <p14:tracePt t="179765" x="8778875" y="2705100"/>
          <p14:tracePt t="179781" x="8809038" y="2773363"/>
          <p14:tracePt t="179798" x="8839200" y="2835275"/>
          <p14:tracePt t="179814" x="8855075" y="2879725"/>
          <p14:tracePt t="179831" x="8893175" y="2933700"/>
          <p14:tracePt t="179849" x="8907463" y="2979738"/>
          <p14:tracePt t="179865" x="8923338" y="3017838"/>
          <p14:tracePt t="179881" x="8931275" y="3063875"/>
          <p14:tracePt t="179898" x="8937625" y="3108325"/>
          <p14:tracePt t="179914" x="8945563" y="3154363"/>
          <p14:tracePt t="179931" x="8945563" y="3178175"/>
          <p14:tracePt t="179948" x="8945563" y="3200400"/>
          <p14:tracePt t="179965" x="8945563" y="3208338"/>
          <p14:tracePt t="179981" x="8945563" y="3222625"/>
          <p14:tracePt t="179998" x="8937625" y="3222625"/>
          <p14:tracePt t="180093" x="8937625" y="3208338"/>
          <p14:tracePt t="180100" x="8931275" y="3192463"/>
          <p14:tracePt t="180114" x="8923338" y="3154363"/>
          <p14:tracePt t="180114" x="8915400" y="3124200"/>
          <p14:tracePt t="180133" x="8915400" y="3094038"/>
          <p14:tracePt t="180147" x="8893175" y="2971800"/>
          <p14:tracePt t="180165" x="8877300" y="2857500"/>
          <p14:tracePt t="180182" x="8869363" y="2765425"/>
          <p14:tracePt t="180198" x="8855075" y="2689225"/>
          <p14:tracePt t="180214" x="8831263" y="2613025"/>
          <p14:tracePt t="180231" x="8823325" y="2536825"/>
          <p14:tracePt t="180248" x="8809038" y="2476500"/>
          <p14:tracePt t="180264" x="8801100" y="2460625"/>
          <p14:tracePt t="180281" x="8785225" y="2422525"/>
          <p14:tracePt t="180298" x="8778875" y="2408238"/>
          <p14:tracePt t="180314" x="8770938" y="2392363"/>
          <p14:tracePt t="180332" x="8755063" y="2378075"/>
          <p14:tracePt t="180332" x="8755063" y="2370138"/>
          <p14:tracePt t="180349" x="8747125" y="2354263"/>
          <p14:tracePt t="180365" x="8732838" y="2354263"/>
          <p14:tracePt t="180477" x="8732838" y="2378075"/>
          <p14:tracePt t="180485" x="8732838" y="2400300"/>
          <p14:tracePt t="180497" x="8732838" y="2438400"/>
          <p14:tracePt t="180515" x="8732838" y="2492375"/>
          <p14:tracePt t="180531" x="8732838" y="2536825"/>
          <p14:tracePt t="180531" x="8732838" y="2552700"/>
          <p14:tracePt t="180549" x="8740775" y="2620963"/>
          <p14:tracePt t="180565" x="8763000" y="2697163"/>
          <p14:tracePt t="180581" x="8770938" y="2751138"/>
          <p14:tracePt t="180598" x="8778875" y="2811463"/>
          <p14:tracePt t="180615" x="8778875" y="2887663"/>
          <p14:tracePt t="180631" x="8778875" y="2941638"/>
          <p14:tracePt t="180648" x="8778875" y="2963863"/>
          <p14:tracePt t="180664" x="8778875" y="2994025"/>
          <p14:tracePt t="180681" x="8778875" y="3009900"/>
          <p14:tracePt t="182495" x="8801100" y="3009900"/>
          <p14:tracePt t="182934" x="8869363" y="2979738"/>
          <p14:tracePt t="182940" x="8975725" y="2933700"/>
          <p14:tracePt t="183048" x="9067800" y="3360738"/>
          <p14:tracePt t="183065" x="8755063" y="3565525"/>
          <p14:tracePt t="183082" x="8321675" y="3802063"/>
          <p14:tracePt t="183099" x="7856538" y="4038600"/>
          <p14:tracePt t="183099" x="7597775" y="4175125"/>
          <p14:tracePt t="183118" x="7353300" y="4313238"/>
          <p14:tracePt t="183131" x="6751638" y="4579938"/>
          <p14:tracePt t="183131" x="6484938" y="4678363"/>
          <p14:tracePt t="183149" x="6164263" y="4838700"/>
          <p14:tracePt t="183165" x="5997575" y="4914900"/>
          <p14:tracePt t="183182" x="5897563" y="4945063"/>
          <p14:tracePt t="183198" x="5883275" y="4953000"/>
          <p14:tracePt t="183215" x="5875338" y="4953000"/>
          <p14:tracePt t="183260" x="5867400" y="4953000"/>
          <p14:tracePt t="183381" x="5883275" y="4937125"/>
          <p14:tracePt t="183397" x="5951538" y="4914900"/>
          <p14:tracePt t="183404" x="6003925" y="4899025"/>
          <p14:tracePt t="183414" x="6057900" y="4876800"/>
          <p14:tracePt t="183432" x="6103938" y="4868863"/>
          <p14:tracePt t="183448" x="6142038" y="4854575"/>
          <p14:tracePt t="183465" x="6149975" y="4846638"/>
          <p14:tracePt t="183481" x="6180138" y="4830763"/>
          <p14:tracePt t="183498" x="6188075" y="4822825"/>
          <p14:tracePt t="183514" x="6202363" y="4816475"/>
          <p14:tracePt t="183531" x="6202363" y="4808538"/>
          <p14:tracePt t="183547" x="6194425" y="4816475"/>
          <p14:tracePt t="183588" x="6103938" y="4868863"/>
          <p14:tracePt t="183597" x="5997575" y="4937125"/>
          <p14:tracePt t="183604" x="5807075" y="5021263"/>
          <p14:tracePt t="183614" x="5219700" y="5181600"/>
          <p14:tracePt t="183631" x="4724400" y="5326063"/>
          <p14:tracePt t="183648" x="4198938" y="5516563"/>
          <p14:tracePt t="183665" x="3559175" y="5699125"/>
          <p14:tracePt t="183681" x="3146425" y="5889625"/>
          <p14:tracePt t="183698" x="2835275" y="6096000"/>
          <p14:tracePt t="183715" x="2682875" y="6226175"/>
          <p14:tracePt t="183731" x="2568575" y="6324600"/>
          <p14:tracePt t="183748" x="2430463" y="6400800"/>
          <p14:tracePt t="183765" x="2339975" y="6423025"/>
          <p14:tracePt t="183782" x="2270125" y="6423025"/>
          <p14:tracePt t="183798" x="2201863" y="6446838"/>
          <p14:tracePt t="183815" x="2117725" y="6469063"/>
          <p14:tracePt t="183831" x="2111375" y="6469063"/>
          <p14:tracePt t="183847" x="2103438" y="6469063"/>
          <p14:tracePt t="183864" x="2073275" y="6469063"/>
          <p14:tracePt t="183881" x="2011363" y="6446838"/>
          <p14:tracePt t="183899" x="1920875" y="6423025"/>
          <p14:tracePt t="183915" x="1866900" y="6416675"/>
          <p14:tracePt t="183931" x="1820863" y="6408738"/>
          <p14:tracePt t="183931" x="1812925" y="6408738"/>
          <p14:tracePt t="183949" x="1768475" y="6408738"/>
          <p14:tracePt t="183965" x="1752600" y="6408738"/>
          <p14:tracePt t="183981" x="1736725" y="6416675"/>
          <p14:tracePt t="183997" x="1744663" y="6416675"/>
          <p14:tracePt t="184068" x="1752600" y="6416675"/>
          <p14:tracePt t="184076" x="1768475" y="6408738"/>
          <p14:tracePt t="184085" x="1806575" y="6400800"/>
          <p14:tracePt t="184097" x="1836738" y="6384925"/>
          <p14:tracePt t="184115" x="1889125" y="6362700"/>
          <p14:tracePt t="184132" x="1951038" y="6346825"/>
          <p14:tracePt t="184132" x="2011363" y="6346825"/>
          <p14:tracePt t="184149" x="2049463" y="6332538"/>
          <p14:tracePt t="184165" x="2079625" y="6316663"/>
          <p14:tracePt t="184182" x="2103438" y="6308725"/>
          <p14:tracePt t="184198" x="2141538" y="6294438"/>
          <p14:tracePt t="184215" x="2201863" y="6270625"/>
          <p14:tracePt t="184232" x="2263775" y="6240463"/>
          <p14:tracePt t="184248" x="2332038" y="6226175"/>
          <p14:tracePt t="184265" x="2378075" y="6194425"/>
          <p14:tracePt t="184282" x="2422525" y="6180138"/>
          <p14:tracePt t="184298" x="2454275" y="6164263"/>
          <p14:tracePt t="184315" x="2460625" y="6164263"/>
          <p14:tracePt t="184331" x="2468563" y="6156325"/>
          <p14:tracePt t="184331" x="2476500" y="6156325"/>
          <p14:tracePt t="184349" x="2484438" y="6149975"/>
          <p14:tracePt t="184373" x="2476500" y="6149975"/>
          <p14:tracePt t="184998" x="2454275" y="6149975"/>
          <p14:tracePt t="185005" x="2430463" y="6156325"/>
          <p14:tracePt t="185015" x="2384425" y="6164263"/>
          <p14:tracePt t="185032" x="2270125" y="6202363"/>
          <p14:tracePt t="185048" x="2111375" y="6270625"/>
          <p14:tracePt t="185065" x="1836738" y="6378575"/>
          <p14:tracePt t="185081" x="1622425" y="6469063"/>
          <p14:tracePt t="185098" x="1379538" y="6569075"/>
          <p14:tracePt t="188797" x="1158875" y="6400800"/>
          <p14:tracePt t="188805" x="1401763" y="6278563"/>
          <p14:tracePt t="188815" x="2193925" y="5989638"/>
          <p14:tracePt t="188832" x="3284538" y="5676900"/>
          <p14:tracePt t="188849" x="4321175" y="5341938"/>
          <p14:tracePt t="188865" x="5013325" y="5029200"/>
          <p14:tracePt t="188882" x="5570538" y="4778375"/>
          <p14:tracePt t="188899" x="5959475" y="4618038"/>
          <p14:tracePt t="188915" x="6270625" y="4473575"/>
          <p14:tracePt t="188915" x="6346825" y="4435475"/>
          <p14:tracePt t="188934" x="6507163" y="4365625"/>
          <p14:tracePt t="188949" x="6583363" y="4335463"/>
          <p14:tracePt t="188965" x="6621463" y="4321175"/>
          <p14:tracePt t="188982" x="6651625" y="4313238"/>
          <p14:tracePt t="188999" x="6659563" y="4313238"/>
          <p14:tracePt t="189015" x="6667500" y="4313238"/>
          <p14:tracePt t="189045" x="6683375" y="4313238"/>
          <p14:tracePt t="189053" x="6727825" y="4321175"/>
          <p14:tracePt t="189065" x="6835775" y="4343400"/>
          <p14:tracePt t="189082" x="6964363" y="4373563"/>
          <p14:tracePt t="189098" x="7140575" y="4389438"/>
          <p14:tracePt t="189115" x="7445375" y="4403725"/>
          <p14:tracePt t="189115" x="7612063" y="4403725"/>
          <p14:tracePt t="189133" x="7826375" y="4427538"/>
          <p14:tracePt t="189148" x="8107363" y="4473575"/>
          <p14:tracePt t="189166" x="8161338" y="4473575"/>
          <p14:tracePt t="189182" x="8169275" y="4473575"/>
          <p14:tracePt t="189205" x="8175625" y="4479925"/>
          <p14:tracePt t="189228" x="8175625" y="4487863"/>
          <p14:tracePt t="189244" x="8169275" y="4495800"/>
          <p14:tracePt t="189261" x="8145463" y="4511675"/>
          <p14:tracePt t="189269" x="8131175" y="4518025"/>
          <p14:tracePt t="189281" x="8085138" y="4549775"/>
          <p14:tracePt t="189298" x="8008938" y="4556125"/>
          <p14:tracePt t="189298" x="7970838" y="4572000"/>
          <p14:tracePt t="189317" x="7940675" y="4587875"/>
          <p14:tracePt t="189331" x="7902575" y="4602163"/>
          <p14:tracePt t="189331" x="7894638" y="4610100"/>
          <p14:tracePt t="189349" x="7886700" y="4618038"/>
          <p14:tracePt t="189365" x="7878763" y="4618038"/>
          <p14:tracePt t="189429" x="7870825" y="4618038"/>
          <p14:tracePt t="189436" x="7864475" y="4618038"/>
          <p14:tracePt t="189449" x="7856538" y="4618038"/>
          <p14:tracePt t="189465" x="7818438" y="4632325"/>
          <p14:tracePt t="189482" x="7756525" y="4640263"/>
          <p14:tracePt t="189499" x="7704138" y="4648200"/>
          <p14:tracePt t="189515" x="7666038" y="4648200"/>
          <p14:tracePt t="189532" x="7642225" y="4648200"/>
          <p14:tracePt t="189550" x="7620000" y="4648200"/>
          <p14:tracePt t="189565" x="7612063" y="4648200"/>
          <p14:tracePt t="189581" x="7589838" y="4648200"/>
          <p14:tracePt t="189598" x="7566025" y="4648200"/>
          <p14:tracePt t="189615" x="7559675" y="4648200"/>
          <p14:tracePt t="189631" x="7551738" y="4648200"/>
          <p14:tracePt t="189648" x="7543800" y="4648200"/>
          <p14:tracePt t="189665" x="7527925" y="4648200"/>
          <p14:tracePt t="189682" x="7513638" y="4648200"/>
          <p14:tracePt t="189698" x="7497763" y="4648200"/>
          <p14:tracePt t="189715" x="7489825" y="4656138"/>
          <p14:tracePt t="189732" x="7483475" y="4664075"/>
          <p14:tracePt t="189749" x="7483475" y="4686300"/>
          <p14:tracePt t="189765" x="7475538" y="4708525"/>
          <p14:tracePt t="189782" x="7475538" y="4732338"/>
          <p14:tracePt t="189799" x="7467600" y="4754563"/>
          <p14:tracePt t="189815" x="7467600" y="4762500"/>
          <p14:tracePt t="189836" x="7467600" y="4778375"/>
          <p14:tracePt t="189869" x="7467600" y="4784725"/>
          <p14:tracePt t="189901" x="7459663" y="4792663"/>
          <p14:tracePt t="189925" x="7459663" y="4800600"/>
          <p14:tracePt t="189949" x="7451725" y="4800600"/>
          <p14:tracePt t="190005" x="7445375" y="4800600"/>
          <p14:tracePt t="190021" x="7437438" y="4800600"/>
          <p14:tracePt t="190029" x="7413625" y="4800600"/>
          <p14:tracePt t="190037" x="7413625" y="4792663"/>
          <p14:tracePt t="190048" x="7391400" y="4762500"/>
          <p14:tracePt t="190065" x="7361238" y="4716463"/>
          <p14:tracePt t="190082" x="7337425" y="4664075"/>
          <p14:tracePt t="190098" x="7323138" y="4625975"/>
          <p14:tracePt t="190115" x="7299325" y="4564063"/>
          <p14:tracePt t="190115" x="7299325" y="4541838"/>
          <p14:tracePt t="190133" x="7299325" y="4518025"/>
          <p14:tracePt t="190149" x="7292975" y="4487863"/>
          <p14:tracePt t="190166" x="7285038" y="4473575"/>
          <p14:tracePt t="190182" x="7277100" y="4449763"/>
          <p14:tracePt t="190199" x="7269163" y="4427538"/>
          <p14:tracePt t="190215" x="7261225" y="4389438"/>
          <p14:tracePt t="190232" x="7254875" y="4373563"/>
          <p14:tracePt t="190249" x="7254875" y="4351338"/>
          <p14:tracePt t="190265" x="7239000" y="4335463"/>
          <p14:tracePt t="190282" x="7239000" y="4313238"/>
          <p14:tracePt t="190299" x="7239000" y="4305300"/>
          <p14:tracePt t="190315" x="7239000" y="4289425"/>
          <p14:tracePt t="190315" x="7239000" y="4283075"/>
          <p14:tracePt t="190333" x="7231063" y="4275138"/>
          <p14:tracePt t="190348" x="7223125" y="4251325"/>
          <p14:tracePt t="190366" x="7223125" y="4237038"/>
          <p14:tracePt t="190383" x="7216775" y="4221163"/>
          <p14:tracePt t="190399" x="7200900" y="4183063"/>
          <p14:tracePt t="190415" x="7185025" y="4160838"/>
          <p14:tracePt t="190432" x="7170738" y="4137025"/>
          <p14:tracePt t="190449" x="7162800" y="4122738"/>
          <p14:tracePt t="190465" x="7146925" y="4092575"/>
          <p14:tracePt t="190481" x="7132638" y="4068763"/>
          <p14:tracePt t="190498" x="7124700" y="4054475"/>
          <p14:tracePt t="190515" x="7116763" y="4046538"/>
          <p14:tracePt t="190531" x="7108825" y="4022725"/>
          <p14:tracePt t="190531" x="7102475" y="4016375"/>
          <p14:tracePt t="190549" x="7094538" y="4008438"/>
          <p14:tracePt t="190565" x="7086600" y="3992563"/>
          <p14:tracePt t="190581" x="7086600" y="3984625"/>
          <p14:tracePt t="190598" x="7070725" y="3962400"/>
          <p14:tracePt t="190615" x="7064375" y="3946525"/>
          <p14:tracePt t="190632" x="7056438" y="3924300"/>
          <p14:tracePt t="190649" x="7048500" y="3916363"/>
          <p14:tracePt t="190665" x="7040563" y="3902075"/>
          <p14:tracePt t="190681" x="7032625" y="3894138"/>
          <p14:tracePt t="190701" x="7026275" y="3886200"/>
          <p14:tracePt t="190715" x="7026275" y="3870325"/>
          <p14:tracePt t="190731" x="7002463" y="3848100"/>
          <p14:tracePt t="190749" x="7002463" y="3840163"/>
          <p14:tracePt t="190766" x="6994525" y="3825875"/>
          <p14:tracePt t="190782" x="6994525" y="3810000"/>
          <p14:tracePt t="190798" x="6994525" y="3779838"/>
          <p14:tracePt t="190815" x="6980238" y="3763963"/>
          <p14:tracePt t="190832" x="6980238" y="3756025"/>
          <p14:tracePt t="190848" x="6972300" y="3733800"/>
          <p14:tracePt t="190865" x="6972300" y="3717925"/>
          <p14:tracePt t="190882" x="6972300" y="3703638"/>
          <p14:tracePt t="190899" x="6964363" y="3687763"/>
          <p14:tracePt t="190915" x="6950075" y="3665538"/>
          <p14:tracePt t="190932" x="6942138" y="3641725"/>
          <p14:tracePt t="190949" x="6942138" y="3627438"/>
          <p14:tracePt t="190965" x="6934200" y="3603625"/>
          <p14:tracePt t="190982" x="6926263" y="3589338"/>
          <p14:tracePt t="190999" x="6918325" y="3573463"/>
          <p14:tracePt t="191015" x="6918325" y="3559175"/>
          <p14:tracePt t="191033" x="6904038" y="3543300"/>
          <p14:tracePt t="191048" x="6904038" y="3521075"/>
          <p14:tracePt t="191065" x="6896100" y="3521075"/>
          <p14:tracePt t="191081" x="6896100" y="3505200"/>
          <p14:tracePt t="191098" x="6896100" y="3497263"/>
          <p14:tracePt t="191115" x="6880225" y="3482975"/>
          <p14:tracePt t="191132" x="6880225" y="3475038"/>
          <p14:tracePt t="191148" x="6880225" y="3467100"/>
          <p14:tracePt t="191165" x="6880225" y="3451225"/>
          <p14:tracePt t="191189" x="6873875" y="3444875"/>
          <p14:tracePt t="191198" x="6873875" y="3429000"/>
          <p14:tracePt t="191215" x="6873875" y="3421063"/>
          <p14:tracePt t="191232" x="6873875" y="3406775"/>
          <p14:tracePt t="191248" x="6858000" y="3390900"/>
          <p14:tracePt t="191265" x="6858000" y="3382963"/>
          <p14:tracePt t="191281" x="6858000" y="3368675"/>
          <p14:tracePt t="191299" x="6850063" y="3352800"/>
          <p14:tracePt t="191315" x="6842125" y="3330575"/>
          <p14:tracePt t="191315" x="6835775" y="3314700"/>
          <p14:tracePt t="191333" x="6827838" y="3298825"/>
          <p14:tracePt t="191349" x="6827838" y="3284538"/>
          <p14:tracePt t="191365" x="6819900" y="3260725"/>
          <p14:tracePt t="191382" x="6819900" y="3254375"/>
          <p14:tracePt t="191398" x="6819900" y="3238500"/>
          <p14:tracePt t="191416" x="6804025" y="3222625"/>
          <p14:tracePt t="191431" x="6804025" y="3192463"/>
          <p14:tracePt t="191449" x="6789738" y="3170238"/>
          <p14:tracePt t="191466" x="6781800" y="3154363"/>
          <p14:tracePt t="191481" x="6773863" y="3140075"/>
          <p14:tracePt t="191498" x="6773863" y="3124200"/>
          <p14:tracePt t="191515" x="6773863" y="3108325"/>
          <p14:tracePt t="191533" x="6773863" y="3101975"/>
          <p14:tracePt t="191549" x="6773863" y="3094038"/>
          <p14:tracePt t="191573" x="6773863" y="3086100"/>
          <p14:tracePt t="191589" x="6765925" y="3070225"/>
          <p14:tracePt t="191598" x="6759575" y="3055938"/>
          <p14:tracePt t="191615" x="6759575" y="3048000"/>
          <p14:tracePt t="191631" x="6751638" y="3040063"/>
          <p14:tracePt t="191649" x="6743700" y="3025775"/>
          <p14:tracePt t="191665" x="6743700" y="3017838"/>
          <p14:tracePt t="191701" x="6743700" y="3009900"/>
          <p14:tracePt t="191717" x="6735763" y="3009900"/>
          <p14:tracePt t="191725" x="6735763" y="3001963"/>
          <p14:tracePt t="191733" x="6727825" y="3001963"/>
          <p14:tracePt t="191765" x="6721475" y="2987675"/>
          <p14:tracePt t="191781" x="6721475" y="2971800"/>
          <p14:tracePt t="191813" x="6727825" y="2971800"/>
          <p14:tracePt t="192317" x="6743700" y="2971800"/>
          <p14:tracePt t="192325" x="6751638" y="2971800"/>
          <p14:tracePt t="192341" x="6759575" y="2971800"/>
          <p14:tracePt t="192350" x="6781800" y="2979738"/>
          <p14:tracePt t="192373" x="6789738" y="2979738"/>
          <p14:tracePt t="192389" x="6789738" y="2994025"/>
          <p14:tracePt t="192399" x="6789738" y="3055938"/>
          <p14:tracePt t="192415" x="6789738" y="3132138"/>
          <p14:tracePt t="192432" x="6759575" y="3254375"/>
          <p14:tracePt t="192449" x="6683375" y="3436938"/>
          <p14:tracePt t="192465" x="6591300" y="3641725"/>
          <p14:tracePt t="192483" x="6408738" y="3984625"/>
          <p14:tracePt t="192499" x="5943600" y="4381500"/>
          <p14:tracePt t="192515" x="4495800" y="5021263"/>
          <p14:tracePt t="192534" x="3382963" y="5554663"/>
          <p14:tracePt t="192549" x="2339975" y="6270625"/>
          <p14:tracePt t="192566" x="1608138" y="6773863"/>
          <p14:tracePt t="192949" x="122238" y="6507163"/>
          <p14:tracePt t="192966" x="144463" y="6477000"/>
          <p14:tracePt t="192982" x="168275" y="6454775"/>
          <p14:tracePt t="193000" x="174625" y="6446838"/>
          <p14:tracePt t="193015" x="182563" y="6446838"/>
          <p14:tracePt t="193102" x="190500" y="6446838"/>
          <p14:tracePt t="193117" x="212725" y="6446838"/>
          <p14:tracePt t="193125" x="212725" y="6461125"/>
          <p14:tracePt t="193141" x="228600" y="6469063"/>
          <p14:tracePt t="193149" x="236538" y="6499225"/>
          <p14:tracePt t="193166" x="244475" y="6507163"/>
          <p14:tracePt t="193182" x="250825" y="6530975"/>
          <p14:tracePt t="193200" x="258763" y="6545263"/>
          <p14:tracePt t="193215" x="258763" y="6561138"/>
          <p14:tracePt t="197261" x="1836738" y="6446838"/>
          <p14:tracePt t="197269" x="2324100" y="6324600"/>
          <p14:tracePt t="197282" x="3451225" y="6065838"/>
          <p14:tracePt t="197299" x="4678363" y="5745163"/>
          <p14:tracePt t="197316" x="5654675" y="5410200"/>
          <p14:tracePt t="197316" x="6149975" y="5249863"/>
          <p14:tracePt t="197334" x="6751638" y="4953000"/>
          <p14:tracePt t="197350" x="7056438" y="4784725"/>
          <p14:tracePt t="197367" x="7132638" y="4716463"/>
          <p14:tracePt t="197383" x="7140575" y="4702175"/>
          <p14:tracePt t="197399" x="7140575" y="4678363"/>
          <p14:tracePt t="197416" x="7132638" y="4664075"/>
          <p14:tracePt t="197433" x="7116763" y="4640263"/>
          <p14:tracePt t="197449" x="7094538" y="4625975"/>
          <p14:tracePt t="197466" x="7086600" y="4625975"/>
          <p14:tracePt t="197482" x="7078663" y="4625975"/>
          <p14:tracePt t="197558" x="7124700" y="4625975"/>
          <p14:tracePt t="197573" x="7154863" y="4625975"/>
          <p14:tracePt t="197581" x="7192963" y="4632325"/>
          <p14:tracePt t="197589" x="7223125" y="4632325"/>
          <p14:tracePt t="197599" x="7246938" y="4632325"/>
          <p14:tracePt t="197616" x="7269163" y="4632325"/>
          <p14:tracePt t="197633" x="7277100" y="4602163"/>
          <p14:tracePt t="197650" x="7277100" y="4564063"/>
          <p14:tracePt t="197666" x="7277100" y="4518025"/>
          <p14:tracePt t="197683" x="7269163" y="4495800"/>
          <p14:tracePt t="197700" x="7246938" y="4473575"/>
          <p14:tracePt t="197716" x="7223125" y="4457700"/>
          <p14:tracePt t="197733" x="7208838" y="4449763"/>
          <p14:tracePt t="197749" x="7200900" y="4449763"/>
          <p14:tracePt t="197765" x="7192963" y="4449763"/>
          <p14:tracePt t="197789" x="7185025" y="4449763"/>
          <p14:tracePt t="197813" x="7178675" y="4449763"/>
          <p14:tracePt t="197821" x="7170738" y="4449763"/>
          <p14:tracePt t="197832" x="7154863" y="4465638"/>
          <p14:tracePt t="197849" x="7154863" y="4473575"/>
          <p14:tracePt t="197865" x="7154863" y="4479925"/>
          <p14:tracePt t="197882" x="7154863" y="4495800"/>
          <p14:tracePt t="197941" x="7162800" y="4503738"/>
          <p14:tracePt t="197965" x="7170738" y="4511675"/>
          <p14:tracePt t="198029" x="7178675" y="4511675"/>
          <p14:tracePt t="198503" x="7185025" y="4487863"/>
          <p14:tracePt t="198517" x="7192963" y="4457700"/>
          <p14:tracePt t="198525" x="7192963" y="4403725"/>
          <p14:tracePt t="198534" x="7216775" y="4267200"/>
          <p14:tracePt t="198550" x="7223125" y="4137025"/>
          <p14:tracePt t="198568" x="7239000" y="4030663"/>
          <p14:tracePt t="198583" x="7239000" y="3984625"/>
          <p14:tracePt t="198600" x="7246938" y="3978275"/>
          <p14:tracePt t="198616" x="7246938" y="3970338"/>
          <p14:tracePt t="199103" x="7239000" y="3978275"/>
          <p14:tracePt t="199117" x="7223125" y="3992563"/>
          <p14:tracePt t="199125" x="7216775" y="4000500"/>
          <p14:tracePt t="199134" x="7162800" y="4068763"/>
          <p14:tracePt t="199151" x="7048500" y="4229100"/>
          <p14:tracePt t="199166" x="6850063" y="4441825"/>
          <p14:tracePt t="199183" x="6454775" y="4746625"/>
          <p14:tracePt t="199200" x="5927725" y="5113338"/>
          <p14:tracePt t="199216" x="5280025" y="5470525"/>
          <p14:tracePt t="199233" x="4640263" y="5791200"/>
          <p14:tracePt t="199249" x="4106863" y="6111875"/>
          <p14:tracePt t="199266" x="3565525" y="6302375"/>
          <p14:tracePt t="199283" x="3192463" y="6392863"/>
          <p14:tracePt t="199299" x="2963863" y="6492875"/>
          <p14:tracePt t="199316" x="2773363" y="6545263"/>
          <p14:tracePt t="199316" x="2697163" y="6575425"/>
          <p14:tracePt t="199333" x="2544763" y="6599238"/>
          <p14:tracePt t="199350" x="2384425" y="6629400"/>
          <p14:tracePt t="199366" x="2232025" y="6645275"/>
          <p14:tracePt t="199383" x="2049463" y="6645275"/>
          <p14:tracePt t="199400" x="1912938" y="6645275"/>
          <p14:tracePt t="199416" x="1844675" y="6645275"/>
          <p14:tracePt t="199433" x="1774825" y="6629400"/>
          <p14:tracePt t="199449" x="1744663" y="6607175"/>
          <p14:tracePt t="199466" x="1736725" y="6599238"/>
          <p14:tracePt t="199568" x="1676400" y="6561138"/>
          <p14:tracePt t="199583" x="1668463" y="6530975"/>
          <p14:tracePt t="199600" x="1622425" y="6492875"/>
          <p14:tracePt t="199616" x="1524000" y="6430963"/>
          <p14:tracePt t="199633" x="1431925" y="6384925"/>
          <p14:tracePt t="199649" x="1341438" y="6354763"/>
          <p14:tracePt t="199666" x="1227138" y="6346825"/>
          <p14:tracePt t="199683" x="1173163" y="6346825"/>
          <p14:tracePt t="199700" x="1112838" y="6332538"/>
          <p14:tracePt t="199700" x="1089025" y="6332538"/>
          <p14:tracePt t="199717" x="1058863" y="6332538"/>
          <p14:tracePt t="199733" x="960438" y="6392863"/>
          <p14:tracePt t="199750" x="868363" y="6438900"/>
          <p14:tracePt t="199767" x="792163" y="6477000"/>
          <p14:tracePt t="199783" x="754063" y="6499225"/>
          <p14:tracePt t="199800" x="723900" y="6507163"/>
          <p14:tracePt t="199816" x="723900" y="6515100"/>
          <p14:tracePt t="199832" x="723900" y="6523038"/>
          <p14:tracePt t="199877" x="723900" y="6530975"/>
          <p14:tracePt t="199909" x="723900" y="6537325"/>
          <p14:tracePt t="199917" x="723900" y="6545263"/>
          <p14:tracePt t="199925" x="723900" y="6553200"/>
          <p14:tracePt t="200005" x="715963" y="65532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39825"/>
          </a:xfrm>
        </p:spPr>
        <p:txBody>
          <a:bodyPr/>
          <a:lstStyle/>
          <a:p>
            <a:pPr eaLnBrk="1" hangingPunct="1"/>
            <a:r>
              <a:rPr lang="es-CL" cap="none" smtClean="0"/>
              <a:t>TORACOTOMÍA HECHA</a:t>
            </a:r>
            <a:endParaRPr lang="es-ES" cap="none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23850" y="1628775"/>
            <a:ext cx="5003800" cy="4525963"/>
          </a:xfrm>
        </p:spPr>
        <p:txBody>
          <a:bodyPr/>
          <a:lstStyle/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Revise la anatomía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Confirme diagnóstico</a:t>
            </a:r>
          </a:p>
          <a:p>
            <a:pPr eaLnBrk="1" hangingPunct="1"/>
            <a:endParaRPr lang="es-CL" sz="2800" smtClean="0">
              <a:latin typeface="Arial" panose="020B0604020202020204" pitchFamily="34" charset="0"/>
            </a:endParaRPr>
          </a:p>
        </p:txBody>
      </p:sp>
      <p:pic>
        <p:nvPicPr>
          <p:cNvPr id="8" name="IMG_0850.MOV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2998788"/>
            <a:ext cx="5854700" cy="3317875"/>
          </a:xfrm>
        </p:spPr>
      </p:pic>
      <p:pic>
        <p:nvPicPr>
          <p:cNvPr id="2048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39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68" x="549275" y="6561138"/>
          <p14:tracePt t="1576" x="563563" y="6561138"/>
          <p14:tracePt t="1585" x="593725" y="6561138"/>
          <p14:tracePt t="1603" x="601663" y="6553200"/>
          <p14:tracePt t="1619" x="609600" y="6553200"/>
          <p14:tracePt t="1640" x="617538" y="6553200"/>
          <p14:tracePt t="1652" x="625475" y="6553200"/>
          <p14:tracePt t="1672" x="631825" y="6553200"/>
          <p14:tracePt t="1720" x="639763" y="6553200"/>
          <p14:tracePt t="1728" x="639763" y="6545263"/>
          <p14:tracePt t="1937" x="625475" y="6530975"/>
          <p14:tracePt t="1944" x="617538" y="6523038"/>
          <p14:tracePt t="1960" x="617538" y="6515100"/>
          <p14:tracePt t="1984" x="617538" y="6507163"/>
          <p14:tracePt t="1991" x="617538" y="6484938"/>
          <p14:tracePt t="2144" x="663575" y="6477000"/>
          <p14:tracePt t="2151" x="746125" y="6438900"/>
          <p14:tracePt t="2160" x="846138" y="6400800"/>
          <p14:tracePt t="2168" x="1143000" y="6340475"/>
          <p14:tracePt t="2185" x="1692275" y="6218238"/>
          <p14:tracePt t="2201" x="2408238" y="6134100"/>
          <p14:tracePt t="2218" x="3238500" y="5981700"/>
          <p14:tracePt t="2234" x="4084638" y="5875338"/>
          <p14:tracePt t="2251" x="4868863" y="5745163"/>
          <p14:tracePt t="2268" x="5600700" y="5616575"/>
          <p14:tracePt t="2284" x="6118225" y="5540375"/>
          <p14:tracePt t="2284" x="6286500" y="5494338"/>
          <p14:tracePt t="2304" x="6469063" y="5448300"/>
          <p14:tracePt t="2317" x="6637338" y="5418138"/>
          <p14:tracePt t="2334" x="6773863" y="5387975"/>
          <p14:tracePt t="2352" x="6819900" y="5364163"/>
          <p14:tracePt t="2368" x="6835775" y="5356225"/>
          <p14:tracePt t="2384" x="6842125" y="5356225"/>
          <p14:tracePt t="2488" x="6842125" y="5349875"/>
          <p14:tracePt t="2560" x="6835775" y="5334000"/>
          <p14:tracePt t="2585" x="6819900" y="5326063"/>
          <p14:tracePt t="2600" x="6811963" y="5318125"/>
          <p14:tracePt t="2607" x="6789738" y="5311775"/>
          <p14:tracePt t="2617" x="6735763" y="5280025"/>
          <p14:tracePt t="2635" x="6683375" y="5235575"/>
          <p14:tracePt t="2651" x="6637338" y="5189538"/>
          <p14:tracePt t="2668" x="6591300" y="5151438"/>
          <p14:tracePt t="2685" x="6545263" y="5097463"/>
          <p14:tracePt t="2701" x="6515100" y="5059363"/>
          <p14:tracePt t="2718" x="6492875" y="5029200"/>
          <p14:tracePt t="2734" x="6461125" y="4983163"/>
          <p14:tracePt t="2734" x="6454775" y="4968875"/>
          <p14:tracePt t="2752" x="6416675" y="4906963"/>
          <p14:tracePt t="2768" x="6354763" y="4846638"/>
          <p14:tracePt t="2785" x="6316663" y="4792663"/>
          <p14:tracePt t="2801" x="6278563" y="4740275"/>
          <p14:tracePt t="2818" x="6248400" y="4708525"/>
          <p14:tracePt t="2834" x="6226175" y="4670425"/>
          <p14:tracePt t="2851" x="6202363" y="4648200"/>
          <p14:tracePt t="2868" x="6202363" y="4632325"/>
          <p14:tracePt t="2887" x="6194425" y="4625975"/>
          <p14:tracePt t="2900" x="6156325" y="4618038"/>
          <p14:tracePt t="2918" x="6118225" y="4602163"/>
          <p14:tracePt t="2934" x="6088063" y="4579938"/>
          <p14:tracePt t="2934" x="6049963" y="4556125"/>
          <p14:tracePt t="2951" x="5997575" y="4533900"/>
          <p14:tracePt t="2968" x="5959475" y="4511675"/>
          <p14:tracePt t="2985" x="5897563" y="4495800"/>
          <p14:tracePt t="3001" x="5821363" y="4479925"/>
          <p14:tracePt t="3018" x="5775325" y="4473575"/>
          <p14:tracePt t="3035" x="5699125" y="4465638"/>
          <p14:tracePt t="3052" x="5622925" y="4441825"/>
          <p14:tracePt t="3068" x="5570538" y="4427538"/>
          <p14:tracePt t="3084" x="5502275" y="4397375"/>
          <p14:tracePt t="3102" x="5470525" y="4373563"/>
          <p14:tracePt t="3118" x="5440363" y="4365625"/>
          <p14:tracePt t="3135" x="5303838" y="4351338"/>
          <p14:tracePt t="3135" x="5219700" y="4351338"/>
          <p14:tracePt t="3152" x="5021263" y="4351338"/>
          <p14:tracePt t="3168" x="4846638" y="4351338"/>
          <p14:tracePt t="3185" x="4686300" y="4365625"/>
          <p14:tracePt t="3201" x="4556125" y="4411663"/>
          <p14:tracePt t="3218" x="4441825" y="4457700"/>
          <p14:tracePt t="3234" x="4359275" y="4511675"/>
          <p14:tracePt t="3251" x="4289425" y="4564063"/>
          <p14:tracePt t="3268" x="4221163" y="4632325"/>
          <p14:tracePt t="3284" x="4183063" y="4694238"/>
          <p14:tracePt t="3301" x="4175125" y="4746625"/>
          <p14:tracePt t="3318" x="4175125" y="4792663"/>
          <p14:tracePt t="3318" x="4175125" y="4822825"/>
          <p14:tracePt t="3336" x="4175125" y="4846638"/>
          <p14:tracePt t="3350" x="4175125" y="4953000"/>
          <p14:tracePt t="3368" x="4206875" y="5051425"/>
          <p14:tracePt t="3385" x="4283075" y="5173663"/>
          <p14:tracePt t="3401" x="4403725" y="5311775"/>
          <p14:tracePt t="3418" x="4556125" y="5426075"/>
          <p14:tracePt t="3434" x="4670425" y="5540375"/>
          <p14:tracePt t="3451" x="4838700" y="5622925"/>
          <p14:tracePt t="3468" x="5021263" y="5668963"/>
          <p14:tracePt t="3484" x="5203825" y="5668963"/>
          <p14:tracePt t="3501" x="5318125" y="5668963"/>
          <p14:tracePt t="3518" x="5432425" y="5622925"/>
          <p14:tracePt t="3518" x="5456238" y="5608638"/>
          <p14:tracePt t="3536" x="5464175" y="5584825"/>
          <p14:tracePt t="3551" x="5532438" y="5478463"/>
          <p14:tracePt t="3568" x="5532438" y="5394325"/>
          <p14:tracePt t="3585" x="5532438" y="5303838"/>
          <p14:tracePt t="3601" x="5524500" y="5189538"/>
          <p14:tracePt t="3618" x="5448300" y="5029200"/>
          <p14:tracePt t="3634" x="5349875" y="4914900"/>
          <p14:tracePt t="3651" x="5227638" y="4816475"/>
          <p14:tracePt t="3668" x="5143500" y="4746625"/>
          <p14:tracePt t="3684" x="5097463" y="4724400"/>
          <p14:tracePt t="3701" x="5089525" y="4724400"/>
          <p14:tracePt t="3735" x="5075238" y="4724400"/>
          <p14:tracePt t="3752" x="5059363" y="4724400"/>
          <p14:tracePt t="3768" x="5051425" y="4732338"/>
          <p14:tracePt t="3775" x="5045075" y="4746625"/>
          <p14:tracePt t="3784" x="5006975" y="4808538"/>
          <p14:tracePt t="3802" x="4975225" y="4868863"/>
          <p14:tracePt t="3818" x="4953000" y="4930775"/>
          <p14:tracePt t="3834" x="4945063" y="4975225"/>
          <p14:tracePt t="3852" x="4945063" y="5037138"/>
          <p14:tracePt t="3868" x="4945063" y="5127625"/>
          <p14:tracePt t="3884" x="4968875" y="5219700"/>
          <p14:tracePt t="3901" x="5006975" y="5280025"/>
          <p14:tracePt t="3918" x="5067300" y="5341938"/>
          <p14:tracePt t="3934" x="5121275" y="5364163"/>
          <p14:tracePt t="3934" x="5151438" y="5364163"/>
          <p14:tracePt t="3952" x="5265738" y="5364163"/>
          <p14:tracePt t="3968" x="5364163" y="5356225"/>
          <p14:tracePt t="3985" x="5418138" y="5341938"/>
          <p14:tracePt t="4002" x="5448300" y="5311775"/>
          <p14:tracePt t="4018" x="5464175" y="5295900"/>
          <p14:tracePt t="4035" x="5464175" y="5287963"/>
          <p14:tracePt t="10272" x="5486400" y="5280025"/>
          <p14:tracePt t="10736" x="5532438" y="5265738"/>
          <p14:tracePt t="10744" x="5592763" y="5249863"/>
          <p14:tracePt t="10753" x="5661025" y="5219700"/>
          <p14:tracePt t="10770" x="5668963" y="5219700"/>
          <p14:tracePt t="10785" x="5676900" y="5203825"/>
          <p14:tracePt t="10840" x="5676900" y="5173663"/>
          <p14:tracePt t="10848" x="5676900" y="5113338"/>
          <p14:tracePt t="10856" x="5676900" y="5029200"/>
          <p14:tracePt t="10868" x="5676900" y="4854575"/>
          <p14:tracePt t="10885" x="5638800" y="4694238"/>
          <p14:tracePt t="10902" x="5562600" y="4525963"/>
          <p14:tracePt t="10918" x="5478463" y="4365625"/>
          <p14:tracePt t="10918" x="5448300" y="4297363"/>
          <p14:tracePt t="10936" x="5410200" y="4213225"/>
          <p14:tracePt t="10952" x="5387975" y="4152900"/>
          <p14:tracePt t="10969" x="5372100" y="4114800"/>
          <p14:tracePt t="10985" x="5364163" y="4106863"/>
          <p14:tracePt t="11001" x="5364163" y="4098925"/>
          <p14:tracePt t="11018" x="5356225" y="4098925"/>
          <p14:tracePt t="11035" x="5356225" y="4084638"/>
          <p14:tracePt t="11052" x="5356225" y="4054475"/>
          <p14:tracePt t="11069" x="5349875" y="3970338"/>
          <p14:tracePt t="11085" x="5311775" y="3870325"/>
          <p14:tracePt t="11102" x="5295900" y="3787775"/>
          <p14:tracePt t="11102" x="5273675" y="3741738"/>
          <p14:tracePt t="11121" x="5273675" y="3733800"/>
          <p14:tracePt t="11135" x="5241925" y="3679825"/>
          <p14:tracePt t="11152" x="5235575" y="3673475"/>
          <p14:tracePt t="11200" x="5227638" y="3673475"/>
          <p14:tracePt t="11216" x="5219700" y="3687763"/>
          <p14:tracePt t="11240" x="5219700" y="3695700"/>
          <p14:tracePt t="11247" x="5219700" y="3703638"/>
          <p14:tracePt t="11256" x="5211763" y="3725863"/>
          <p14:tracePt t="11268" x="5203825" y="3749675"/>
          <p14:tracePt t="11285" x="5197475" y="3771900"/>
          <p14:tracePt t="11302" x="5189538" y="3787775"/>
          <p14:tracePt t="11318" x="5189538" y="3810000"/>
          <p14:tracePt t="11318" x="5189538" y="3817938"/>
          <p14:tracePt t="11336" x="5173663" y="3825875"/>
          <p14:tracePt t="11352" x="5173663" y="3832225"/>
          <p14:tracePt t="11368" x="5159375" y="3840163"/>
          <p14:tracePt t="11384" x="5143500" y="3856038"/>
          <p14:tracePt t="11402" x="5113338" y="3878263"/>
          <p14:tracePt t="11418" x="5097463" y="3894138"/>
          <p14:tracePt t="11434" x="5083175" y="3916363"/>
          <p14:tracePt t="11452" x="5067300" y="3940175"/>
          <p14:tracePt t="11468" x="5051425" y="3970338"/>
          <p14:tracePt t="11485" x="5029200" y="4000500"/>
          <p14:tracePt t="11502" x="4983163" y="4030663"/>
          <p14:tracePt t="11520" x="4975225" y="4054475"/>
          <p14:tracePt t="11535" x="4930775" y="4137025"/>
          <p14:tracePt t="11553" x="4899025" y="4206875"/>
          <p14:tracePt t="11569" x="4868863" y="4297363"/>
          <p14:tracePt t="11585" x="4822825" y="4411663"/>
          <p14:tracePt t="11602" x="4778375" y="4541838"/>
          <p14:tracePt t="11618" x="4754563" y="4656138"/>
          <p14:tracePt t="11637" x="4740275" y="4778375"/>
          <p14:tracePt t="11652" x="4740275" y="4884738"/>
          <p14:tracePt t="11668" x="4740275" y="4975225"/>
          <p14:tracePt t="11685" x="4740275" y="5059363"/>
          <p14:tracePt t="11702" x="4740275" y="5151438"/>
          <p14:tracePt t="11702" x="4740275" y="5203825"/>
          <p14:tracePt t="11720" x="4754563" y="5235575"/>
          <p14:tracePt t="11735" x="4800600" y="5380038"/>
          <p14:tracePt t="11753" x="4830763" y="5486400"/>
          <p14:tracePt t="11769" x="4876800" y="5592763"/>
          <p14:tracePt t="11785" x="4930775" y="5722938"/>
          <p14:tracePt t="11802" x="4975225" y="5807075"/>
          <p14:tracePt t="11819" x="5029200" y="5867400"/>
          <p14:tracePt t="11835" x="5083175" y="5921375"/>
          <p14:tracePt t="11852" x="5097463" y="5943600"/>
          <p14:tracePt t="11869" x="5127625" y="5973763"/>
          <p14:tracePt t="11885" x="5135563" y="5973763"/>
          <p14:tracePt t="11901" x="5143500" y="5973763"/>
          <p14:tracePt t="11918" x="5151438" y="5973763"/>
          <p14:tracePt t="11944" x="5159375" y="5973763"/>
          <p14:tracePt t="11968" x="5159375" y="5965825"/>
          <p14:tracePt t="12024" x="5159375" y="5959475"/>
          <p14:tracePt t="12031" x="5159375" y="5951538"/>
          <p14:tracePt t="12072" x="5151438" y="5943600"/>
          <p14:tracePt t="12096" x="5143500" y="5935663"/>
          <p14:tracePt t="12104" x="5135563" y="5921375"/>
          <p14:tracePt t="12119" x="5113338" y="5897563"/>
          <p14:tracePt t="12135" x="5105400" y="5889625"/>
          <p14:tracePt t="12151" x="5105400" y="5875338"/>
          <p14:tracePt t="12368" x="5105400" y="5845175"/>
          <p14:tracePt t="12376" x="5105400" y="5821363"/>
          <p14:tracePt t="12385" x="5075238" y="5768975"/>
          <p14:tracePt t="12402" x="5013325" y="5692775"/>
          <p14:tracePt t="12419" x="4975225" y="5654675"/>
          <p14:tracePt t="12435" x="4906963" y="5578475"/>
          <p14:tracePt t="12452" x="4884738" y="5532438"/>
          <p14:tracePt t="12469" x="4860925" y="5494338"/>
          <p14:tracePt t="12485" x="4846638" y="5470525"/>
          <p14:tracePt t="12502" x="4846638" y="5456238"/>
          <p14:tracePt t="12518" x="4846638" y="5448300"/>
          <p14:tracePt t="12535" x="4846638" y="5432425"/>
          <p14:tracePt t="12552" x="4846638" y="5426075"/>
          <p14:tracePt t="12568" x="4846638" y="5402263"/>
          <p14:tracePt t="12585" x="4860925" y="5394325"/>
          <p14:tracePt t="12602" x="4876800" y="5380038"/>
          <p14:tracePt t="12620" x="4884738" y="5372100"/>
          <p14:tracePt t="12635" x="4899025" y="5364163"/>
          <p14:tracePt t="12651" x="4914900" y="5356225"/>
          <p14:tracePt t="12669" x="4922838" y="5349875"/>
          <p14:tracePt t="12685" x="4922838" y="5318125"/>
          <p14:tracePt t="12702" x="4937125" y="5280025"/>
          <p14:tracePt t="12719" x="4953000" y="5257800"/>
          <p14:tracePt t="12719" x="4953000" y="5249863"/>
          <p14:tracePt t="12736" x="4953000" y="5235575"/>
          <p14:tracePt t="12752" x="4953000" y="5227638"/>
          <p14:tracePt t="12897" x="4953000" y="5219700"/>
          <p14:tracePt t="12913" x="4953000" y="5197475"/>
          <p14:tracePt t="12920" x="4945063" y="5189538"/>
          <p14:tracePt t="12935" x="4930775" y="5151438"/>
          <p14:tracePt t="12953" x="4914900" y="5121275"/>
          <p14:tracePt t="12969" x="4914900" y="5113338"/>
          <p14:tracePt t="12985" x="4906963" y="5089525"/>
          <p14:tracePt t="13002" x="4899025" y="5075238"/>
          <p14:tracePt t="13018" x="4899025" y="5051425"/>
          <p14:tracePt t="13035" x="4899025" y="5029200"/>
          <p14:tracePt t="13052" x="4884738" y="4991100"/>
          <p14:tracePt t="13068" x="4868863" y="4968875"/>
          <p14:tracePt t="13085" x="4854575" y="4945063"/>
          <p14:tracePt t="13102" x="4846638" y="4930775"/>
          <p14:tracePt t="13102" x="4838700" y="4922838"/>
          <p14:tracePt t="13121" x="4830763" y="4914900"/>
          <p14:tracePt t="13273" x="4822825" y="4914900"/>
          <p14:tracePt t="13289" x="4808538" y="4914900"/>
          <p14:tracePt t="13296" x="4792663" y="4914900"/>
          <p14:tracePt t="13304" x="4784725" y="4914900"/>
          <p14:tracePt t="13319" x="4754563" y="4914900"/>
          <p14:tracePt t="13319" x="4746625" y="4922838"/>
          <p14:tracePt t="13336" x="4732338" y="4922838"/>
          <p14:tracePt t="13352" x="4716463" y="4930775"/>
          <p14:tracePt t="13392" x="4716463" y="4937125"/>
          <p14:tracePt t="13424" x="4708525" y="4945063"/>
          <p14:tracePt t="13440" x="4708525" y="4953000"/>
          <p14:tracePt t="13464" x="4708525" y="4960938"/>
          <p14:tracePt t="13496" x="4708525" y="4968875"/>
          <p14:tracePt t="13520" x="4708525" y="4975225"/>
          <p14:tracePt t="13528" x="4724400" y="4975225"/>
          <p14:tracePt t="13536" x="4746625" y="4975225"/>
          <p14:tracePt t="13553" x="4778375" y="4975225"/>
          <p14:tracePt t="13569" x="4792663" y="4975225"/>
          <p14:tracePt t="13586" x="4808538" y="4975225"/>
          <p14:tracePt t="13602" x="4830763" y="4975225"/>
          <p14:tracePt t="13620" x="4838700" y="4968875"/>
          <p14:tracePt t="13635" x="4854575" y="4960938"/>
          <p14:tracePt t="24299" x="4846638" y="4945063"/>
          <p14:tracePt t="25009" x="4846638" y="4922838"/>
          <p14:tracePt t="25017" x="4846638" y="4899025"/>
          <p14:tracePt t="25024" x="4854575" y="4876800"/>
          <p14:tracePt t="25037" x="4854575" y="4816475"/>
          <p14:tracePt t="25053" x="4854575" y="4778375"/>
          <p14:tracePt t="25070" x="4854575" y="4716463"/>
          <p14:tracePt t="25086" x="4846638" y="4656138"/>
          <p14:tracePt t="25103" x="4838700" y="4602163"/>
          <p14:tracePt t="25103" x="4838700" y="4587875"/>
          <p14:tracePt t="25121" x="4838700" y="4533900"/>
          <p14:tracePt t="25137" x="4838700" y="4503738"/>
          <p14:tracePt t="25153" x="4838700" y="4465638"/>
          <p14:tracePt t="25170" x="4838700" y="4435475"/>
          <p14:tracePt t="25186" x="4854575" y="4419600"/>
          <p14:tracePt t="25204" x="4854575" y="4411663"/>
          <p14:tracePt t="25219" x="4860925" y="4403725"/>
          <p14:tracePt t="25236" x="4868863" y="4403725"/>
          <p14:tracePt t="25256" x="4876800" y="4403725"/>
          <p14:tracePt t="25269" x="4892675" y="4403725"/>
          <p14:tracePt t="25286" x="4899025" y="4403725"/>
          <p14:tracePt t="25302" x="4906963" y="4411663"/>
          <p14:tracePt t="25320" x="4899025" y="4411663"/>
          <p14:tracePt t="25562" x="4892675" y="4411663"/>
          <p14:tracePt t="25569" x="4868863" y="4411663"/>
          <p14:tracePt t="25576" x="4854575" y="4411663"/>
          <p14:tracePt t="25586" x="4830763" y="4427538"/>
          <p14:tracePt t="25604" x="4800600" y="4435475"/>
          <p14:tracePt t="25620" x="4770438" y="4465638"/>
          <p14:tracePt t="25636" x="4724400" y="4503738"/>
          <p14:tracePt t="25653" x="4702175" y="4533900"/>
          <p14:tracePt t="25670" x="4670425" y="4579938"/>
          <p14:tracePt t="25686" x="4670425" y="4602163"/>
          <p14:tracePt t="25686" x="4656138" y="4625975"/>
          <p14:tracePt t="25706" x="4648200" y="4632325"/>
          <p14:tracePt t="25720" x="4618038" y="4664075"/>
          <p14:tracePt t="25737" x="4594225" y="4702175"/>
          <p14:tracePt t="25754" x="4579938" y="4724400"/>
          <p14:tracePt t="25770" x="4579938" y="4732338"/>
          <p14:tracePt t="25786" x="4572000" y="4746625"/>
          <p14:tracePt t="25803" x="4564063" y="4746625"/>
          <p14:tracePt t="25819" x="4564063" y="4754563"/>
          <p14:tracePt t="25840" x="4556125" y="4754563"/>
          <p14:tracePt t="25853" x="4541838" y="4754563"/>
          <p14:tracePt t="25869" x="4541838" y="4762500"/>
          <p14:tracePt t="25886" x="4511675" y="4762500"/>
          <p14:tracePt t="25904" x="4487863" y="4762500"/>
          <p14:tracePt t="25919" x="4473575" y="4762500"/>
          <p14:tracePt t="25936" x="4465638" y="4762500"/>
          <p14:tracePt t="25953" x="4435475" y="4762500"/>
          <p14:tracePt t="25970" x="4397375" y="4754563"/>
          <p14:tracePt t="25986" x="4359275" y="4754563"/>
          <p14:tracePt t="26003" x="4327525" y="4754563"/>
          <p14:tracePt t="26021" x="4313238" y="4754563"/>
          <p14:tracePt t="26036" x="4267200" y="4754563"/>
          <p14:tracePt t="26053" x="4251325" y="4754563"/>
          <p14:tracePt t="26069" x="4221163" y="4770438"/>
          <p14:tracePt t="26087" x="4213225" y="4792663"/>
          <p14:tracePt t="26103" x="4198938" y="4846638"/>
          <p14:tracePt t="26103" x="4191000" y="4868863"/>
          <p14:tracePt t="26120" x="4160838" y="4914900"/>
          <p14:tracePt t="26137" x="4160838" y="4960938"/>
          <p14:tracePt t="26154" x="4160838" y="5006975"/>
          <p14:tracePt t="26170" x="4160838" y="5051425"/>
          <p14:tracePt t="26186" x="4160838" y="5075238"/>
          <p14:tracePt t="26204" x="4160838" y="5105400"/>
          <p14:tracePt t="26220" x="4175125" y="5127625"/>
          <p14:tracePt t="26236" x="4198938" y="5135563"/>
          <p14:tracePt t="26253" x="4244975" y="5173663"/>
          <p14:tracePt t="26270" x="4327525" y="5197475"/>
          <p14:tracePt t="26286" x="4397375" y="5203825"/>
          <p14:tracePt t="26303" x="4495800" y="5211763"/>
          <p14:tracePt t="26321" x="4579938" y="5211763"/>
          <p14:tracePt t="26337" x="4640263" y="5211763"/>
          <p14:tracePt t="26353" x="4670425" y="5211763"/>
          <p14:tracePt t="26370" x="4716463" y="5211763"/>
          <p14:tracePt t="26387" x="4762500" y="5211763"/>
          <p14:tracePt t="26403" x="4800600" y="5211763"/>
          <p14:tracePt t="26420" x="4822825" y="5203825"/>
          <p14:tracePt t="26436" x="4830763" y="5203825"/>
          <p14:tracePt t="26452" x="4846638" y="5203825"/>
          <p14:tracePt t="26470" x="4854575" y="5203825"/>
          <p14:tracePt t="26520" x="4860925" y="5203825"/>
          <p14:tracePt t="26553" x="4868863" y="5203825"/>
          <p14:tracePt t="26568" x="4876800" y="5203825"/>
          <p14:tracePt t="26600" x="4884738" y="5203825"/>
          <p14:tracePt t="26608" x="4899025" y="5203825"/>
          <p14:tracePt t="26624" x="4922838" y="5203825"/>
          <p14:tracePt t="26636" x="4960938" y="5203825"/>
          <p14:tracePt t="26653" x="4999038" y="5197475"/>
          <p14:tracePt t="26670" x="5037138" y="5189538"/>
          <p14:tracePt t="26687" x="5051425" y="5165725"/>
          <p14:tracePt t="26687" x="5067300" y="5159375"/>
          <p14:tracePt t="26705" x="5075238" y="5143500"/>
          <p14:tracePt t="26721" x="5083175" y="5127625"/>
          <p14:tracePt t="26737" x="5083175" y="5121275"/>
          <p14:tracePt t="26754" x="5083175" y="5105400"/>
          <p14:tracePt t="26770" x="5075238" y="5067300"/>
          <p14:tracePt t="26787" x="5067300" y="5037138"/>
          <p14:tracePt t="26803" x="5067300" y="4991100"/>
          <p14:tracePt t="26820" x="5051425" y="4953000"/>
          <p14:tracePt t="26837" x="5045075" y="4922838"/>
          <p14:tracePt t="26853" x="5045075" y="4876800"/>
          <p14:tracePt t="26870" x="5045075" y="4868863"/>
          <p14:tracePt t="26886" x="5021263" y="4838700"/>
          <p14:tracePt t="26903" x="5021263" y="4822825"/>
          <p14:tracePt t="26920" x="5013325" y="4792663"/>
          <p14:tracePt t="26937" x="5006975" y="4778375"/>
          <p14:tracePt t="26960" x="5006975" y="4770438"/>
          <p14:tracePt t="26976" x="5006975" y="4754563"/>
          <p14:tracePt t="26986" x="4999038" y="4740275"/>
          <p14:tracePt t="27003" x="4983163" y="4732338"/>
          <p14:tracePt t="27020" x="4983163" y="4724400"/>
          <p14:tracePt t="27064" x="4983163" y="4716463"/>
          <p14:tracePt t="27072" x="4983163" y="4708525"/>
          <p14:tracePt t="27086" x="4983163" y="4694238"/>
          <p14:tracePt t="27103" x="4991100" y="4664075"/>
          <p14:tracePt t="27121" x="4999038" y="4648200"/>
          <p14:tracePt t="27137" x="5029200" y="4602163"/>
          <p14:tracePt t="27154" x="5045075" y="4587875"/>
          <p14:tracePt t="27170" x="5045075" y="4572000"/>
          <p14:tracePt t="27187" x="5045075" y="4564063"/>
          <p14:tracePt t="27204" x="5037138" y="4533900"/>
          <p14:tracePt t="27220" x="5029200" y="4511675"/>
          <p14:tracePt t="27236" x="5029200" y="4473575"/>
          <p14:tracePt t="27253" x="5029200" y="4449763"/>
          <p14:tracePt t="27270" x="5013325" y="4427538"/>
          <p14:tracePt t="27286" x="5013325" y="4411663"/>
          <p14:tracePt t="27304" x="5013325" y="4403725"/>
          <p14:tracePt t="27319" x="5006975" y="4411663"/>
          <p14:tracePt t="27400" x="4999038" y="4427538"/>
          <p14:tracePt t="27408" x="4999038" y="4435475"/>
          <p14:tracePt t="27419" x="4999038" y="4465638"/>
          <p14:tracePt t="27437" x="4999038" y="4511675"/>
          <p14:tracePt t="27453" x="4999038" y="4556125"/>
          <p14:tracePt t="27470" x="4999038" y="4602163"/>
          <p14:tracePt t="27487" x="4999038" y="4670425"/>
          <p14:tracePt t="27504" x="5013325" y="4762500"/>
          <p14:tracePt t="27521" x="5013325" y="4822825"/>
          <p14:tracePt t="27537" x="5013325" y="4892675"/>
          <p14:tracePt t="27554" x="5013325" y="4930775"/>
          <p14:tracePt t="27570" x="5006975" y="4960938"/>
          <p14:tracePt t="27587" x="4999038" y="4983163"/>
          <p14:tracePt t="27603" x="4983163" y="4991100"/>
          <p14:tracePt t="27620" x="4975225" y="4999038"/>
          <p14:tracePt t="27636" x="4968875" y="5006975"/>
          <p14:tracePt t="27664" x="4960938" y="5006975"/>
          <p14:tracePt t="27720" x="4953000" y="5006975"/>
          <p14:tracePt t="27737" x="4945063" y="5006975"/>
          <p14:tracePt t="27744" x="4930775" y="5006975"/>
          <p14:tracePt t="27769" x="4922838" y="4999038"/>
          <p14:tracePt t="27784" x="4906963" y="4983163"/>
          <p14:tracePt t="27792" x="4899025" y="4975225"/>
          <p14:tracePt t="27808" x="4899025" y="4953000"/>
          <p14:tracePt t="27819" x="4884738" y="4937125"/>
          <p14:tracePt t="27836" x="4876800" y="4899025"/>
          <p14:tracePt t="27853" x="4868863" y="4892675"/>
          <p14:tracePt t="27869" x="4854575" y="4876800"/>
          <p14:tracePt t="27887" x="4846638" y="4860925"/>
          <p14:tracePt t="27887" x="4838700" y="4854575"/>
          <p14:tracePt t="27904" x="4838700" y="4846638"/>
          <p14:tracePt t="27920" x="4792663" y="4846638"/>
          <p14:tracePt t="27937" x="4754563" y="4846638"/>
          <p14:tracePt t="27954" x="4694238" y="4846638"/>
          <p14:tracePt t="27970" x="4632325" y="4846638"/>
          <p14:tracePt t="27987" x="4579938" y="4846638"/>
          <p14:tracePt t="28004" x="4541838" y="4846638"/>
          <p14:tracePt t="28020" x="4503738" y="4854575"/>
          <p14:tracePt t="28037" x="4479925" y="4860925"/>
          <p14:tracePt t="28053" x="4457700" y="4876800"/>
          <p14:tracePt t="28070" x="4411663" y="4899025"/>
          <p14:tracePt t="28070" x="4389438" y="4914900"/>
          <p14:tracePt t="28088" x="4381500" y="4922838"/>
          <p14:tracePt t="28103" x="4343400" y="4945063"/>
          <p14:tracePt t="28121" x="4335463" y="4945063"/>
          <p14:tracePt t="28137" x="4327525" y="4960938"/>
          <p14:tracePt t="28154" x="4321175" y="4968875"/>
          <p14:tracePt t="28169" x="4321175" y="4983163"/>
          <p14:tracePt t="28186" x="4321175" y="4999038"/>
          <p14:tracePt t="28203" x="4321175" y="5029200"/>
          <p14:tracePt t="28220" x="4321175" y="5059363"/>
          <p14:tracePt t="28238" x="4327525" y="5089525"/>
          <p14:tracePt t="28254" x="4351338" y="5113338"/>
          <p14:tracePt t="28270" x="4359275" y="5135563"/>
          <p14:tracePt t="28287" x="4381500" y="5151438"/>
          <p14:tracePt t="28303" x="4411663" y="5173663"/>
          <p14:tracePt t="28321" x="4441825" y="5181600"/>
          <p14:tracePt t="28337" x="4479925" y="5181600"/>
          <p14:tracePt t="28354" x="4533900" y="5181600"/>
          <p14:tracePt t="28370" x="4564063" y="5181600"/>
          <p14:tracePt t="28387" x="4572000" y="5181600"/>
          <p14:tracePt t="28403" x="4579938" y="5181600"/>
          <p14:tracePt t="28419" x="4587875" y="5181600"/>
          <p14:tracePt t="28436" x="4594225" y="5181600"/>
          <p14:tracePt t="28496" x="4602163" y="5189538"/>
          <p14:tracePt t="28521" x="4610100" y="5197475"/>
          <p14:tracePt t="28576" x="4618038" y="5211763"/>
          <p14:tracePt t="28665" x="4625975" y="5227638"/>
          <p14:tracePt t="28697" x="4625975" y="5235575"/>
          <p14:tracePt t="28712" x="4632325" y="5241925"/>
          <p14:tracePt t="28720" x="4632325" y="5249863"/>
          <p14:tracePt t="34225" x="4625975" y="5249863"/>
          <p14:tracePt t="34313" x="4618038" y="5249863"/>
          <p14:tracePt t="34353" x="4610100" y="5249863"/>
          <p14:tracePt t="34409" x="4610100" y="5257800"/>
          <p14:tracePt t="34417" x="4594225" y="5273675"/>
          <p14:tracePt t="34425" x="4579938" y="5287963"/>
          <p14:tracePt t="34437" x="4503738" y="5334000"/>
          <p14:tracePt t="34454" x="4327525" y="5410200"/>
          <p14:tracePt t="34471" x="4122738" y="5478463"/>
          <p14:tracePt t="34487" x="3954463" y="5546725"/>
          <p14:tracePt t="34487" x="3870325" y="5562600"/>
          <p14:tracePt t="34505" x="3673475" y="5630863"/>
          <p14:tracePt t="34522" x="3505200" y="5646738"/>
          <p14:tracePt t="34538" x="3322638" y="5684838"/>
          <p14:tracePt t="34554" x="3184525" y="5715000"/>
          <p14:tracePt t="34571" x="3108325" y="5730875"/>
          <p14:tracePt t="34587" x="3025775" y="5745163"/>
          <p14:tracePt t="34604" x="2933700" y="5753100"/>
          <p14:tracePt t="34621" x="2797175" y="5753100"/>
          <p14:tracePt t="34637" x="2628900" y="5707063"/>
          <p14:tracePt t="34654" x="2560638" y="5668963"/>
          <p14:tracePt t="34671" x="2560638" y="5676900"/>
          <p14:tracePt t="34744" x="2574925" y="5745163"/>
          <p14:tracePt t="34753" x="2590800" y="5829300"/>
          <p14:tracePt t="34760" x="2628900" y="5913438"/>
          <p14:tracePt t="34770" x="2667000" y="6027738"/>
          <p14:tracePt t="34789" x="2689225" y="6149975"/>
          <p14:tracePt t="34805" x="2689225" y="6172200"/>
          <p14:tracePt t="35113" x="2636838" y="6188075"/>
          <p14:tracePt t="35121" x="2628900" y="6188075"/>
          <p14:tracePt t="35130" x="2544763" y="6188075"/>
          <p14:tracePt t="35137" x="2117725" y="6240463"/>
          <p14:tracePt t="35154" x="1706563" y="6346825"/>
          <p14:tracePt t="35171" x="1516063" y="6384925"/>
          <p14:tracePt t="35187" x="1439863" y="6400800"/>
          <p14:tracePt t="35204" x="1417638" y="6400800"/>
          <p14:tracePt t="35221" x="1393825" y="6400800"/>
          <p14:tracePt t="35238" x="1317625" y="6400800"/>
          <p14:tracePt t="35254" x="1096963" y="6400800"/>
          <p14:tracePt t="35254" x="898525" y="6423025"/>
          <p14:tracePt t="35273" x="723900" y="6446838"/>
          <p14:tracePt t="35287" x="487363" y="6484938"/>
          <p14:tracePt t="35287" x="441325" y="6492875"/>
          <p14:tracePt t="35306" x="427038" y="6499225"/>
          <p14:tracePt t="35321" x="411163" y="6507163"/>
          <p14:tracePt t="35337" x="373063" y="6515100"/>
          <p14:tracePt t="35354" x="365125" y="6515100"/>
          <p14:tracePt t="35370" x="334963" y="6515100"/>
          <p14:tracePt t="35387" x="320675" y="6515100"/>
          <p14:tracePt t="35403" x="304800" y="6523038"/>
          <p14:tracePt t="35420" x="296863" y="6523038"/>
          <p14:tracePt t="35437" x="288925" y="6523038"/>
          <p14:tracePt t="35464" x="282575" y="6523038"/>
          <p14:tracePt t="35528" x="282575" y="6492875"/>
          <p14:tracePt t="35537" x="304800" y="6446838"/>
          <p14:tracePt t="35544" x="342900" y="6400800"/>
          <p14:tracePt t="35554" x="419100" y="6308725"/>
          <p14:tracePt t="35570" x="465138" y="6240463"/>
          <p14:tracePt t="35587" x="503238" y="6172200"/>
          <p14:tracePt t="35604" x="555625" y="6096000"/>
          <p14:tracePt t="35620" x="593725" y="6065838"/>
          <p14:tracePt t="35637" x="625475" y="6027738"/>
          <p14:tracePt t="35654" x="639763" y="6011863"/>
          <p14:tracePt t="35670" x="639763" y="6003925"/>
          <p14:tracePt t="35687" x="647700" y="6003925"/>
          <p14:tracePt t="35752" x="639763" y="6011863"/>
          <p14:tracePt t="35768" x="631825" y="6011863"/>
          <p14:tracePt t="35777" x="631825" y="6019800"/>
          <p14:tracePt t="35789" x="587375" y="6088063"/>
          <p14:tracePt t="35805" x="525463" y="6226175"/>
          <p14:tracePt t="35820" x="457200" y="6384925"/>
          <p14:tracePt t="35838" x="427038" y="6545263"/>
          <p14:tracePt t="36121" x="746125" y="6553200"/>
          <p14:tracePt t="36128" x="739775" y="6545263"/>
          <p14:tracePt t="36137" x="731838" y="6530975"/>
          <p14:tracePt t="36154" x="723900" y="6530975"/>
          <p14:tracePt t="36171" x="701675" y="6530975"/>
          <p14:tracePt t="36187" x="663575" y="6530975"/>
          <p14:tracePt t="36205" x="609600" y="65532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39825"/>
          </a:xfrm>
        </p:spPr>
        <p:txBody>
          <a:bodyPr/>
          <a:lstStyle/>
          <a:p>
            <a:pPr eaLnBrk="1" hangingPunct="1"/>
            <a:r>
              <a:rPr lang="es-CL" cap="none" smtClean="0"/>
              <a:t>TORACOTOMÍA HECHA</a:t>
            </a:r>
            <a:endParaRPr lang="es-ES" cap="none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900113" y="1719263"/>
            <a:ext cx="5003800" cy="4525962"/>
          </a:xfrm>
        </p:spPr>
        <p:txBody>
          <a:bodyPr/>
          <a:lstStyle/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Libere adherencias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Recuerde planificación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r>
              <a:rPr lang="es-CL" smtClean="0">
                <a:latin typeface="Arial" panose="020B0604020202020204" pitchFamily="34" charset="0"/>
              </a:rPr>
              <a:t>1.- Arteria del secuestro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endParaRPr lang="es-CL" sz="2800" smtClean="0">
              <a:latin typeface="Arial" panose="020B0604020202020204" pitchFamily="34" charset="0"/>
            </a:endParaRPr>
          </a:p>
        </p:txBody>
      </p:sp>
      <p:pic>
        <p:nvPicPr>
          <p:cNvPr id="2" name="Imagen 1" descr="MD0006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96975"/>
            <a:ext cx="2185988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DSC0124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5" t="30659" r="11435" b="21097"/>
          <a:stretch>
            <a:fillRect/>
          </a:stretch>
        </p:blipFill>
        <p:spPr>
          <a:xfrm>
            <a:off x="1720850" y="3149600"/>
            <a:ext cx="4838700" cy="3302000"/>
          </a:xfrm>
          <a:noFill/>
        </p:spPr>
      </p:pic>
      <p:pic>
        <p:nvPicPr>
          <p:cNvPr id="21510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30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179" x="160338" y="6499225"/>
          <p14:tracePt t="41187" x="92075" y="6454775"/>
          <p14:tracePt t="41196" x="22225" y="6362700"/>
          <p14:tracePt t="41388" x="15875" y="6256338"/>
          <p14:tracePt t="41397" x="76200" y="6378575"/>
          <p14:tracePt t="41414" x="152400" y="6499225"/>
          <p14:tracePt t="41430" x="228600" y="6591300"/>
          <p14:tracePt t="45164" x="1135063" y="6469063"/>
          <p14:tracePt t="45172" x="1355725" y="6370638"/>
          <p14:tracePt t="45181" x="1912938" y="6210300"/>
          <p14:tracePt t="45198" x="2400300" y="6027738"/>
          <p14:tracePt t="45215" x="2713038" y="5883275"/>
          <p14:tracePt t="45231" x="2917825" y="5761038"/>
          <p14:tracePt t="45248" x="3108325" y="5661025"/>
          <p14:tracePt t="45264" x="3238500" y="5584825"/>
          <p14:tracePt t="45281" x="3322638" y="5524500"/>
          <p14:tracePt t="45297" x="3382963" y="5440363"/>
          <p14:tracePt t="45314" x="3421063" y="5387975"/>
          <p14:tracePt t="45331" x="3429000" y="5356225"/>
          <p14:tracePt t="45331" x="3444875" y="5341938"/>
          <p14:tracePt t="45350" x="3451225" y="5318125"/>
          <p14:tracePt t="45364" x="3482975" y="5280025"/>
          <p14:tracePt t="45381" x="3497263" y="5257800"/>
          <p14:tracePt t="45398" x="3527425" y="5219700"/>
          <p14:tracePt t="45414" x="3559175" y="5197475"/>
          <p14:tracePt t="45431" x="3619500" y="5165725"/>
          <p14:tracePt t="45448" x="3741738" y="5121275"/>
          <p14:tracePt t="45464" x="3902075" y="5097463"/>
          <p14:tracePt t="45480" x="4054475" y="5075238"/>
          <p14:tracePt t="45497" x="4213225" y="5067300"/>
          <p14:tracePt t="45514" x="4313238" y="5059363"/>
          <p14:tracePt t="45531" x="4351338" y="5045075"/>
          <p14:tracePt t="45531" x="4359275" y="5045075"/>
          <p14:tracePt t="45548" x="4365625" y="5045075"/>
          <p14:tracePt t="45604" x="4381500" y="5045075"/>
          <p14:tracePt t="45612" x="4381500" y="5067300"/>
          <p14:tracePt t="45620" x="4389438" y="5089525"/>
          <p14:tracePt t="45630" x="4397375" y="5121275"/>
          <p14:tracePt t="45648" x="4397375" y="5151438"/>
          <p14:tracePt t="45664" x="4397375" y="5165725"/>
          <p14:tracePt t="45681" x="4397375" y="5189538"/>
          <p14:tracePt t="45697" x="4389438" y="5211763"/>
          <p14:tracePt t="45714" x="4373563" y="5227638"/>
          <p14:tracePt t="45731" x="4359275" y="5257800"/>
          <p14:tracePt t="45747" x="4343400" y="5265738"/>
          <p14:tracePt t="45764" x="4327525" y="5280025"/>
          <p14:tracePt t="45780" x="4313238" y="5280025"/>
          <p14:tracePt t="45844" x="4305300" y="5280025"/>
          <p14:tracePt t="45981" x="4305300" y="5265738"/>
          <p14:tracePt t="45997" x="4305300" y="5249863"/>
          <p14:tracePt t="46004" x="4313238" y="5241925"/>
          <p14:tracePt t="46015" x="4313238" y="5235575"/>
          <p14:tracePt t="46030" x="4313238" y="5211763"/>
          <p14:tracePt t="46047" x="4313238" y="5227638"/>
          <p14:tracePt t="46285" x="4313238" y="5235575"/>
          <p14:tracePt t="47236" x="4313238" y="5227638"/>
          <p14:tracePt t="47437" x="4313238" y="5211763"/>
          <p14:tracePt t="47445" x="4321175" y="5203825"/>
          <p14:tracePt t="47460" x="4321175" y="5197475"/>
          <p14:tracePt t="47469" x="4321175" y="5189538"/>
          <p14:tracePt t="47480" x="4327525" y="5181600"/>
          <p14:tracePt t="47498" x="4335463" y="5173663"/>
          <p14:tracePt t="47514" x="4351338" y="5165725"/>
          <p14:tracePt t="47530" x="4359275" y="5151438"/>
          <p14:tracePt t="47530" x="4365625" y="5151438"/>
          <p14:tracePt t="47548" x="4373563" y="5143500"/>
          <p14:tracePt t="47563" x="4389438" y="5135563"/>
          <p14:tracePt t="47580" x="4389438" y="5127625"/>
          <p14:tracePt t="47597" x="4397375" y="5127625"/>
          <p14:tracePt t="47613" x="4397375" y="5113338"/>
          <p14:tracePt t="47684" x="4381500" y="5105400"/>
          <p14:tracePt t="47724" x="4373563" y="5105400"/>
          <p14:tracePt t="47741" x="4359275" y="5097463"/>
          <p14:tracePt t="47749" x="4351338" y="5089525"/>
          <p14:tracePt t="47765" x="4327525" y="5089525"/>
          <p14:tracePt t="47782" x="4305300" y="5083175"/>
          <p14:tracePt t="47798" x="4297363" y="5083175"/>
          <p14:tracePt t="47814" x="4283075" y="5075238"/>
          <p14:tracePt t="47831" x="4267200" y="5067300"/>
          <p14:tracePt t="47848" x="4259263" y="5059363"/>
          <p14:tracePt t="47864" x="4251325" y="5051425"/>
          <p14:tracePt t="47881" x="4237038" y="5045075"/>
          <p14:tracePt t="47897" x="4229100" y="5037138"/>
          <p14:tracePt t="47914" x="4213225" y="5029200"/>
          <p14:tracePt t="47930" x="4198938" y="5013325"/>
          <p14:tracePt t="47948" x="4183063" y="4999038"/>
          <p14:tracePt t="47965" x="4175125" y="4975225"/>
          <p14:tracePt t="47981" x="4175125" y="4960938"/>
          <p14:tracePt t="47998" x="4160838" y="4937125"/>
          <p14:tracePt t="48015" x="4152900" y="4906963"/>
          <p14:tracePt t="48031" x="4144963" y="4884738"/>
          <p14:tracePt t="48047" x="4144963" y="4860925"/>
          <p14:tracePt t="48065" x="4144963" y="4838700"/>
          <p14:tracePt t="48081" x="4137025" y="4822825"/>
          <p14:tracePt t="48097" x="4137025" y="4816475"/>
          <p14:tracePt t="48114" x="4130675" y="4808538"/>
          <p14:tracePt t="48130" x="4130675" y="4800600"/>
          <p14:tracePt t="48147" x="4130675" y="4792663"/>
          <p14:tracePt t="48212" x="4137025" y="4792663"/>
          <p14:tracePt t="48244" x="4144963" y="4792663"/>
          <p14:tracePt t="48252" x="4152900" y="4800600"/>
          <p14:tracePt t="48276" x="4152900" y="4808538"/>
          <p14:tracePt t="48308" x="4152900" y="4816475"/>
          <p14:tracePt t="48316" x="4152900" y="4822825"/>
          <p14:tracePt t="48330" x="4152900" y="4868863"/>
          <p14:tracePt t="48350" x="4152900" y="4876800"/>
          <p14:tracePt t="48350" x="4152900" y="4892675"/>
          <p14:tracePt t="48365" x="4152900" y="4914900"/>
          <p14:tracePt t="48381" x="4152900" y="4937125"/>
          <p14:tracePt t="48398" x="4152900" y="4945063"/>
          <p14:tracePt t="48420" x="4160838" y="4945063"/>
          <p14:tracePt t="48525" x="4160838" y="4930775"/>
          <p14:tracePt t="48540" x="4160838" y="4922838"/>
          <p14:tracePt t="48549" x="4152900" y="4906963"/>
          <p14:tracePt t="48549" x="4152900" y="4892675"/>
          <p14:tracePt t="48565" x="4152900" y="4868863"/>
          <p14:tracePt t="48581" x="4144963" y="4846638"/>
          <p14:tracePt t="48598" x="4144963" y="4838700"/>
          <p14:tracePt t="48621" x="4137025" y="4830763"/>
          <p14:tracePt t="48748" x="4130675" y="4830763"/>
          <p14:tracePt t="48780" x="4122738" y="4838700"/>
          <p14:tracePt t="48797" x="4122738" y="4846638"/>
          <p14:tracePt t="48812" x="4106863" y="4860925"/>
          <p14:tracePt t="48829" x="4098925" y="4876800"/>
          <p14:tracePt t="48836" x="4092575" y="4892675"/>
          <p14:tracePt t="48847" x="4076700" y="4914900"/>
          <p14:tracePt t="48866" x="4068763" y="4945063"/>
          <p14:tracePt t="48881" x="4054475" y="4968875"/>
          <p14:tracePt t="48898" x="4016375" y="5006975"/>
          <p14:tracePt t="48915" x="3992563" y="5029200"/>
          <p14:tracePt t="48931" x="3916363" y="5075238"/>
          <p14:tracePt t="48949" x="3695700" y="5165725"/>
          <p14:tracePt t="48965" x="3368675" y="5265738"/>
          <p14:tracePt t="48981" x="3055938" y="5341938"/>
          <p14:tracePt t="48998" x="2720975" y="5394325"/>
          <p14:tracePt t="49014" x="2476500" y="5432425"/>
          <p14:tracePt t="49031" x="2316163" y="5432425"/>
          <p14:tracePt t="49048" x="2255838" y="5432425"/>
          <p14:tracePt t="49064" x="2193925" y="5432425"/>
          <p14:tracePt t="49081" x="2155825" y="5432425"/>
          <p14:tracePt t="49098" x="2117725" y="5432425"/>
          <p14:tracePt t="49114" x="2087563" y="5418138"/>
          <p14:tracePt t="49131" x="1981200" y="5349875"/>
          <p14:tracePt t="49149" x="1889125" y="5280025"/>
          <p14:tracePt t="49165" x="1806575" y="5203825"/>
          <p14:tracePt t="49181" x="1730375" y="5127625"/>
          <p14:tracePt t="49198" x="1692275" y="5059363"/>
          <p14:tracePt t="49214" x="1660525" y="4991100"/>
          <p14:tracePt t="49231" x="1638300" y="4914900"/>
          <p14:tracePt t="49248" x="1630363" y="4860925"/>
          <p14:tracePt t="49264" x="1630363" y="4784725"/>
          <p14:tracePt t="49281" x="1630363" y="4724400"/>
          <p14:tracePt t="49298" x="1630363" y="4640263"/>
          <p14:tracePt t="49314" x="1630363" y="4594225"/>
          <p14:tracePt t="49331" x="1630363" y="4556125"/>
          <p14:tracePt t="49331" x="1616075" y="4533900"/>
          <p14:tracePt t="49349" x="1616075" y="4525963"/>
          <p14:tracePt t="49364" x="1616075" y="4518025"/>
          <p14:tracePt t="49382" x="1616075" y="4511675"/>
          <p14:tracePt t="49428" x="1616075" y="4518025"/>
          <p14:tracePt t="49436" x="1616075" y="4541838"/>
          <p14:tracePt t="49447" x="1616075" y="4579938"/>
          <p14:tracePt t="49465" x="1616075" y="4610100"/>
          <p14:tracePt t="49481" x="1616075" y="4648200"/>
          <p14:tracePt t="49498" x="1616075" y="4694238"/>
          <p14:tracePt t="49515" x="1616075" y="4746625"/>
          <p14:tracePt t="49532" x="1616075" y="4838700"/>
          <p14:tracePt t="49532" x="1616075" y="4892675"/>
          <p14:tracePt t="49549" x="1638300" y="4999038"/>
          <p14:tracePt t="49565" x="1654175" y="5113338"/>
          <p14:tracePt t="49581" x="1660525" y="5173663"/>
          <p14:tracePt t="49598" x="1676400" y="5227638"/>
          <p14:tracePt t="49614" x="1684338" y="5241925"/>
          <p14:tracePt t="49630" x="1684338" y="5249863"/>
          <p14:tracePt t="49647" x="1684338" y="5219700"/>
          <p14:tracePt t="49708" x="1684338" y="5173663"/>
          <p14:tracePt t="49716" x="1676400" y="5113338"/>
          <p14:tracePt t="49730" x="1646238" y="4906963"/>
          <p14:tracePt t="49749" x="1638300" y="4830763"/>
          <p14:tracePt t="49765" x="1638300" y="4800600"/>
          <p14:tracePt t="49781" x="1638300" y="4792663"/>
          <p14:tracePt t="49820" x="1654175" y="4800600"/>
          <p14:tracePt t="49829" x="1684338" y="4860925"/>
          <p14:tracePt t="49836" x="1730375" y="4930775"/>
          <p14:tracePt t="49847" x="1905000" y="5097463"/>
          <p14:tracePt t="49864" x="2255838" y="5249863"/>
          <p14:tracePt t="49883" x="2781300" y="5349875"/>
          <p14:tracePt t="49898" x="3459163" y="5349875"/>
          <p14:tracePt t="49914" x="4275138" y="5189538"/>
          <p14:tracePt t="49931" x="5021263" y="4953000"/>
          <p14:tracePt t="49931" x="5402263" y="4784725"/>
          <p14:tracePt t="49949" x="6019800" y="4511675"/>
          <p14:tracePt t="49965" x="6392863" y="4321175"/>
          <p14:tracePt t="49982" x="6561138" y="4229100"/>
          <p14:tracePt t="49998" x="6637338" y="4160838"/>
          <p14:tracePt t="50015" x="6659563" y="4137025"/>
          <p14:tracePt t="50031" x="6667500" y="4122738"/>
          <p14:tracePt t="50047" x="6667500" y="4098925"/>
          <p14:tracePt t="50065" x="6667500" y="4092575"/>
          <p14:tracePt t="50080" x="6667500" y="4068763"/>
          <p14:tracePt t="50098" x="6667500" y="4046538"/>
          <p14:tracePt t="50114" x="6667500" y="4022725"/>
          <p14:tracePt t="50131" x="6683375" y="3978275"/>
          <p14:tracePt t="50131" x="6683375" y="3962400"/>
          <p14:tracePt t="50149" x="6697663" y="3916363"/>
          <p14:tracePt t="50165" x="6721475" y="3870325"/>
          <p14:tracePt t="50181" x="6721475" y="3840163"/>
          <p14:tracePt t="50198" x="6721475" y="3825875"/>
          <p14:tracePt t="50214" x="6721475" y="3810000"/>
          <p14:tracePt t="50231" x="6713538" y="3810000"/>
          <p14:tracePt t="50269" x="6689725" y="3848100"/>
          <p14:tracePt t="50276" x="6675438" y="3908425"/>
          <p14:tracePt t="50284" x="6637338" y="3984625"/>
          <p14:tracePt t="50297" x="6591300" y="4183063"/>
          <p14:tracePt t="50315" x="6537325" y="4359275"/>
          <p14:tracePt t="50331" x="6499225" y="4487863"/>
          <p14:tracePt t="50331" x="6499225" y="4518025"/>
          <p14:tracePt t="50349" x="6499225" y="4587875"/>
          <p14:tracePt t="50365" x="6499225" y="4632325"/>
          <p14:tracePt t="50381" x="6499225" y="4640263"/>
          <p14:tracePt t="50398" x="6507163" y="4640263"/>
          <p14:tracePt t="50436" x="6507163" y="4632325"/>
          <p14:tracePt t="50453" x="6507163" y="4625975"/>
          <p14:tracePt t="50460" x="6507163" y="4610100"/>
          <p14:tracePt t="50468" x="6499225" y="4618038"/>
          <p14:tracePt t="50524" x="6499225" y="4670425"/>
          <p14:tracePt t="50532" x="6469063" y="4838700"/>
          <p14:tracePt t="50549" x="6423025" y="5029200"/>
          <p14:tracePt t="50565" x="6384925" y="5249863"/>
          <p14:tracePt t="50582" x="6316663" y="5456238"/>
          <p14:tracePt t="50598" x="6248400" y="5654675"/>
          <p14:tracePt t="50614" x="6202363" y="5851525"/>
          <p14:tracePt t="50631" x="6134100" y="6019800"/>
          <p14:tracePt t="50648" x="6027738" y="6194425"/>
          <p14:tracePt t="50664" x="5883275" y="6400800"/>
          <p14:tracePt t="50681" x="5753100" y="6569075"/>
          <p14:tracePt t="50698" x="5630863" y="6721475"/>
          <p14:tracePt t="50714" x="5508625" y="6827838"/>
          <p14:tracePt t="50714" x="5440363" y="6850063"/>
          <p14:tracePt t="50733" x="5394325" y="6850063"/>
          <p14:tracePt t="50747" x="5311775" y="6850063"/>
          <p14:tracePt t="50765" x="5280025" y="6850063"/>
          <p14:tracePt t="50782" x="5265738" y="6850063"/>
          <p14:tracePt t="50798" x="5219700" y="6850063"/>
          <p14:tracePt t="50814" x="5151438" y="6850063"/>
          <p14:tracePt t="50832" x="5067300" y="6850063"/>
          <p14:tracePt t="50848" x="4953000" y="6850063"/>
          <p14:tracePt t="50865" x="4846638" y="6850063"/>
          <p14:tracePt t="50883" x="4784725" y="6850063"/>
          <p14:tracePt t="50898" x="4686300" y="6850063"/>
          <p14:tracePt t="50914" x="4594225" y="6827838"/>
          <p14:tracePt t="50931" x="4564063" y="6804025"/>
          <p14:tracePt t="50947" x="4533900" y="6773863"/>
          <p14:tracePt t="50966" x="4511675" y="6759575"/>
          <p14:tracePt t="50981" x="4495800" y="6743700"/>
          <p14:tracePt t="50998" x="4487863" y="6721475"/>
          <p14:tracePt t="51015" x="4465638" y="6697663"/>
          <p14:tracePt t="51031" x="4457700" y="6675438"/>
          <p14:tracePt t="51048" x="4449763" y="6645275"/>
          <p14:tracePt t="51065" x="4441825" y="6613525"/>
          <p14:tracePt t="51081" x="4435475" y="6591300"/>
          <p14:tracePt t="51097" x="4435475" y="6569075"/>
          <p14:tracePt t="51115" x="4427538" y="6569075"/>
          <p14:tracePt t="51130" x="4419600" y="6569075"/>
          <p14:tracePt t="51277" x="4411663" y="6569075"/>
          <p14:tracePt t="51284" x="4411663" y="6575425"/>
          <p14:tracePt t="51301" x="4411663" y="6583363"/>
          <p14:tracePt t="51317" x="4411663" y="6591300"/>
          <p14:tracePt t="51341" x="4411663" y="6599238"/>
          <p14:tracePt t="51349" x="4411663" y="6607175"/>
          <p14:tracePt t="51364" x="4411663" y="6613525"/>
          <p14:tracePt t="51382" x="4411663" y="6629400"/>
          <p14:tracePt t="51397" x="4411663" y="6637338"/>
          <p14:tracePt t="51414" x="4411663" y="6651625"/>
          <p14:tracePt t="51430" x="4411663" y="6659563"/>
          <p14:tracePt t="51447" x="4411663" y="6675438"/>
          <p14:tracePt t="51476" x="4419600" y="6683375"/>
          <p14:tracePt t="51556" x="4411663" y="6683375"/>
          <p14:tracePt t="51685" x="4403725" y="6675438"/>
          <p14:tracePt t="51717" x="4403725" y="6667500"/>
          <p14:tracePt t="51733" x="4403725" y="6651625"/>
          <p14:tracePt t="51741" x="4403725" y="6637338"/>
          <p14:tracePt t="51756" x="4403725" y="6629400"/>
          <p14:tracePt t="51765" x="4403725" y="6599238"/>
          <p14:tracePt t="51782" x="4389438" y="6553200"/>
          <p14:tracePt t="51798" x="4381500" y="6523038"/>
          <p14:tracePt t="51815" x="4381500" y="6477000"/>
          <p14:tracePt t="51831" x="4373563" y="6423025"/>
          <p14:tracePt t="51848" x="4359275" y="6370638"/>
          <p14:tracePt t="51865" x="4351338" y="6316663"/>
          <p14:tracePt t="51883" x="4343400" y="6240463"/>
          <p14:tracePt t="51898" x="4335463" y="6188075"/>
          <p14:tracePt t="51915" x="4335463" y="6126163"/>
          <p14:tracePt t="51931" x="4321175" y="6049963"/>
          <p14:tracePt t="51949" x="4305300" y="5989638"/>
          <p14:tracePt t="51965" x="4289425" y="5927725"/>
          <p14:tracePt t="51982" x="4283075" y="5851525"/>
          <p14:tracePt t="51998" x="4275138" y="5791200"/>
          <p14:tracePt t="52015" x="4251325" y="5722938"/>
          <p14:tracePt t="52031" x="4244975" y="5630863"/>
          <p14:tracePt t="52048" x="4237038" y="5554663"/>
          <p14:tracePt t="52064" x="4213225" y="5456238"/>
          <p14:tracePt t="52081" x="4206875" y="5364163"/>
          <p14:tracePt t="52098" x="4183063" y="5265738"/>
          <p14:tracePt t="52114" x="4175125" y="5197475"/>
          <p14:tracePt t="52131" x="4168775" y="5127625"/>
          <p14:tracePt t="52131" x="4160838" y="5083175"/>
          <p14:tracePt t="52149" x="4144963" y="5037138"/>
          <p14:tracePt t="52165" x="4130675" y="4975225"/>
          <p14:tracePt t="52182" x="4130675" y="4930775"/>
          <p14:tracePt t="52198" x="4122738" y="4899025"/>
          <p14:tracePt t="52215" x="4114800" y="4892675"/>
          <p14:tracePt t="52231" x="4114800" y="4884738"/>
          <p14:tracePt t="52247" x="4114800" y="4876800"/>
          <p14:tracePt t="52374" x="4114800" y="4868863"/>
          <p14:tracePt t="52388" x="4114800" y="4854575"/>
          <p14:tracePt t="52421" x="4106863" y="4854575"/>
          <p14:tracePt t="52444" x="4098925" y="4846638"/>
          <p14:tracePt t="52460" x="4098925" y="4838700"/>
          <p14:tracePt t="52468" x="4092575" y="4830763"/>
          <p14:tracePt t="52484" x="4092575" y="4822825"/>
          <p14:tracePt t="52509" x="4092575" y="4816475"/>
          <p14:tracePt t="52540" x="4092575" y="4800600"/>
          <p14:tracePt t="52572" x="4084638" y="4792663"/>
          <p14:tracePt t="52621" x="4084638" y="4808538"/>
          <p14:tracePt t="52789" x="4084638" y="4822825"/>
          <p14:tracePt t="52797" x="4084638" y="4838700"/>
          <p14:tracePt t="52805" x="4084638" y="4860925"/>
          <p14:tracePt t="52815" x="4084638" y="4899025"/>
          <p14:tracePt t="52832" x="4084638" y="4937125"/>
          <p14:tracePt t="52848" x="4084638" y="4975225"/>
          <p14:tracePt t="52865" x="4084638" y="4999038"/>
          <p14:tracePt t="52881" x="4092575" y="5006975"/>
          <p14:tracePt t="52900" x="4098925" y="5013325"/>
          <p14:tracePt t="52914" x="4098925" y="5006975"/>
          <p14:tracePt t="53133" x="4098925" y="4991100"/>
          <p14:tracePt t="53141" x="4098925" y="4983163"/>
          <p14:tracePt t="53149" x="4098925" y="4953000"/>
          <p14:tracePt t="53166" x="4098925" y="4930775"/>
          <p14:tracePt t="53182" x="4098925" y="4906963"/>
          <p14:tracePt t="53198" x="4098925" y="4899025"/>
          <p14:tracePt t="53214" x="4098925" y="4884738"/>
          <p14:tracePt t="53231" x="4098925" y="4876800"/>
          <p14:tracePt t="53247" x="4098925" y="4868863"/>
          <p14:tracePt t="53264" x="4092575" y="4860925"/>
          <p14:tracePt t="53281" x="4084638" y="4854575"/>
          <p14:tracePt t="53308" x="4084638" y="4846638"/>
          <p14:tracePt t="53357" x="4084638" y="4838700"/>
          <p14:tracePt t="53372" x="4084638" y="4830763"/>
          <p14:tracePt t="53405" x="4084638" y="4822825"/>
          <p14:tracePt t="53412" x="4084638" y="4816475"/>
          <p14:tracePt t="53420" x="4084638" y="4808538"/>
          <p14:tracePt t="53444" x="4084638" y="4800600"/>
          <p14:tracePt t="53460" x="4084638" y="4784725"/>
          <p14:tracePt t="53476" x="4084638" y="4778375"/>
          <p14:tracePt t="53484" x="4084638" y="4770438"/>
          <p14:tracePt t="53498" x="4084638" y="4762500"/>
          <p14:tracePt t="53514" x="4084638" y="4754563"/>
          <p14:tracePt t="53531" x="4084638" y="4740275"/>
          <p14:tracePt t="53548" x="4084638" y="4754563"/>
          <p14:tracePt t="53687" x="4084638" y="4770438"/>
          <p14:tracePt t="53693" x="4084638" y="4778375"/>
          <p14:tracePt t="53701" x="4084638" y="4800600"/>
          <p14:tracePt t="53714" x="4084638" y="4846638"/>
          <p14:tracePt t="53733" x="4084638" y="4854575"/>
          <p14:tracePt t="53747" x="4084638" y="4899025"/>
          <p14:tracePt t="53765" x="4084638" y="4930775"/>
          <p14:tracePt t="53782" x="4084638" y="4953000"/>
          <p14:tracePt t="53798" x="4084638" y="4983163"/>
          <p14:tracePt t="53815" x="4084638" y="5013325"/>
          <p14:tracePt t="53832" x="4092575" y="5037138"/>
          <p14:tracePt t="53848" x="4092575" y="5067300"/>
          <p14:tracePt t="53865" x="4098925" y="5097463"/>
          <p14:tracePt t="53882" x="4106863" y="5121275"/>
          <p14:tracePt t="53900" x="4114800" y="5143500"/>
          <p14:tracePt t="53915" x="4114800" y="5159375"/>
          <p14:tracePt t="53932" x="4114800" y="5165725"/>
          <p14:tracePt t="53948" x="4114800" y="5173663"/>
          <p14:tracePt t="53965" x="4122738" y="5173663"/>
          <p14:tracePt t="54141" x="4122738" y="5165725"/>
          <p14:tracePt t="54181" x="4122738" y="5151438"/>
          <p14:tracePt t="54277" x="4122738" y="5143500"/>
          <p14:tracePt t="54309" x="4122738" y="5127625"/>
          <p14:tracePt t="54325" x="4122738" y="5121275"/>
          <p14:tracePt t="54342" x="4122738" y="5105400"/>
          <p14:tracePt t="54349" x="4122738" y="5097463"/>
          <p14:tracePt t="54365" x="4122738" y="5083175"/>
          <p14:tracePt t="54381" x="4122738" y="5059363"/>
          <p14:tracePt t="54398" x="4122738" y="5045075"/>
          <p14:tracePt t="54415" x="4122738" y="5029200"/>
          <p14:tracePt t="54432" x="4122738" y="5013325"/>
          <p14:tracePt t="54448" x="4122738" y="4999038"/>
          <p14:tracePt t="54465" x="4122738" y="4983163"/>
          <p14:tracePt t="54481" x="4122738" y="4960938"/>
          <p14:tracePt t="54498" x="4122738" y="4945063"/>
          <p14:tracePt t="54514" x="4122738" y="4930775"/>
          <p14:tracePt t="54514" x="4122738" y="4906963"/>
          <p14:tracePt t="54533" x="4114800" y="4892675"/>
          <p14:tracePt t="54556" x="4114800" y="4884738"/>
          <p14:tracePt t="54565" x="4114800" y="4868863"/>
          <p14:tracePt t="54581" x="4114800" y="4860925"/>
          <p14:tracePt t="54598" x="4106863" y="4846638"/>
          <p14:tracePt t="54614" x="4106863" y="4838700"/>
          <p14:tracePt t="54631" x="4106863" y="4822825"/>
          <p14:tracePt t="54648" x="4106863" y="4816475"/>
          <p14:tracePt t="54668" x="4106863" y="4822825"/>
          <p14:tracePt t="54845" x="4106863" y="4830763"/>
          <p14:tracePt t="54854" x="4106863" y="4838700"/>
          <p14:tracePt t="54864" x="4106863" y="4854575"/>
          <p14:tracePt t="54882" x="4106863" y="4884738"/>
          <p14:tracePt t="54901" x="4106863" y="4892675"/>
          <p14:tracePt t="54915" x="4106863" y="4906963"/>
          <p14:tracePt t="54931" x="4106863" y="4930775"/>
          <p14:tracePt t="54949" x="4106863" y="4937125"/>
          <p14:tracePt t="54965" x="4106863" y="4953000"/>
          <p14:tracePt t="54981" x="4106863" y="4960938"/>
          <p14:tracePt t="54998" x="4106863" y="4983163"/>
          <p14:tracePt t="55015" x="4106863" y="5006975"/>
          <p14:tracePt t="55032" x="4106863" y="5013325"/>
          <p14:tracePt t="55048" x="4106863" y="5021263"/>
          <p14:tracePt t="55064" x="4106863" y="5037138"/>
          <p14:tracePt t="55081" x="4106863" y="5051425"/>
          <p14:tracePt t="55099" x="4106863" y="5059363"/>
          <p14:tracePt t="55114" x="4106863" y="5067300"/>
          <p14:tracePt t="55131" x="4122738" y="5089525"/>
          <p14:tracePt t="55149" x="4122738" y="5097463"/>
          <p14:tracePt t="55164" x="4130675" y="5105400"/>
          <p14:tracePt t="55181" x="4130675" y="5097463"/>
          <p14:tracePt t="55341" x="4130675" y="5089525"/>
          <p14:tracePt t="55357" x="4130675" y="5075238"/>
          <p14:tracePt t="55365" x="4130675" y="5059363"/>
          <p14:tracePt t="55381" x="4130675" y="5051425"/>
          <p14:tracePt t="55389" x="4130675" y="5029200"/>
          <p14:tracePt t="55398" x="4130675" y="5006975"/>
          <p14:tracePt t="55415" x="4130675" y="4975225"/>
          <p14:tracePt t="55432" x="4130675" y="4953000"/>
          <p14:tracePt t="55448" x="4130675" y="4937125"/>
          <p14:tracePt t="55466" x="4130675" y="4930775"/>
          <p14:tracePt t="55481" x="4130675" y="4922838"/>
          <p14:tracePt t="55498" x="4130675" y="4906963"/>
          <p14:tracePt t="55515" x="4130675" y="4884738"/>
          <p14:tracePt t="55532" x="4130675" y="4868863"/>
          <p14:tracePt t="55548" x="4130675" y="4838700"/>
          <p14:tracePt t="55566" x="4122738" y="4816475"/>
          <p14:tracePt t="55582" x="4122738" y="4808538"/>
          <p14:tracePt t="55598" x="4122738" y="4792663"/>
          <p14:tracePt t="55615" x="4122738" y="4784725"/>
          <p14:tracePt t="55631" x="4122738" y="4778375"/>
          <p14:tracePt t="55648" x="4114800" y="4762500"/>
          <p14:tracePt t="55664" x="4114800" y="4754563"/>
          <p14:tracePt t="55681" x="4114800" y="4746625"/>
          <p14:tracePt t="55698" x="4114800" y="4732338"/>
          <p14:tracePt t="55715" x="4114800" y="4724400"/>
          <p14:tracePt t="55741" x="4106863" y="4716463"/>
          <p14:tracePt t="55845" x="4098925" y="4716463"/>
          <p14:tracePt t="55877" x="4098925" y="4724400"/>
          <p14:tracePt t="55901" x="4098925" y="4732338"/>
          <p14:tracePt t="55908" x="4098925" y="4740275"/>
          <p14:tracePt t="55917" x="4098925" y="4746625"/>
          <p14:tracePt t="55931" x="4092575" y="4778375"/>
          <p14:tracePt t="55931" x="4092575" y="4784725"/>
          <p14:tracePt t="55949" x="4092575" y="4816475"/>
          <p14:tracePt t="55965" x="4084638" y="4846638"/>
          <p14:tracePt t="55982" x="4076700" y="4892675"/>
          <p14:tracePt t="55999" x="4076700" y="4922838"/>
          <p14:tracePt t="56015" x="4076700" y="4953000"/>
          <p14:tracePt t="56032" x="4076700" y="4983163"/>
          <p14:tracePt t="56048" x="4076700" y="5021263"/>
          <p14:tracePt t="56065" x="4076700" y="5037138"/>
          <p14:tracePt t="56081" x="4076700" y="5059363"/>
          <p14:tracePt t="56098" x="4076700" y="5083175"/>
          <p14:tracePt t="56114" x="4084638" y="5105400"/>
          <p14:tracePt t="56132" x="4092575" y="5121275"/>
          <p14:tracePt t="56132" x="4092575" y="5127625"/>
          <p14:tracePt t="56149" x="4098925" y="5127625"/>
          <p14:tracePt t="56164" x="4098925" y="5135563"/>
          <p14:tracePt t="56189" x="4098925" y="5151438"/>
          <p14:tracePt t="56204" x="4106863" y="5165725"/>
          <p14:tracePt t="56261" x="4106863" y="5159375"/>
          <p14:tracePt t="56389" x="4106863" y="5151438"/>
          <p14:tracePt t="56406" x="4106863" y="5127625"/>
          <p14:tracePt t="56413" x="4098925" y="5113338"/>
          <p14:tracePt t="56420" x="4092575" y="5097463"/>
          <p14:tracePt t="56437" x="4084638" y="5083175"/>
          <p14:tracePt t="56448" x="4076700" y="5051425"/>
          <p14:tracePt t="56465" x="4060825" y="5029200"/>
          <p14:tracePt t="56482" x="4054475" y="5013325"/>
          <p14:tracePt t="56499" x="4046538" y="4991100"/>
          <p14:tracePt t="56515" x="4038600" y="4983163"/>
          <p14:tracePt t="56531" x="4030663" y="4968875"/>
          <p14:tracePt t="56549" x="4030663" y="4960938"/>
          <p14:tracePt t="56565" x="4022725" y="4945063"/>
          <p14:tracePt t="56581" x="4022725" y="4937125"/>
          <p14:tracePt t="56598" x="4022725" y="4930775"/>
          <p14:tracePt t="56614" x="4022725" y="4922838"/>
          <p14:tracePt t="56631" x="4022725" y="4899025"/>
          <p14:tracePt t="56648" x="4022725" y="4892675"/>
          <p14:tracePt t="56669" x="4022725" y="4884738"/>
          <p14:tracePt t="56681" x="4022725" y="4876800"/>
          <p14:tracePt t="56698" x="4022725" y="4868863"/>
          <p14:tracePt t="56714" x="4022725" y="4860925"/>
          <p14:tracePt t="56732" x="4022725" y="4854575"/>
          <p14:tracePt t="56749" x="4022725" y="4846638"/>
          <p14:tracePt t="56830" x="4030663" y="4846638"/>
          <p14:tracePt t="56853" x="4038600" y="4846638"/>
          <p14:tracePt t="56861" x="4054475" y="4846638"/>
          <p14:tracePt t="56868" x="4060825" y="4846638"/>
          <p14:tracePt t="56881" x="4068763" y="4860925"/>
          <p14:tracePt t="56900" x="4068763" y="4914900"/>
          <p14:tracePt t="56916" x="4068763" y="4937125"/>
          <p14:tracePt t="56931" x="4068763" y="4968875"/>
          <p14:tracePt t="56931" x="4068763" y="4983163"/>
          <p14:tracePt t="56949" x="4068763" y="5013325"/>
          <p14:tracePt t="56966" x="4068763" y="5045075"/>
          <p14:tracePt t="56982" x="4068763" y="5059363"/>
          <p14:tracePt t="56998" x="4068763" y="5075238"/>
          <p14:tracePt t="57016" x="4068763" y="5089525"/>
          <p14:tracePt t="57032" x="4076700" y="5113338"/>
          <p14:tracePt t="57048" x="4076700" y="5121275"/>
          <p14:tracePt t="57069" x="4076700" y="5135563"/>
          <p14:tracePt t="57081" x="4076700" y="5143500"/>
          <p14:tracePt t="57098" x="4076700" y="5159375"/>
          <p14:tracePt t="57114" x="4076700" y="5165725"/>
          <p14:tracePt t="57131" x="4076700" y="5181600"/>
          <p14:tracePt t="58033" x="4076700" y="5165725"/>
          <p14:tracePt t="58413" x="4068763" y="5159375"/>
          <p14:tracePt t="58421" x="4068763" y="5151438"/>
          <p14:tracePt t="58444" x="4068763" y="5135563"/>
          <p14:tracePt t="58452" x="4068763" y="5121275"/>
          <p14:tracePt t="58464" x="4068763" y="5105400"/>
          <p14:tracePt t="58481" x="4076700" y="5075238"/>
          <p14:tracePt t="58498" x="4076700" y="5045075"/>
          <p14:tracePt t="58515" x="4076700" y="5006975"/>
          <p14:tracePt t="58515" x="4076700" y="4999038"/>
          <p14:tracePt t="58533" x="4076700" y="4975225"/>
          <p14:tracePt t="58548" x="4076700" y="4914900"/>
          <p14:tracePt t="58565" x="4076700" y="4876800"/>
          <p14:tracePt t="58582" x="4076700" y="4854575"/>
          <p14:tracePt t="58599" x="4076700" y="4838700"/>
          <p14:tracePt t="58615" x="4076700" y="4830763"/>
          <p14:tracePt t="58631" x="4076700" y="4822825"/>
          <p14:tracePt t="58648" x="4076700" y="4816475"/>
          <p14:tracePt t="58664" x="4076700" y="4808538"/>
          <p14:tracePt t="58681" x="4106863" y="4808538"/>
          <p14:tracePt t="58903" x="4122738" y="4808538"/>
          <p14:tracePt t="58917" x="4122738" y="4822825"/>
          <p14:tracePt t="58924" x="4122738" y="4838700"/>
          <p14:tracePt t="58933" x="4122738" y="4860925"/>
          <p14:tracePt t="58950" x="4122738" y="4899025"/>
          <p14:tracePt t="58966" x="4122738" y="4906963"/>
          <p14:tracePt t="58982" x="4122738" y="4922838"/>
          <p14:tracePt t="58998" x="4122738" y="4945063"/>
          <p14:tracePt t="59015" x="4130675" y="4960938"/>
          <p14:tracePt t="59032" x="4130675" y="4991100"/>
          <p14:tracePt t="59049" x="4130675" y="4999038"/>
          <p14:tracePt t="59064" x="4130675" y="5013325"/>
          <p14:tracePt t="59082" x="4130675" y="5021263"/>
          <p14:tracePt t="59098" x="4137025" y="5045075"/>
          <p14:tracePt t="59115" x="4144963" y="5045075"/>
          <p14:tracePt t="59131" x="4144963" y="5075238"/>
          <p14:tracePt t="59149" x="4144963" y="5089525"/>
          <p14:tracePt t="59165" x="4144963" y="5097463"/>
          <p14:tracePt t="59182" x="4144963" y="5105400"/>
          <p14:tracePt t="59198" x="4144963" y="5113338"/>
          <p14:tracePt t="59214" x="4144963" y="5121275"/>
          <p14:tracePt t="59232" x="4144963" y="5127625"/>
          <p14:tracePt t="59248" x="4144963" y="5135563"/>
          <p14:tracePt t="59269" x="4144963" y="5151438"/>
          <p14:tracePt t="59285" x="4144963" y="5159375"/>
          <p14:tracePt t="59298" x="4137025" y="5181600"/>
          <p14:tracePt t="59315" x="4137025" y="5203825"/>
          <p14:tracePt t="59315" x="4137025" y="5211763"/>
          <p14:tracePt t="59334" x="4122738" y="5235575"/>
          <p14:tracePt t="59348" x="4122738" y="5241925"/>
          <p14:tracePt t="59365" x="4106863" y="5249863"/>
          <p14:tracePt t="59381" x="4098925" y="5249863"/>
          <p14:tracePt t="59477" x="4084638" y="5249863"/>
          <p14:tracePt t="59501" x="4068763" y="5265738"/>
          <p14:tracePt t="59509" x="4046538" y="5273675"/>
          <p14:tracePt t="59517" x="3992563" y="5303838"/>
          <p14:tracePt t="59531" x="3756025" y="5402263"/>
          <p14:tracePt t="59549" x="3543300" y="5502275"/>
          <p14:tracePt t="59565" x="3238500" y="5622925"/>
          <p14:tracePt t="59582" x="2941638" y="5761038"/>
          <p14:tracePt t="59599" x="2720975" y="5883275"/>
          <p14:tracePt t="59615" x="2506663" y="5989638"/>
          <p14:tracePt t="59632" x="2332038" y="6065838"/>
          <p14:tracePt t="59649" x="2187575" y="6164263"/>
          <p14:tracePt t="59665" x="2073275" y="6218238"/>
          <p14:tracePt t="59682" x="1912938" y="6248400"/>
          <p14:tracePt t="59699" x="1774825" y="6278563"/>
          <p14:tracePt t="59699" x="1752600" y="6308725"/>
          <p14:tracePt t="59717" x="1714500" y="6340475"/>
          <p14:tracePt t="59731" x="1654175" y="6354763"/>
          <p14:tracePt t="59731" x="1638300" y="6362700"/>
          <p14:tracePt t="59749" x="1570038" y="6384925"/>
          <p14:tracePt t="59765" x="1508125" y="6408738"/>
          <p14:tracePt t="59782" x="1409700" y="6446838"/>
          <p14:tracePt t="59799" x="1265238" y="6469063"/>
          <p14:tracePt t="59815" x="1112838" y="6492875"/>
          <p14:tracePt t="59832" x="974725" y="6499225"/>
          <p14:tracePt t="59849" x="822325" y="6523038"/>
          <p14:tracePt t="59865" x="701675" y="6537325"/>
          <p14:tracePt t="59882" x="587375" y="6553200"/>
          <p14:tracePt t="59899" x="525463" y="65611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39825"/>
          </a:xfrm>
        </p:spPr>
        <p:txBody>
          <a:bodyPr/>
          <a:lstStyle/>
          <a:p>
            <a:pPr eaLnBrk="1" hangingPunct="1"/>
            <a:r>
              <a:rPr lang="es-CL" cap="none" smtClean="0"/>
              <a:t>TORACOTOMÍA HECHA</a:t>
            </a:r>
            <a:endParaRPr lang="es-ES" cap="none" smtClean="0"/>
          </a:p>
        </p:txBody>
      </p:sp>
      <p:pic>
        <p:nvPicPr>
          <p:cNvPr id="16390" name="Picture 6" descr="clases 2008 04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6257" r="17989" b="21899"/>
          <a:stretch>
            <a:fillRect/>
          </a:stretch>
        </p:blipFill>
        <p:spPr>
          <a:xfrm>
            <a:off x="1908175" y="3209925"/>
            <a:ext cx="4895850" cy="3349625"/>
          </a:xfrm>
          <a:noFill/>
        </p:spPr>
      </p:pic>
      <p:sp>
        <p:nvSpPr>
          <p:cNvPr id="1638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900113" y="1412875"/>
            <a:ext cx="4824412" cy="2952750"/>
          </a:xfrm>
        </p:spPr>
        <p:txBody>
          <a:bodyPr/>
          <a:lstStyle/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Libere adherencias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Recuerde planificación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r>
              <a:rPr lang="es-CL" smtClean="0">
                <a:latin typeface="Arial" panose="020B0604020202020204" pitchFamily="34" charset="0"/>
              </a:rPr>
              <a:t>1.- Arteria del secuestro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r>
              <a:rPr lang="es-CL" smtClean="0">
                <a:latin typeface="Arial" panose="020B0604020202020204" pitchFamily="34" charset="0"/>
              </a:rPr>
              <a:t>2.- Arteria pulmonar</a:t>
            </a:r>
          </a:p>
          <a:p>
            <a:pPr marL="457200" lvl="1" indent="0" eaLnBrk="1" hangingPunct="1">
              <a:buFont typeface="Wingdings" panose="05000000000000000000" pitchFamily="2" charset="2"/>
              <a:buNone/>
            </a:pPr>
            <a:r>
              <a:rPr lang="es-CL" smtClean="0">
                <a:latin typeface="Arial" panose="020B0604020202020204" pitchFamily="34" charset="0"/>
              </a:rPr>
              <a:t>3.-Vena pulmonar</a:t>
            </a:r>
          </a:p>
          <a:p>
            <a:pPr marL="457200" lvl="1" indent="0" eaLnBrk="1" hangingPunct="1">
              <a:buFont typeface="Wingdings" panose="05000000000000000000" pitchFamily="2" charset="2"/>
              <a:buNone/>
            </a:pPr>
            <a:r>
              <a:rPr lang="es-CL" smtClean="0">
                <a:latin typeface="Arial" panose="020B0604020202020204" pitchFamily="34" charset="0"/>
              </a:rPr>
              <a:t>4.- Bronquio</a:t>
            </a:r>
          </a:p>
          <a:p>
            <a:pPr eaLnBrk="1" hangingPunct="1"/>
            <a:endParaRPr lang="es-CL" sz="2800" smtClean="0">
              <a:latin typeface="Arial" panose="020B0604020202020204" pitchFamily="34" charset="0"/>
            </a:endParaRPr>
          </a:p>
        </p:txBody>
      </p:sp>
      <p:pic>
        <p:nvPicPr>
          <p:cNvPr id="2" name="Imagen 1" descr="MD0006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196975"/>
            <a:ext cx="2185988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43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35" x="1104900" y="6553200"/>
          <p14:tracePt t="7444" x="1150938" y="6553200"/>
          <p14:tracePt t="7451" x="1203325" y="6545263"/>
          <p14:tracePt t="7460" x="1333500" y="6523038"/>
          <p14:tracePt t="7478" x="1439863" y="6507163"/>
          <p14:tracePt t="7495" x="1622425" y="6469063"/>
          <p14:tracePt t="7511" x="1806575" y="6430963"/>
          <p14:tracePt t="7528" x="1981200" y="6384925"/>
          <p14:tracePt t="7528" x="2095500" y="6378575"/>
          <p14:tracePt t="7548" x="2201863" y="6346825"/>
          <p14:tracePt t="7561" x="2324100" y="6302375"/>
          <p14:tracePt t="7561" x="2400300" y="6278563"/>
          <p14:tracePt t="7579" x="2506663" y="6232525"/>
          <p14:tracePt t="7596" x="2606675" y="6194425"/>
          <p14:tracePt t="7613" x="2674938" y="6164263"/>
          <p14:tracePt t="7629" x="2781300" y="6134100"/>
          <p14:tracePt t="7645" x="2917825" y="6096000"/>
          <p14:tracePt t="7662" x="3063875" y="6073775"/>
          <p14:tracePt t="7678" x="3184525" y="6042025"/>
          <p14:tracePt t="7695" x="3306763" y="6027738"/>
          <p14:tracePt t="7711" x="3429000" y="6027738"/>
          <p14:tracePt t="7728" x="3527425" y="6027738"/>
          <p14:tracePt t="7745" x="3573463" y="6027738"/>
          <p14:tracePt t="7761" x="3603625" y="6027738"/>
          <p14:tracePt t="7761" x="3619500" y="6027738"/>
          <p14:tracePt t="7780" x="3627438" y="6019800"/>
          <p14:tracePt t="7795" x="3649663" y="6019800"/>
          <p14:tracePt t="7812" x="3665538" y="6003925"/>
          <p14:tracePt t="7828" x="3687763" y="6003925"/>
          <p14:tracePt t="7845" x="3717925" y="6003925"/>
          <p14:tracePt t="7862" x="3794125" y="5989638"/>
          <p14:tracePt t="7879" x="3946525" y="5973763"/>
          <p14:tracePt t="7896" x="4076700" y="5921375"/>
          <p14:tracePt t="7912" x="4191000" y="5883275"/>
          <p14:tracePt t="7928" x="4275138" y="5845175"/>
          <p14:tracePt t="7945" x="4343400" y="5813425"/>
          <p14:tracePt t="7962" x="4381500" y="5783263"/>
          <p14:tracePt t="7962" x="4403725" y="5753100"/>
          <p14:tracePt t="7979" x="4435475" y="5730875"/>
          <p14:tracePt t="7996" x="4465638" y="5699125"/>
          <p14:tracePt t="8012" x="4495800" y="5646738"/>
          <p14:tracePt t="8029" x="4518025" y="5578475"/>
          <p14:tracePt t="8045" x="4556125" y="5502275"/>
          <p14:tracePt t="8062" x="4594225" y="5432425"/>
          <p14:tracePt t="8078" x="4625975" y="5380038"/>
          <p14:tracePt t="8095" x="4632325" y="5341938"/>
          <p14:tracePt t="8112" x="4648200" y="5318125"/>
          <p14:tracePt t="8128" x="4656138" y="5287963"/>
          <p14:tracePt t="8146" x="4664075" y="5265738"/>
          <p14:tracePt t="8162" x="4670425" y="5249863"/>
          <p14:tracePt t="8178" x="4678363" y="5235575"/>
          <p14:tracePt t="8195" x="4678363" y="5219700"/>
          <p14:tracePt t="8228" x="4678363" y="5211763"/>
          <p14:tracePt t="8251" x="4678363" y="5197475"/>
          <p14:tracePt t="8275" x="4678363" y="5189538"/>
          <p14:tracePt t="8307" x="4670425" y="5189538"/>
          <p14:tracePt t="8323" x="4656138" y="5181600"/>
          <p14:tracePt t="8363" x="4648200" y="5181600"/>
          <p14:tracePt t="8370" x="4625975" y="5165725"/>
          <p14:tracePt t="8386" x="4610100" y="5159375"/>
          <p14:tracePt t="8395" x="4572000" y="5127625"/>
          <p14:tracePt t="8411" x="4541838" y="5097463"/>
          <p14:tracePt t="8428" x="4525963" y="5075238"/>
          <p14:tracePt t="8444" x="4479925" y="5006975"/>
          <p14:tracePt t="8461" x="4435475" y="4975225"/>
          <p14:tracePt t="8478" x="4373563" y="4930775"/>
          <p14:tracePt t="8494" x="4335463" y="4892675"/>
          <p14:tracePt t="8511" x="4313238" y="4868863"/>
          <p14:tracePt t="8528" x="4283075" y="4854575"/>
          <p14:tracePt t="8545" x="4251325" y="4846638"/>
          <p14:tracePt t="8545" x="4237038" y="4830763"/>
          <p14:tracePt t="8564" x="4221163" y="4830763"/>
          <p14:tracePt t="8577" x="4183063" y="4808538"/>
          <p14:tracePt t="8595" x="4144963" y="4792663"/>
          <p14:tracePt t="8611" x="4106863" y="4778375"/>
          <p14:tracePt t="8627" x="4068763" y="4762500"/>
          <p14:tracePt t="8645" x="4008438" y="4746625"/>
          <p14:tracePt t="8661" x="3962400" y="4732338"/>
          <p14:tracePt t="8677" x="3908425" y="4724400"/>
          <p14:tracePt t="8694" x="3856038" y="4708525"/>
          <p14:tracePt t="8712" x="3840163" y="4708525"/>
          <p14:tracePt t="8728" x="3817938" y="4708525"/>
          <p14:tracePt t="8744" x="3802063" y="4708525"/>
          <p14:tracePt t="8761" x="3763963" y="4708525"/>
          <p14:tracePt t="8761" x="3749675" y="4708525"/>
          <p14:tracePt t="8779" x="3711575" y="4724400"/>
          <p14:tracePt t="8795" x="3673475" y="4746625"/>
          <p14:tracePt t="8812" x="3641725" y="4770438"/>
          <p14:tracePt t="8828" x="3597275" y="4808538"/>
          <p14:tracePt t="8844" x="3565525" y="4838700"/>
          <p14:tracePt t="8861" x="3505200" y="4876800"/>
          <p14:tracePt t="8877" x="3475038" y="4906963"/>
          <p14:tracePt t="8894" x="3436938" y="4930775"/>
          <p14:tracePt t="8911" x="3413125" y="4953000"/>
          <p14:tracePt t="8928" x="3382963" y="4975225"/>
          <p14:tracePt t="8945" x="3375025" y="5006975"/>
          <p14:tracePt t="8961" x="3352800" y="5037138"/>
          <p14:tracePt t="8961" x="3336925" y="5059363"/>
          <p14:tracePt t="8979" x="3314700" y="5089525"/>
          <p14:tracePt t="8995" x="3292475" y="5143500"/>
          <p14:tracePt t="9011" x="3260725" y="5181600"/>
          <p14:tracePt t="9028" x="3238500" y="5219700"/>
          <p14:tracePt t="9045" x="3238500" y="5235575"/>
          <p14:tracePt t="9062" x="3230563" y="5249863"/>
          <p14:tracePt t="9077" x="3230563" y="5280025"/>
          <p14:tracePt t="9094" x="3222625" y="5303838"/>
          <p14:tracePt t="9111" x="3222625" y="5334000"/>
          <p14:tracePt t="9127" x="3222625" y="5380038"/>
          <p14:tracePt t="9144" x="3222625" y="5426075"/>
          <p14:tracePt t="9161" x="3238500" y="5486400"/>
          <p14:tracePt t="9161" x="3260725" y="5532438"/>
          <p14:tracePt t="9179" x="3322638" y="5608638"/>
          <p14:tracePt t="9195" x="3390900" y="5699125"/>
          <p14:tracePt t="9211" x="3459163" y="5761038"/>
          <p14:tracePt t="9228" x="3535363" y="5799138"/>
          <p14:tracePt t="9245" x="3619500" y="5829300"/>
          <p14:tracePt t="9261" x="3703638" y="5859463"/>
          <p14:tracePt t="9277" x="3756025" y="5897563"/>
          <p14:tracePt t="9294" x="3856038" y="5905500"/>
          <p14:tracePt t="9311" x="3970338" y="5935663"/>
          <p14:tracePt t="9328" x="4106863" y="5943600"/>
          <p14:tracePt t="9344" x="4244975" y="5943600"/>
          <p14:tracePt t="9361" x="4359275" y="5943600"/>
          <p14:tracePt t="9361" x="4389438" y="5943600"/>
          <p14:tracePt t="9378" x="4427538" y="5943600"/>
          <p14:tracePt t="9395" x="4457700" y="5927725"/>
          <p14:tracePt t="9412" x="4487863" y="5883275"/>
          <p14:tracePt t="9428" x="4518025" y="5837238"/>
          <p14:tracePt t="9445" x="4541838" y="5791200"/>
          <p14:tracePt t="9461" x="4572000" y="5730875"/>
          <p14:tracePt t="9477" x="4587875" y="5684838"/>
          <p14:tracePt t="9494" x="4602163" y="5630863"/>
          <p14:tracePt t="9511" x="4618038" y="5584825"/>
          <p14:tracePt t="9527" x="4618038" y="5540375"/>
          <p14:tracePt t="9544" x="4632325" y="5502275"/>
          <p14:tracePt t="9544" x="4632325" y="5478463"/>
          <p14:tracePt t="9564" x="4632325" y="5470525"/>
          <p14:tracePt t="9577" x="4632325" y="5402263"/>
          <p14:tracePt t="9595" x="4632325" y="5364163"/>
          <p14:tracePt t="9611" x="4625975" y="5303838"/>
          <p14:tracePt t="9628" x="4587875" y="5227638"/>
          <p14:tracePt t="9645" x="4525963" y="5135563"/>
          <p14:tracePt t="9661" x="4487863" y="5083175"/>
          <p14:tracePt t="9677" x="4411663" y="4999038"/>
          <p14:tracePt t="9695" x="4359275" y="4945063"/>
          <p14:tracePt t="9711" x="4305300" y="4914900"/>
          <p14:tracePt t="9727" x="4267200" y="4899025"/>
          <p14:tracePt t="9745" x="4244975" y="4884738"/>
          <p14:tracePt t="9761" x="4213225" y="4876800"/>
          <p14:tracePt t="9761" x="4206875" y="4876800"/>
          <p14:tracePt t="9779" x="4160838" y="4868863"/>
          <p14:tracePt t="9795" x="4098925" y="4860925"/>
          <p14:tracePt t="9811" x="4008438" y="4854575"/>
          <p14:tracePt t="9828" x="3932238" y="4854575"/>
          <p14:tracePt t="9845" x="3878263" y="4854575"/>
          <p14:tracePt t="9861" x="3856038" y="4854575"/>
          <p14:tracePt t="9877" x="3832225" y="4854575"/>
          <p14:tracePt t="9894" x="3832225" y="4860925"/>
          <p14:tracePt t="9910" x="3825875" y="4876800"/>
          <p14:tracePt t="9928" x="3825875" y="4914900"/>
          <p14:tracePt t="9945" x="3825875" y="4968875"/>
          <p14:tracePt t="9961" x="3878263" y="5051425"/>
          <p14:tracePt t="9979" x="3946525" y="5113338"/>
          <p14:tracePt t="9995" x="4068763" y="5143500"/>
          <p14:tracePt t="10011" x="4191000" y="5165725"/>
          <p14:tracePt t="10028" x="4321175" y="5165725"/>
          <p14:tracePt t="10044" x="4403725" y="5165725"/>
          <p14:tracePt t="10061" x="4457700" y="5151438"/>
          <p14:tracePt t="10078" x="4479925" y="5143500"/>
          <p14:tracePt t="10094" x="4487863" y="5135563"/>
          <p14:tracePt t="10110" x="4495800" y="5135563"/>
          <p14:tracePt t="10127" x="4495800" y="5121275"/>
          <p14:tracePt t="10144" x="4511675" y="5113338"/>
          <p14:tracePt t="10161" x="4518025" y="5097463"/>
          <p14:tracePt t="10177" x="4533900" y="5067300"/>
          <p14:tracePt t="10195" x="4541838" y="5051425"/>
          <p14:tracePt t="10211" x="4594225" y="5037138"/>
          <p14:tracePt t="10228" x="4640263" y="4999038"/>
          <p14:tracePt t="10245" x="4670425" y="4975225"/>
          <p14:tracePt t="10261" x="4702175" y="4930775"/>
          <p14:tracePt t="10277" x="4724400" y="4892675"/>
          <p14:tracePt t="10295" x="4746625" y="4854575"/>
          <p14:tracePt t="10311" x="4746625" y="4830763"/>
          <p14:tracePt t="10327" x="4746625" y="4822825"/>
          <p14:tracePt t="10344" x="4746625" y="4808538"/>
          <p14:tracePt t="10360" x="4746625" y="4800600"/>
          <p14:tracePt t="10377" x="4746625" y="4792663"/>
          <p14:tracePt t="10394" x="4746625" y="4784725"/>
          <p14:tracePt t="10410" x="4746625" y="4762500"/>
          <p14:tracePt t="10428" x="4746625" y="4740275"/>
          <p14:tracePt t="10445" x="4746625" y="4708525"/>
          <p14:tracePt t="10461" x="4746625" y="4678363"/>
          <p14:tracePt t="10477" x="4754563" y="4648200"/>
          <p14:tracePt t="10494" x="4762500" y="4618038"/>
          <p14:tracePt t="10511" x="4778375" y="4587875"/>
          <p14:tracePt t="10527" x="4792663" y="4572000"/>
          <p14:tracePt t="10544" x="4792663" y="4556125"/>
          <p14:tracePt t="10561" x="4800600" y="4549775"/>
          <p14:tracePt t="10578" x="4808538" y="4549775"/>
          <p14:tracePt t="10715" x="4816475" y="4549775"/>
          <p14:tracePt t="10724" x="4822825" y="4549775"/>
          <p14:tracePt t="10730" x="4838700" y="4549775"/>
          <p14:tracePt t="10747" x="4846638" y="4549775"/>
          <p14:tracePt t="10760" x="4899025" y="4549775"/>
          <p14:tracePt t="10779" x="4930775" y="4556125"/>
          <p14:tracePt t="10795" x="4975225" y="4564063"/>
          <p14:tracePt t="10811" x="5013325" y="4572000"/>
          <p14:tracePt t="10828" x="5037138" y="4587875"/>
          <p14:tracePt t="10845" x="5067300" y="4602163"/>
          <p14:tracePt t="10861" x="5083175" y="4610100"/>
          <p14:tracePt t="10877" x="5105400" y="4632325"/>
          <p14:tracePt t="10895" x="5113338" y="4632325"/>
          <p14:tracePt t="10911" x="5127625" y="4656138"/>
          <p14:tracePt t="10927" x="5143500" y="4656138"/>
          <p14:tracePt t="10944" x="5151438" y="4670425"/>
          <p14:tracePt t="10961" x="5165725" y="4694238"/>
          <p14:tracePt t="10961" x="5173663" y="4702175"/>
          <p14:tracePt t="10979" x="5181600" y="4724400"/>
          <p14:tracePt t="10995" x="5197475" y="4746625"/>
          <p14:tracePt t="11012" x="5203825" y="4778375"/>
          <p14:tracePt t="11028" x="5203825" y="4792663"/>
          <p14:tracePt t="11044" x="5211763" y="4808538"/>
          <p14:tracePt t="11061" x="5211763" y="4816475"/>
          <p14:tracePt t="11077" x="5211763" y="4822825"/>
          <p14:tracePt t="11095" x="5211763" y="4838700"/>
          <p14:tracePt t="11110" x="5211763" y="4854575"/>
          <p14:tracePt t="11128" x="5211763" y="4868863"/>
          <p14:tracePt t="11145" x="5211763" y="4876800"/>
          <p14:tracePt t="11160" x="5211763" y="4892675"/>
          <p14:tracePt t="11160" x="5211763" y="4899025"/>
          <p14:tracePt t="11179" x="5211763" y="4922838"/>
          <p14:tracePt t="11195" x="5203825" y="4930775"/>
          <p14:tracePt t="11211" x="5189538" y="4953000"/>
          <p14:tracePt t="11228" x="5189538" y="4975225"/>
          <p14:tracePt t="11245" x="5181600" y="4991100"/>
          <p14:tracePt t="11261" x="5173663" y="4999038"/>
          <p14:tracePt t="11277" x="5165725" y="5006975"/>
          <p14:tracePt t="11294" x="5159375" y="5037138"/>
          <p14:tracePt t="11311" x="5135563" y="5051425"/>
          <p14:tracePt t="11327" x="5113338" y="5083175"/>
          <p14:tracePt t="11344" x="5097463" y="5105400"/>
          <p14:tracePt t="11361" x="5083175" y="5127625"/>
          <p14:tracePt t="11379" x="5075238" y="5135563"/>
          <p14:tracePt t="11395" x="5067300" y="5135563"/>
          <p14:tracePt t="11418" x="5067300" y="5143500"/>
          <p14:tracePt t="11428" x="5059363" y="5151438"/>
          <p14:tracePt t="11445" x="5037138" y="5159375"/>
          <p14:tracePt t="11461" x="5013325" y="5173663"/>
          <p14:tracePt t="11478" x="4983163" y="5173663"/>
          <p14:tracePt t="11495" x="4945063" y="5181600"/>
          <p14:tracePt t="11511" x="4914900" y="5197475"/>
          <p14:tracePt t="11528" x="4892675" y="5197475"/>
          <p14:tracePt t="11545" x="4868863" y="5197475"/>
          <p14:tracePt t="11545" x="4860925" y="5197475"/>
          <p14:tracePt t="11563" x="4838700" y="5203825"/>
          <p14:tracePt t="11577" x="4784725" y="5203825"/>
          <p14:tracePt t="11595" x="4770438" y="5203825"/>
          <p14:tracePt t="11612" x="4754563" y="5203825"/>
          <p14:tracePt t="11628" x="4746625" y="5219700"/>
          <p14:tracePt t="11645" x="4732338" y="5219700"/>
          <p14:tracePt t="11661" x="4708525" y="5219700"/>
          <p14:tracePt t="11678" x="4678363" y="5219700"/>
          <p14:tracePt t="11695" x="4656138" y="5227638"/>
          <p14:tracePt t="11711" x="4625975" y="5241925"/>
          <p14:tracePt t="11728" x="4602163" y="5241925"/>
          <p14:tracePt t="11745" x="4587875" y="5241925"/>
          <p14:tracePt t="11760" x="4556125" y="5249863"/>
          <p14:tracePt t="11760" x="4533900" y="5249863"/>
          <p14:tracePt t="11779" x="4525963" y="5249863"/>
          <p14:tracePt t="11794" x="4503738" y="5249863"/>
          <p14:tracePt t="11811" x="4487863" y="5249863"/>
          <p14:tracePt t="11827" x="4465638" y="5249863"/>
          <p14:tracePt t="11845" x="4449763" y="5249863"/>
          <p14:tracePt t="11860" x="4411663" y="5249863"/>
          <p14:tracePt t="11877" x="4389438" y="5249863"/>
          <p14:tracePt t="11895" x="4373563" y="5249863"/>
          <p14:tracePt t="11911" x="4365625" y="5249863"/>
          <p14:tracePt t="11927" x="4359275" y="5249863"/>
          <p14:tracePt t="12371" x="4351338" y="5249863"/>
          <p14:tracePt t="12411" x="4343400" y="5249863"/>
          <p14:tracePt t="12435" x="4335463" y="5249863"/>
          <p14:tracePt t="13059" x="4335463" y="5241925"/>
          <p14:tracePt t="13067" x="4335463" y="5235575"/>
          <p14:tracePt t="13077" x="4335463" y="5219700"/>
          <p14:tracePt t="13094" x="4335463" y="5203825"/>
          <p14:tracePt t="13112" x="4335463" y="5197475"/>
          <p14:tracePt t="13127" x="4351338" y="5173663"/>
          <p14:tracePt t="13145" x="4359275" y="5173663"/>
          <p14:tracePt t="13160" x="4365625" y="5159375"/>
          <p14:tracePt t="13179" x="4365625" y="5151438"/>
          <p14:tracePt t="13195" x="4365625" y="5143500"/>
          <p14:tracePt t="13234" x="4373563" y="5135563"/>
          <p14:tracePt t="13250" x="4373563" y="5127625"/>
          <p14:tracePt t="13258" x="4373563" y="5135563"/>
          <p14:tracePt t="13443" x="4373563" y="5143500"/>
          <p14:tracePt t="13468" x="4373563" y="5151438"/>
          <p14:tracePt t="13475" x="4373563" y="5159375"/>
          <p14:tracePt t="13482" x="4359275" y="5165725"/>
          <p14:tracePt t="13494" x="4359275" y="5181600"/>
          <p14:tracePt t="13511" x="4351338" y="5189538"/>
          <p14:tracePt t="13528" x="4343400" y="5197475"/>
          <p14:tracePt t="13544" x="4343400" y="5203825"/>
          <p14:tracePt t="13561" x="4335463" y="5203825"/>
          <p14:tracePt t="13577" x="4335463" y="5211763"/>
          <p14:tracePt t="13594" x="4327525" y="5211763"/>
          <p14:tracePt t="13732" x="4313238" y="5203825"/>
          <p14:tracePt t="13747" x="4313238" y="5197475"/>
          <p14:tracePt t="13754" x="4305300" y="5189538"/>
          <p14:tracePt t="13763" x="4289425" y="5159375"/>
          <p14:tracePt t="13779" x="4283075" y="5135563"/>
          <p14:tracePt t="13795" x="4275138" y="5113338"/>
          <p14:tracePt t="13811" x="4259263" y="5089525"/>
          <p14:tracePt t="13828" x="4259263" y="5083175"/>
          <p14:tracePt t="13915" x="4244975" y="5083175"/>
          <p14:tracePt t="13946" x="4244975" y="5089525"/>
          <p14:tracePt t="13954" x="4229100" y="5097463"/>
          <p14:tracePt t="13963" x="4221163" y="5097463"/>
          <p14:tracePt t="13978" x="4206875" y="5113338"/>
          <p14:tracePt t="13995" x="4206875" y="5121275"/>
          <p14:tracePt t="14011" x="4198938" y="5121275"/>
          <p14:tracePt t="14042" x="4191000" y="5121275"/>
          <p14:tracePt t="14050" x="4175125" y="5121275"/>
          <p14:tracePt t="14061" x="4152900" y="5121275"/>
          <p14:tracePt t="14078" x="4106863" y="5121275"/>
          <p14:tracePt t="14095" x="4076700" y="5113338"/>
          <p14:tracePt t="14111" x="4060825" y="5105400"/>
          <p14:tracePt t="14128" x="4046538" y="5089525"/>
          <p14:tracePt t="14144" x="4008438" y="5089525"/>
          <p14:tracePt t="14161" x="3992563" y="5089525"/>
          <p14:tracePt t="14161" x="3978275" y="5089525"/>
          <p14:tracePt t="14179" x="3954463" y="5083175"/>
          <p14:tracePt t="14195" x="3946525" y="5075238"/>
          <p14:tracePt t="14211" x="3932238" y="5075238"/>
          <p14:tracePt t="14227" x="3932238" y="5067300"/>
          <p14:tracePt t="14322" x="3946525" y="5067300"/>
          <p14:tracePt t="14338" x="3962400" y="5067300"/>
          <p14:tracePt t="14347" x="3978275" y="5067300"/>
          <p14:tracePt t="14361" x="4046538" y="5083175"/>
          <p14:tracePt t="14379" x="4084638" y="5097463"/>
          <p14:tracePt t="14396" x="4098925" y="5097463"/>
          <p14:tracePt t="14411" x="4137025" y="5121275"/>
          <p14:tracePt t="14429" x="4168775" y="5127625"/>
          <p14:tracePt t="14446" x="4198938" y="5165725"/>
          <p14:tracePt t="14461" x="4237038" y="5189538"/>
          <p14:tracePt t="14478" x="4267200" y="5203825"/>
          <p14:tracePt t="14495" x="4275138" y="5203825"/>
          <p14:tracePt t="14618" x="4267200" y="5203825"/>
          <p14:tracePt t="14642" x="4259263" y="5197475"/>
          <p14:tracePt t="14667" x="4251325" y="5197475"/>
          <p14:tracePt t="14683" x="4237038" y="5189538"/>
          <p14:tracePt t="14698" x="4221163" y="5189538"/>
          <p14:tracePt t="14730" x="4206875" y="5181600"/>
          <p14:tracePt t="14754" x="4191000" y="5173663"/>
          <p14:tracePt t="14771" x="4183063" y="5173663"/>
          <p14:tracePt t="14786" x="4175125" y="5165725"/>
          <p14:tracePt t="14796" x="4144963" y="5151438"/>
          <p14:tracePt t="14812" x="4130675" y="5135563"/>
          <p14:tracePt t="14827" x="4122738" y="5127625"/>
          <p14:tracePt t="14844" x="4106863" y="5113338"/>
          <p14:tracePt t="14861" x="4098925" y="5105400"/>
          <p14:tracePt t="14878" x="4084638" y="5089525"/>
          <p14:tracePt t="14895" x="4068763" y="5059363"/>
          <p14:tracePt t="14912" x="4060825" y="5029200"/>
          <p14:tracePt t="14928" x="4038600" y="4991100"/>
          <p14:tracePt t="14945" x="4030663" y="4953000"/>
          <p14:tracePt t="14962" x="4030663" y="4906963"/>
          <p14:tracePt t="14962" x="4030663" y="4884738"/>
          <p14:tracePt t="14979" x="4030663" y="4816475"/>
          <p14:tracePt t="14995" x="4030663" y="4754563"/>
          <p14:tracePt t="15011" x="4038600" y="4694238"/>
          <p14:tracePt t="15028" x="4060825" y="4594225"/>
          <p14:tracePt t="15045" x="4098925" y="4503738"/>
          <p14:tracePt t="15061" x="4152900" y="4403725"/>
          <p14:tracePt t="15078" x="4191000" y="4335463"/>
          <p14:tracePt t="15095" x="4244975" y="4267200"/>
          <p14:tracePt t="15111" x="4275138" y="4229100"/>
          <p14:tracePt t="15128" x="4283075" y="4213225"/>
          <p14:tracePt t="15144" x="4289425" y="4206875"/>
          <p14:tracePt t="15162" x="4297363" y="4206875"/>
          <p14:tracePt t="15177" x="4305300" y="4206875"/>
          <p14:tracePt t="15218" x="4297363" y="4206875"/>
          <p14:tracePt t="15395" x="4289425" y="4206875"/>
          <p14:tracePt t="15403" x="4283075" y="4206875"/>
          <p14:tracePt t="15413" x="4267200" y="4206875"/>
          <p14:tracePt t="15429" x="4251325" y="4251325"/>
          <p14:tracePt t="15445" x="4229100" y="4343400"/>
          <p14:tracePt t="15462" x="4213225" y="4465638"/>
          <p14:tracePt t="15478" x="4183063" y="4656138"/>
          <p14:tracePt t="15495" x="4183063" y="4838700"/>
          <p14:tracePt t="15511" x="4213225" y="5059363"/>
          <p14:tracePt t="15528" x="4244975" y="5211763"/>
          <p14:tracePt t="15545" x="4283075" y="5341938"/>
          <p14:tracePt t="15545" x="4283075" y="5372100"/>
          <p14:tracePt t="15563" x="4283075" y="5387975"/>
          <p14:tracePt t="15577" x="4283075" y="5394325"/>
          <p14:tracePt t="15594" x="4283075" y="5410200"/>
          <p14:tracePt t="15682" x="4283075" y="5426075"/>
          <p14:tracePt t="15699" x="4275138" y="5440363"/>
          <p14:tracePt t="15715" x="4267200" y="5456238"/>
          <p14:tracePt t="15730" x="4259263" y="5470525"/>
          <p14:tracePt t="15738" x="4251325" y="5486400"/>
          <p14:tracePt t="15747" x="4244975" y="5486400"/>
          <p14:tracePt t="15761" x="4244975" y="5502275"/>
          <p14:tracePt t="15778" x="4244975" y="5508625"/>
          <p14:tracePt t="15794" x="4244975" y="5502275"/>
          <p14:tracePt t="15858" x="4244975" y="5494338"/>
          <p14:tracePt t="15866" x="4244975" y="5486400"/>
          <p14:tracePt t="15878" x="4244975" y="5478463"/>
          <p14:tracePt t="15895" x="4244975" y="5470525"/>
          <p14:tracePt t="15914" x="4244975" y="5464175"/>
          <p14:tracePt t="15928" x="4244975" y="5456238"/>
          <p14:tracePt t="15944" x="4244975" y="5432425"/>
          <p14:tracePt t="15961" x="4229100" y="5410200"/>
          <p14:tracePt t="15979" x="4229100" y="5402263"/>
          <p14:tracePt t="15995" x="4229100" y="5387975"/>
          <p14:tracePt t="16012" x="4229100" y="5380038"/>
          <p14:tracePt t="16028" x="4229100" y="5387975"/>
          <p14:tracePt t="16203" x="4221163" y="5402263"/>
          <p14:tracePt t="16211" x="4221163" y="5426075"/>
          <p14:tracePt t="16218" x="4213225" y="5432425"/>
          <p14:tracePt t="16228" x="4198938" y="5478463"/>
          <p14:tracePt t="16245" x="4198938" y="5508625"/>
          <p14:tracePt t="16261" x="4191000" y="5540375"/>
          <p14:tracePt t="16278" x="4183063" y="5570538"/>
          <p14:tracePt t="16295" x="4183063" y="5592763"/>
          <p14:tracePt t="16311" x="4183063" y="5622925"/>
          <p14:tracePt t="16328" x="4183063" y="5676900"/>
          <p14:tracePt t="16345" x="4183063" y="5715000"/>
          <p14:tracePt t="16345" x="4183063" y="5737225"/>
          <p14:tracePt t="16363" x="4183063" y="5761038"/>
          <p14:tracePt t="16363" x="4183063" y="5768975"/>
          <p14:tracePt t="16379" x="4183063" y="5799138"/>
          <p14:tracePt t="16395" x="4198938" y="5821363"/>
          <p14:tracePt t="16412" x="4198938" y="5845175"/>
          <p14:tracePt t="16428" x="4198938" y="5867400"/>
          <p14:tracePt t="16446" x="4198938" y="5897563"/>
          <p14:tracePt t="16461" x="4206875" y="5927725"/>
          <p14:tracePt t="16478" x="4213225" y="5959475"/>
          <p14:tracePt t="16495" x="4213225" y="5973763"/>
          <p14:tracePt t="16511" x="4213225" y="5981700"/>
          <p14:tracePt t="16527" x="4213225" y="5989638"/>
          <p14:tracePt t="16544" x="4198938" y="5981700"/>
          <p14:tracePt t="16626" x="4175125" y="5951538"/>
          <p14:tracePt t="16634" x="4152900" y="5913438"/>
          <p14:tracePt t="16645" x="4046538" y="5829300"/>
          <p14:tracePt t="16662" x="3978275" y="5745163"/>
          <p14:tracePt t="16678" x="3908425" y="5668963"/>
          <p14:tracePt t="16695" x="3886200" y="5622925"/>
          <p14:tracePt t="16711" x="3856038" y="5570538"/>
          <p14:tracePt t="16728" x="3817938" y="5516563"/>
          <p14:tracePt t="16746" x="3794125" y="5464175"/>
          <p14:tracePt t="16761" x="3756025" y="5410200"/>
          <p14:tracePt t="16761" x="3741738" y="5402263"/>
          <p14:tracePt t="16779" x="3725863" y="5364163"/>
          <p14:tracePt t="16796" x="3711575" y="5341938"/>
          <p14:tracePt t="16812" x="3703638" y="5326063"/>
          <p14:tracePt t="16828" x="3687763" y="5318125"/>
          <p14:tracePt t="16844" x="3687763" y="5311775"/>
          <p14:tracePt t="16861" x="3687763" y="5295900"/>
          <p14:tracePt t="16878" x="3679825" y="5280025"/>
          <p14:tracePt t="16894" x="3673475" y="5249863"/>
          <p14:tracePt t="16912" x="3665538" y="5227638"/>
          <p14:tracePt t="16928" x="3665538" y="5211763"/>
          <p14:tracePt t="16945" x="3665538" y="5227638"/>
          <p14:tracePt t="17042" x="3665538" y="5241925"/>
          <p14:tracePt t="17051" x="3665538" y="5265738"/>
          <p14:tracePt t="17061" x="3635375" y="5326063"/>
          <p14:tracePt t="17078" x="3619500" y="5356225"/>
          <p14:tracePt t="17095" x="3597275" y="5410200"/>
          <p14:tracePt t="17111" x="3559175" y="5456238"/>
          <p14:tracePt t="17129" x="3527425" y="5508625"/>
          <p14:tracePt t="17129" x="3527425" y="5516563"/>
          <p14:tracePt t="17147" x="3505200" y="5540375"/>
          <p14:tracePt t="17161" x="3489325" y="5584825"/>
          <p14:tracePt t="17161" x="3475038" y="5600700"/>
          <p14:tracePt t="17179" x="3467100" y="5638800"/>
          <p14:tracePt t="17196" x="3451225" y="5676900"/>
          <p14:tracePt t="17212" x="3444875" y="5715000"/>
          <p14:tracePt t="17228" x="3429000" y="5745163"/>
          <p14:tracePt t="17246" x="3413125" y="5775325"/>
          <p14:tracePt t="17262" x="3390900" y="5813425"/>
          <p14:tracePt t="17278" x="3382963" y="5829300"/>
          <p14:tracePt t="17295" x="3352800" y="5859463"/>
          <p14:tracePt t="17311" x="3322638" y="5883275"/>
          <p14:tracePt t="17328" x="3306763" y="5897563"/>
          <p14:tracePt t="17345" x="3306763" y="5905500"/>
          <p14:tracePt t="17361" x="3306763" y="5913438"/>
          <p14:tracePt t="17378" x="3314700" y="5913438"/>
          <p14:tracePt t="17972" x="3352800" y="5889625"/>
          <p14:tracePt t="17979" x="3421063" y="5851525"/>
          <p14:tracePt t="17996" x="3497263" y="5791200"/>
          <p14:tracePt t="18012" x="3597275" y="5730875"/>
          <p14:tracePt t="18028" x="3649663" y="5684838"/>
          <p14:tracePt t="18046" x="3725863" y="5646738"/>
          <p14:tracePt t="18062" x="3810000" y="5608638"/>
          <p14:tracePt t="18078" x="3878263" y="5592763"/>
          <p14:tracePt t="18095" x="3902075" y="5578475"/>
          <p14:tracePt t="18111" x="3940175" y="5570538"/>
          <p14:tracePt t="18129" x="3970338" y="5554663"/>
          <p14:tracePt t="18145" x="4016375" y="5546725"/>
          <p14:tracePt t="18162" x="4076700" y="5540375"/>
          <p14:tracePt t="18179" x="4098925" y="5524500"/>
          <p14:tracePt t="18195" x="4130675" y="5524500"/>
          <p14:tracePt t="18212" x="4137025" y="5524500"/>
          <p14:tracePt t="18228" x="4160838" y="5516563"/>
          <p14:tracePt t="18245" x="4191000" y="5516563"/>
          <p14:tracePt t="18261" x="4221163" y="5502275"/>
          <p14:tracePt t="18278" x="4229100" y="5494338"/>
          <p14:tracePt t="18294" x="4237038" y="5494338"/>
          <p14:tracePt t="18311" x="4237038" y="5486400"/>
          <p14:tracePt t="18328" x="4237038" y="5478463"/>
          <p14:tracePt t="18354" x="4237038" y="5470525"/>
          <p14:tracePt t="18378" x="4237038" y="5464175"/>
          <p14:tracePt t="18386" x="4237038" y="5456238"/>
          <p14:tracePt t="18395" x="4237038" y="5448300"/>
          <p14:tracePt t="18531" x="4237038" y="5440363"/>
          <p14:tracePt t="19189" x="4244975" y="5426075"/>
          <p14:tracePt t="19195" x="4275138" y="5418138"/>
          <p14:tracePt t="19212" x="4305300" y="5380038"/>
          <p14:tracePt t="19229" x="4359275" y="5341938"/>
          <p14:tracePt t="19246" x="4403725" y="5273675"/>
          <p14:tracePt t="19262" x="4473575" y="5173663"/>
          <p14:tracePt t="19279" x="4541838" y="5089525"/>
          <p14:tracePt t="19295" x="4618038" y="5006975"/>
          <p14:tracePt t="19312" x="4686300" y="4945063"/>
          <p14:tracePt t="19329" x="4746625" y="4892675"/>
          <p14:tracePt t="19345" x="4816475" y="4860925"/>
          <p14:tracePt t="19345" x="4838700" y="4854575"/>
          <p14:tracePt t="19363" x="4868863" y="4838700"/>
          <p14:tracePt t="19378" x="4945063" y="4838700"/>
          <p14:tracePt t="19395" x="4999038" y="4838700"/>
          <p14:tracePt t="19412" x="5067300" y="4838700"/>
          <p14:tracePt t="19428" x="5151438" y="4876800"/>
          <p14:tracePt t="19445" x="5241925" y="4937125"/>
          <p14:tracePt t="19462" x="5311775" y="4991100"/>
          <p14:tracePt t="19478" x="5387975" y="5045075"/>
          <p14:tracePt t="19495" x="5456238" y="5097463"/>
          <p14:tracePt t="19512" x="5546725" y="5135563"/>
          <p14:tracePt t="19528" x="5676900" y="5189538"/>
          <p14:tracePt t="19545" x="5807075" y="5227638"/>
          <p14:tracePt t="19561" x="5921375" y="5241925"/>
          <p14:tracePt t="19561" x="5951538" y="5249863"/>
          <p14:tracePt t="19579" x="5965825" y="5249863"/>
          <p14:tracePt t="19594" x="5973763" y="5249863"/>
          <p14:tracePt t="19611" x="5973763" y="5257800"/>
          <p14:tracePt t="19682" x="5981700" y="5273675"/>
          <p14:tracePt t="19714" x="5989638" y="5280025"/>
          <p14:tracePt t="19722" x="5997575" y="5287963"/>
          <p14:tracePt t="19731" x="6003925" y="5295900"/>
          <p14:tracePt t="19747" x="6003925" y="5303838"/>
          <p14:tracePt t="19770" x="6011863" y="5311775"/>
          <p14:tracePt t="19818" x="6019800" y="5295900"/>
          <p14:tracePt t="19835" x="6019800" y="5249863"/>
          <p14:tracePt t="19842" x="6019800" y="5211763"/>
          <p14:tracePt t="19850" x="6019800" y="5173663"/>
          <p14:tracePt t="19861" x="6019800" y="5037138"/>
          <p14:tracePt t="19879" x="5965825" y="4914900"/>
          <p14:tracePt t="19895" x="5859463" y="4792663"/>
          <p14:tracePt t="19912" x="5722938" y="4678363"/>
          <p14:tracePt t="19929" x="5562600" y="4556125"/>
          <p14:tracePt t="19945" x="5356225" y="4427538"/>
          <p14:tracePt t="19945" x="5241925" y="4373563"/>
          <p14:tracePt t="19963" x="5051425" y="4297363"/>
          <p14:tracePt t="19979" x="4906963" y="4221163"/>
          <p14:tracePt t="19996" x="4860925" y="4168775"/>
          <p14:tracePt t="20012" x="4822825" y="4137025"/>
          <p14:tracePt t="20029" x="4770438" y="4106863"/>
          <p14:tracePt t="20045" x="4732338" y="4106863"/>
          <p14:tracePt t="20062" x="4686300" y="4084638"/>
          <p14:tracePt t="20079" x="4632325" y="4076700"/>
          <p14:tracePt t="20095" x="4572000" y="4054475"/>
          <p14:tracePt t="20112" x="4511675" y="4038600"/>
          <p14:tracePt t="20128" x="4419600" y="4030663"/>
          <p14:tracePt t="20145" x="4373563" y="4016375"/>
          <p14:tracePt t="20145" x="4359275" y="4016375"/>
          <p14:tracePt t="20163" x="4321175" y="4008438"/>
          <p14:tracePt t="20179" x="4305300" y="4008438"/>
          <p14:tracePt t="20195" x="4297363" y="4008438"/>
          <p14:tracePt t="20211" x="4283075" y="4008438"/>
          <p14:tracePt t="20228" x="4259263" y="4016375"/>
          <p14:tracePt t="20245" x="4237038" y="4068763"/>
          <p14:tracePt t="20262" x="4213225" y="4152900"/>
          <p14:tracePt t="20278" x="4213225" y="4237038"/>
          <p14:tracePt t="20295" x="4221163" y="4335463"/>
          <p14:tracePt t="20312" x="4289425" y="4449763"/>
          <p14:tracePt t="20328" x="4373563" y="4564063"/>
          <p14:tracePt t="20345" x="4479925" y="4656138"/>
          <p14:tracePt t="20345" x="4525963" y="4694238"/>
          <p14:tracePt t="20363" x="4656138" y="4770438"/>
          <p14:tracePt t="20379" x="4784725" y="4792663"/>
          <p14:tracePt t="20396" x="4937125" y="4822825"/>
          <p14:tracePt t="20412" x="5083175" y="4830763"/>
          <p14:tracePt t="20428" x="5165725" y="4830763"/>
          <p14:tracePt t="20446" x="5197475" y="4830763"/>
          <p14:tracePt t="20462" x="5219700" y="4816475"/>
          <p14:tracePt t="20478" x="5227638" y="4770438"/>
          <p14:tracePt t="20496" x="5227638" y="4708525"/>
          <p14:tracePt t="20512" x="5219700" y="4640263"/>
          <p14:tracePt t="20529" x="5159375" y="4556125"/>
          <p14:tracePt t="20546" x="5105400" y="4511675"/>
          <p14:tracePt t="20546" x="5067300" y="4487863"/>
          <p14:tracePt t="20563" x="5045075" y="4479925"/>
          <p14:tracePt t="20563" x="5021263" y="4465638"/>
          <p14:tracePt t="20579" x="4991100" y="4457700"/>
          <p14:tracePt t="20595" x="4983163" y="4457700"/>
          <p14:tracePt t="20618" x="4968875" y="4457700"/>
          <p14:tracePt t="20634" x="4960938" y="4457700"/>
          <p14:tracePt t="20650" x="4945063" y="4457700"/>
          <p14:tracePt t="20666" x="4930775" y="4473575"/>
          <p14:tracePt t="20678" x="4914900" y="4533900"/>
          <p14:tracePt t="20695" x="4906963" y="4594225"/>
          <p14:tracePt t="20712" x="4899025" y="4708525"/>
          <p14:tracePt t="20728" x="4860925" y="4868863"/>
          <p14:tracePt t="20745" x="4846638" y="5037138"/>
          <p14:tracePt t="20745" x="4822825" y="5135563"/>
          <p14:tracePt t="20763" x="4778375" y="5341938"/>
          <p14:tracePt t="20779" x="4762500" y="5502275"/>
          <p14:tracePt t="20795" x="4740275" y="5668963"/>
          <p14:tracePt t="20812" x="4732338" y="5783263"/>
          <p14:tracePt t="20828" x="4724400" y="5845175"/>
          <p14:tracePt t="20845" x="4708525" y="5875338"/>
          <p14:tracePt t="20861" x="4708525" y="5889625"/>
          <p14:tracePt t="20878" x="4702175" y="5897563"/>
          <p14:tracePt t="20898" x="4702175" y="5905500"/>
          <p14:tracePt t="20912" x="4664075" y="5921375"/>
          <p14:tracePt t="20928" x="4602163" y="5951538"/>
          <p14:tracePt t="20945" x="4495800" y="5965825"/>
          <p14:tracePt t="20945" x="4441825" y="5981700"/>
          <p14:tracePt t="20963" x="4359275" y="5989638"/>
          <p14:tracePt t="20963" x="4275138" y="5997575"/>
          <p14:tracePt t="20979" x="4168775" y="6019800"/>
          <p14:tracePt t="20995" x="4114800" y="6027738"/>
          <p14:tracePt t="21012" x="4092575" y="6027738"/>
          <p14:tracePt t="21028" x="4084638" y="6027738"/>
          <p14:tracePt t="21045" x="4076700" y="6027738"/>
          <p14:tracePt t="21090" x="4068763" y="6027738"/>
          <p14:tracePt t="21107" x="4060825" y="6027738"/>
          <p14:tracePt t="21115" x="4054475" y="6027738"/>
          <p14:tracePt t="21128" x="4000500" y="6011863"/>
          <p14:tracePt t="21128" x="3962400" y="5989638"/>
          <p14:tracePt t="21148" x="3924300" y="5965825"/>
          <p14:tracePt t="21161" x="3878263" y="5921375"/>
          <p14:tracePt t="21179" x="3856038" y="5883275"/>
          <p14:tracePt t="21196" x="3817938" y="5859463"/>
          <p14:tracePt t="21212" x="3794125" y="5845175"/>
          <p14:tracePt t="21228" x="3787775" y="5837238"/>
          <p14:tracePt t="21245" x="3771900" y="5821363"/>
          <p14:tracePt t="21274" x="3771900" y="5807075"/>
          <p14:tracePt t="21282" x="3771900" y="5791200"/>
          <p14:tracePt t="21295" x="3771900" y="5753100"/>
          <p14:tracePt t="21312" x="3763963" y="5707063"/>
          <p14:tracePt t="21328" x="3756025" y="5661025"/>
          <p14:tracePt t="21345" x="3741738" y="5616575"/>
          <p14:tracePt t="21345" x="3741738" y="5608638"/>
          <p14:tracePt t="21363" x="3733800" y="5562600"/>
          <p14:tracePt t="21380" x="3711575" y="5508625"/>
          <p14:tracePt t="21396" x="3679825" y="5464175"/>
          <p14:tracePt t="21412" x="3649663" y="5426075"/>
          <p14:tracePt t="21428" x="3589338" y="5364163"/>
          <p14:tracePt t="21445" x="3551238" y="5326063"/>
          <p14:tracePt t="21462" x="3482975" y="5273675"/>
          <p14:tracePt t="21478" x="3390900" y="5235575"/>
          <p14:tracePt t="21495" x="3292475" y="5181600"/>
          <p14:tracePt t="21512" x="3222625" y="5151438"/>
          <p14:tracePt t="21529" x="3154363" y="5089525"/>
          <p14:tracePt t="21545" x="3086100" y="5059363"/>
          <p14:tracePt t="21545" x="3040063" y="5045075"/>
          <p14:tracePt t="21563" x="3017838" y="5037138"/>
          <p14:tracePt t="21563" x="2971800" y="5021263"/>
          <p14:tracePt t="21579" x="2903538" y="5021263"/>
          <p14:tracePt t="21595" x="2849563" y="5021263"/>
          <p14:tracePt t="21613" x="2797175" y="5021263"/>
          <p14:tracePt t="21629" x="2735263" y="5075238"/>
          <p14:tracePt t="21647" x="2628900" y="5135563"/>
          <p14:tracePt t="21662" x="2492375" y="5219700"/>
          <p14:tracePt t="21679" x="2430463" y="5295900"/>
          <p14:tracePt t="21695" x="2392363" y="5349875"/>
          <p14:tracePt t="21712" x="2362200" y="5402263"/>
          <p14:tracePt t="21728" x="2354263" y="5448300"/>
          <p14:tracePt t="21745" x="2354263" y="5502275"/>
          <p14:tracePt t="21745" x="2354263" y="5540375"/>
          <p14:tracePt t="21763" x="2354263" y="5608638"/>
          <p14:tracePt t="21779" x="2392363" y="5707063"/>
          <p14:tracePt t="21795" x="2468563" y="5821363"/>
          <p14:tracePt t="21812" x="2560638" y="5921375"/>
          <p14:tracePt t="21828" x="2697163" y="6042025"/>
          <p14:tracePt t="21845" x="2803525" y="6164263"/>
          <p14:tracePt t="21862" x="2933700" y="6218238"/>
          <p14:tracePt t="21878" x="3001963" y="6256338"/>
          <p14:tracePt t="21895" x="3116263" y="6256338"/>
          <p14:tracePt t="21912" x="3192463" y="6256338"/>
          <p14:tracePt t="21929" x="3216275" y="6232525"/>
          <p14:tracePt t="21945" x="3238500" y="6210300"/>
          <p14:tracePt t="21945" x="3254375" y="6188075"/>
          <p14:tracePt t="21963" x="3260725" y="6134100"/>
          <p14:tracePt t="21979" x="3260725" y="6088063"/>
          <p14:tracePt t="21996" x="3284538" y="6003925"/>
          <p14:tracePt t="22012" x="3284538" y="5935663"/>
          <p14:tracePt t="22028" x="3284538" y="5875338"/>
          <p14:tracePt t="22045" x="3254375" y="5799138"/>
          <p14:tracePt t="22062" x="3200400" y="5715000"/>
          <p14:tracePt t="22078" x="3124200" y="5622925"/>
          <p14:tracePt t="22095" x="3001963" y="5554663"/>
          <p14:tracePt t="22112" x="2895600" y="5516563"/>
          <p14:tracePt t="22129" x="2827338" y="5502275"/>
          <p14:tracePt t="22129" x="2803525" y="5502275"/>
          <p14:tracePt t="22147" x="2797175" y="5502275"/>
          <p14:tracePt t="22161" x="2789238" y="5502275"/>
          <p14:tracePt t="22195" x="2781300" y="5502275"/>
          <p14:tracePt t="22227" x="2781300" y="5508625"/>
          <p14:tracePt t="22234" x="2773363" y="5524500"/>
          <p14:tracePt t="22245" x="2773363" y="5562600"/>
          <p14:tracePt t="22262" x="2789238" y="5592763"/>
          <p14:tracePt t="22278" x="2803525" y="5608638"/>
          <p14:tracePt t="22295" x="2819400" y="5622925"/>
          <p14:tracePt t="22311" x="2827338" y="5622925"/>
          <p14:tracePt t="22328" x="2835275" y="5622925"/>
          <p14:tracePt t="22347" x="2849563" y="5622925"/>
          <p14:tracePt t="22370" x="2873375" y="5622925"/>
          <p14:tracePt t="22379" x="2955925" y="5622925"/>
          <p14:tracePt t="22396" x="3086100" y="5622925"/>
          <p14:tracePt t="22412" x="3192463" y="5622925"/>
          <p14:tracePt t="22429" x="3246438" y="5608638"/>
          <p14:tracePt t="22445" x="3292475" y="5578475"/>
          <p14:tracePt t="22462" x="3344863" y="5540375"/>
          <p14:tracePt t="22478" x="3398838" y="5486400"/>
          <p14:tracePt t="22495" x="3482975" y="5448300"/>
          <p14:tracePt t="22512" x="3535363" y="5402263"/>
          <p14:tracePt t="22529" x="3597275" y="5372100"/>
          <p14:tracePt t="22545" x="3627438" y="5349875"/>
          <p14:tracePt t="22545" x="3641725" y="5341938"/>
          <p14:tracePt t="22564" x="3657600" y="5334000"/>
          <p14:tracePt t="22579" x="3665538" y="5326063"/>
          <p14:tracePt t="22596" x="3673475" y="5318125"/>
          <p14:tracePt t="22612" x="3695700" y="5318125"/>
          <p14:tracePt t="22628" x="3717925" y="5311775"/>
          <p14:tracePt t="22647" x="3771900" y="5311775"/>
          <p14:tracePt t="22662" x="3825875" y="5311775"/>
          <p14:tracePt t="22679" x="3863975" y="5311775"/>
          <p14:tracePt t="22696" x="3886200" y="5318125"/>
          <p14:tracePt t="22712" x="3932238" y="5334000"/>
          <p14:tracePt t="22729" x="3940175" y="5334000"/>
          <p14:tracePt t="22745" x="3946525" y="5334000"/>
          <p14:tracePt t="22761" x="3946525" y="5326063"/>
          <p14:tracePt t="22795" x="3946525" y="5318125"/>
          <p14:tracePt t="22803" x="3946525" y="5311775"/>
          <p14:tracePt t="22812" x="3954463" y="5295900"/>
          <p14:tracePt t="22829" x="3954463" y="5287963"/>
          <p14:tracePt t="22845" x="3954463" y="5280025"/>
          <p14:tracePt t="22866" x="3954463" y="5273675"/>
          <p14:tracePt t="22882" x="3962400" y="5265738"/>
          <p14:tracePt t="22898" x="3970338" y="5257800"/>
          <p14:tracePt t="22911" x="3970338" y="5249863"/>
          <p14:tracePt t="22939" x="3962400" y="5241925"/>
          <p14:tracePt t="23187" x="3962400" y="5235575"/>
          <p14:tracePt t="23195" x="3962400" y="5227638"/>
          <p14:tracePt t="23203" x="3970338" y="5211763"/>
          <p14:tracePt t="23219" x="3978275" y="5189538"/>
          <p14:tracePt t="23228" x="3978275" y="5173663"/>
          <p14:tracePt t="23245" x="3992563" y="5143500"/>
          <p14:tracePt t="23262" x="4000500" y="5121275"/>
          <p14:tracePt t="23279" x="4008438" y="5105400"/>
          <p14:tracePt t="23295" x="4016375" y="5097463"/>
          <p14:tracePt t="23311" x="4022725" y="5089525"/>
          <p14:tracePt t="23331" x="4022725" y="5083175"/>
          <p14:tracePt t="23748" x="4022725" y="5075238"/>
          <p14:tracePt t="23763" x="4016375" y="5067300"/>
          <p14:tracePt t="23811" x="4008438" y="5067300"/>
          <p14:tracePt t="23828" x="4000500" y="5067300"/>
          <p14:tracePt t="23835" x="3992563" y="5051425"/>
          <p14:tracePt t="23859" x="3984625" y="5051425"/>
          <p14:tracePt t="23875" x="3984625" y="5045075"/>
          <p14:tracePt t="24067" x="3992563" y="5045075"/>
          <p14:tracePt t="24075" x="4000500" y="5045075"/>
          <p14:tracePt t="24099" x="4000500" y="5051425"/>
          <p14:tracePt t="24107" x="4000500" y="5075238"/>
          <p14:tracePt t="24115" x="4000500" y="5083175"/>
          <p14:tracePt t="24128" x="4008438" y="5105400"/>
          <p14:tracePt t="24146" x="4022725" y="5143500"/>
          <p14:tracePt t="24146" x="4022725" y="5151438"/>
          <p14:tracePt t="24164" x="4022725" y="5159375"/>
          <p14:tracePt t="24178" x="4022725" y="5165725"/>
          <p14:tracePt t="24195" x="4030663" y="5181600"/>
          <p14:tracePt t="24212" x="4016375" y="5181600"/>
          <p14:tracePt t="24428" x="4016375" y="5173663"/>
          <p14:tracePt t="24475" x="4016375" y="5165725"/>
          <p14:tracePt t="24484" x="4016375" y="5159375"/>
          <p14:tracePt t="24499" x="4016375" y="5151438"/>
          <p14:tracePt t="24515" x="4016375" y="5143500"/>
          <p14:tracePt t="24531" x="4016375" y="5135563"/>
          <p14:tracePt t="24545" x="4016375" y="5127625"/>
          <p14:tracePt t="24562" x="4008438" y="5105400"/>
          <p14:tracePt t="24579" x="4000500" y="5089525"/>
          <p14:tracePt t="24595" x="3992563" y="5083175"/>
          <p14:tracePt t="24612" x="3992563" y="5067300"/>
          <p14:tracePt t="24635" x="3992563" y="5059363"/>
          <p14:tracePt t="24651" x="3984625" y="5037138"/>
          <p14:tracePt t="24667" x="3984625" y="5021263"/>
          <p14:tracePt t="24682" x="3978275" y="5013325"/>
          <p14:tracePt t="24695" x="3978275" y="4983163"/>
          <p14:tracePt t="24712" x="3978275" y="4960938"/>
          <p14:tracePt t="24729" x="3978275" y="4937125"/>
          <p14:tracePt t="24746" x="3970338" y="4914900"/>
          <p14:tracePt t="24746" x="3970338" y="4906963"/>
          <p14:tracePt t="24763" x="3970338" y="4892675"/>
          <p14:tracePt t="24779" x="3970338" y="4868863"/>
          <p14:tracePt t="24795" x="3962400" y="4838700"/>
          <p14:tracePt t="24812" x="3954463" y="4838700"/>
          <p14:tracePt t="24828" x="3954463" y="4846638"/>
          <p14:tracePt t="25380" x="3954463" y="4854575"/>
          <p14:tracePt t="25387" x="3954463" y="4860925"/>
          <p14:tracePt t="25396" x="3962400" y="4899025"/>
          <p14:tracePt t="25413" x="3992563" y="4945063"/>
          <p14:tracePt t="25429" x="4016375" y="5013325"/>
          <p14:tracePt t="25446" x="4054475" y="5083175"/>
          <p14:tracePt t="25463" x="4068763" y="5121275"/>
          <p14:tracePt t="25479" x="4092575" y="5181600"/>
          <p14:tracePt t="25496" x="4122738" y="5241925"/>
          <p14:tracePt t="25512" x="4144963" y="5295900"/>
          <p14:tracePt t="25529" x="4183063" y="5364163"/>
          <p14:tracePt t="25529" x="4191000" y="5387975"/>
          <p14:tracePt t="25547" x="4213225" y="5426075"/>
          <p14:tracePt t="25561" x="4259263" y="5524500"/>
          <p14:tracePt t="25579" x="4289425" y="5584825"/>
          <p14:tracePt t="25596" x="4313238" y="5638800"/>
          <p14:tracePt t="25612" x="4327525" y="5668963"/>
          <p14:tracePt t="25629" x="4343400" y="5692775"/>
          <p14:tracePt t="25646" x="4351338" y="5707063"/>
          <p14:tracePt t="25662" x="4365625" y="5730875"/>
          <p14:tracePt t="25681" x="4381500" y="5753100"/>
          <p14:tracePt t="25696" x="4397375" y="5783263"/>
          <p14:tracePt t="25712" x="4411663" y="5813425"/>
          <p14:tracePt t="25729" x="4419600" y="5821363"/>
          <p14:tracePt t="25746" x="4419600" y="5807075"/>
          <p14:tracePt t="25802" x="4419600" y="5799138"/>
          <p14:tracePt t="25811" x="4419600" y="5775325"/>
          <p14:tracePt t="25819" x="4419600" y="5761038"/>
          <p14:tracePt t="25835" x="4419600" y="5745163"/>
          <p14:tracePt t="25845" x="4419600" y="5737225"/>
          <p14:tracePt t="25862" x="4419600" y="5722938"/>
          <p14:tracePt t="25879" x="4419600" y="5715000"/>
          <p14:tracePt t="25895" x="4411663" y="5715000"/>
          <p14:tracePt t="25915" x="4403725" y="5707063"/>
          <p14:tracePt t="25947" x="4389438" y="5699125"/>
          <p14:tracePt t="25971" x="4381500" y="5699125"/>
          <p14:tracePt t="25979" x="4373563" y="5699125"/>
          <p14:tracePt t="25995" x="4365625" y="5684838"/>
          <p14:tracePt t="26002" x="4359275" y="5684838"/>
          <p14:tracePt t="26012" x="4351338" y="5684838"/>
          <p14:tracePt t="26028" x="4343400" y="5676900"/>
          <p14:tracePt t="26045" x="4335463" y="5676900"/>
          <p14:tracePt t="26061" x="4327525" y="5676900"/>
          <p14:tracePt t="26122" x="4313238" y="5684838"/>
          <p14:tracePt t="26131" x="4305300" y="5699125"/>
          <p14:tracePt t="26145" x="4251325" y="5722938"/>
          <p14:tracePt t="26145" x="4237038" y="5730875"/>
          <p14:tracePt t="26163" x="4191000" y="5753100"/>
          <p14:tracePt t="26180" x="4152900" y="5753100"/>
          <p14:tracePt t="26196" x="4114800" y="5753100"/>
          <p14:tracePt t="26212" x="4092575" y="5753100"/>
          <p14:tracePt t="26228" x="4038600" y="5737225"/>
          <p14:tracePt t="26246" x="4016375" y="5715000"/>
          <p14:tracePt t="26262" x="3992563" y="5692775"/>
          <p14:tracePt t="26279" x="3978275" y="5668963"/>
          <p14:tracePt t="26296" x="3962400" y="5638800"/>
          <p14:tracePt t="26312" x="3946525" y="5616575"/>
          <p14:tracePt t="26329" x="3932238" y="5600700"/>
          <p14:tracePt t="26346" x="3908425" y="5570538"/>
          <p14:tracePt t="26346" x="3902075" y="5562600"/>
          <p14:tracePt t="26363" x="3886200" y="5546725"/>
          <p14:tracePt t="26379" x="3856038" y="5532438"/>
          <p14:tracePt t="26396" x="3832225" y="5524500"/>
          <p14:tracePt t="26412" x="3787775" y="5516563"/>
          <p14:tracePt t="26429" x="3725863" y="5516563"/>
          <p14:tracePt t="26446" x="3627438" y="5516563"/>
          <p14:tracePt t="26462" x="3527425" y="5516563"/>
          <p14:tracePt t="26479" x="3467100" y="5516563"/>
          <p14:tracePt t="26496" x="3436938" y="5524500"/>
          <p14:tracePt t="26512" x="3421063" y="5532438"/>
          <p14:tracePt t="26529" x="3413125" y="5570538"/>
          <p14:tracePt t="26546" x="3413125" y="5584825"/>
          <p14:tracePt t="26546" x="3413125" y="5600700"/>
          <p14:tracePt t="26564" x="3421063" y="5616575"/>
          <p14:tracePt t="26580" x="3451225" y="5654675"/>
          <p14:tracePt t="26596" x="3497263" y="5692775"/>
          <p14:tracePt t="26612" x="3627438" y="5730875"/>
          <p14:tracePt t="26629" x="3749675" y="5745163"/>
          <p14:tracePt t="26646" x="3916363" y="5745163"/>
          <p14:tracePt t="26662" x="4046538" y="5745163"/>
          <p14:tracePt t="26680" x="4130675" y="5722938"/>
          <p14:tracePt t="26696" x="4191000" y="5692775"/>
          <p14:tracePt t="26713" x="4229100" y="5668963"/>
          <p14:tracePt t="26729" x="4237038" y="5661025"/>
          <p14:tracePt t="26745" x="4251325" y="5661025"/>
          <p14:tracePt t="26745" x="4275138" y="5661025"/>
          <p14:tracePt t="26763" x="4305300" y="5661025"/>
          <p14:tracePt t="26779" x="4351338" y="5661025"/>
          <p14:tracePt t="26796" x="4381500" y="5661025"/>
          <p14:tracePt t="26812" x="4389438" y="5661025"/>
          <p14:tracePt t="26828" x="4441825" y="5676900"/>
          <p14:tracePt t="26846" x="4487863" y="5699125"/>
          <p14:tracePt t="26863" x="4533900" y="5715000"/>
          <p14:tracePt t="26879" x="4549775" y="5730875"/>
          <p14:tracePt t="26896" x="4556125" y="5730875"/>
          <p14:tracePt t="26963" x="4549775" y="5715000"/>
          <p14:tracePt t="26971" x="4518025" y="5684838"/>
          <p14:tracePt t="26979" x="4457700" y="5654675"/>
          <p14:tracePt t="26996" x="4419600" y="5616575"/>
          <p14:tracePt t="27012" x="4389438" y="5584825"/>
          <p14:tracePt t="27029" x="4327525" y="5570538"/>
          <p14:tracePt t="27046" x="4259263" y="5554663"/>
          <p14:tracePt t="27062" x="4206875" y="5554663"/>
          <p14:tracePt t="27079" x="4144963" y="5554663"/>
          <p14:tracePt t="27096" x="4068763" y="5554663"/>
          <p14:tracePt t="27112" x="3940175" y="5554663"/>
          <p14:tracePt t="27129" x="3794125" y="5570538"/>
          <p14:tracePt t="27146" x="3641725" y="5584825"/>
          <p14:tracePt t="27146" x="3597275" y="5592763"/>
          <p14:tracePt t="27163" x="3527425" y="5608638"/>
          <p14:tracePt t="27180" x="3497263" y="5622925"/>
          <p14:tracePt t="27195" x="3475038" y="5630863"/>
          <p14:tracePt t="27212" x="3475038" y="5638800"/>
          <p14:tracePt t="27228" x="3475038" y="5661025"/>
          <p14:tracePt t="27245" x="3475038" y="5668963"/>
          <p14:tracePt t="27262" x="3475038" y="5699125"/>
          <p14:tracePt t="27279" x="3497263" y="5722938"/>
          <p14:tracePt t="27296" x="3559175" y="5745163"/>
          <p14:tracePt t="27312" x="3635375" y="5745163"/>
          <p14:tracePt t="27330" x="3749675" y="5745163"/>
          <p14:tracePt t="27346" x="3863975" y="5676900"/>
          <p14:tracePt t="27346" x="3902075" y="5654675"/>
          <p14:tracePt t="27363" x="3940175" y="5584825"/>
          <p14:tracePt t="27380" x="3992563" y="5524500"/>
          <p14:tracePt t="27396" x="4030663" y="5494338"/>
          <p14:tracePt t="27412" x="4060825" y="5486400"/>
          <p14:tracePt t="27429" x="4092575" y="5486400"/>
          <p14:tracePt t="27446" x="4152900" y="5486400"/>
          <p14:tracePt t="27463" x="4229100" y="5486400"/>
          <p14:tracePt t="27479" x="4313238" y="5516563"/>
          <p14:tracePt t="27496" x="4403725" y="5554663"/>
          <p14:tracePt t="27512" x="4441825" y="5600700"/>
          <p14:tracePt t="27529" x="4495800" y="5646738"/>
          <p14:tracePt t="27546" x="4572000" y="5692775"/>
          <p14:tracePt t="27546" x="4587875" y="5707063"/>
          <p14:tracePt t="27563" x="4618038" y="5761038"/>
          <p14:tracePt t="27580" x="4648200" y="5807075"/>
          <p14:tracePt t="27596" x="4656138" y="5821363"/>
          <p14:tracePt t="27612" x="4664075" y="5821363"/>
          <p14:tracePt t="27628" x="4656138" y="5821363"/>
          <p14:tracePt t="27691" x="4625975" y="5813425"/>
          <p14:tracePt t="27699" x="4556125" y="5775325"/>
          <p14:tracePt t="27712" x="4465638" y="5730875"/>
          <p14:tracePt t="27729" x="4343400" y="5661025"/>
          <p14:tracePt t="27746" x="4237038" y="5622925"/>
          <p14:tracePt t="27746" x="4213225" y="5616575"/>
          <p14:tracePt t="27763" x="4183063" y="5592763"/>
          <p14:tracePt t="27778" x="4152900" y="5592763"/>
          <p14:tracePt t="27796" x="4122738" y="5592763"/>
          <p14:tracePt t="27812" x="4060825" y="5592763"/>
          <p14:tracePt t="27829" x="3978275" y="5592763"/>
          <p14:tracePt t="27846" x="3848100" y="5608638"/>
          <p14:tracePt t="27862" x="3733800" y="5616575"/>
          <p14:tracePt t="27879" x="3619500" y="5638800"/>
          <p14:tracePt t="27896" x="3551238" y="5646738"/>
          <p14:tracePt t="27912" x="3513138" y="5646738"/>
          <p14:tracePt t="27929" x="3497263" y="5646738"/>
          <p14:tracePt t="27946" x="3467100" y="5630863"/>
          <p14:tracePt t="27963" x="3421063" y="5592763"/>
          <p14:tracePt t="27979" x="3390900" y="5562600"/>
          <p14:tracePt t="27996" x="3352800" y="5540375"/>
          <p14:tracePt t="28012" x="3314700" y="5516563"/>
          <p14:tracePt t="28029" x="3284538" y="5502275"/>
          <p14:tracePt t="28047" x="3260725" y="5494338"/>
          <p14:tracePt t="28063" x="3238500" y="5486400"/>
          <p14:tracePt t="28079" x="3200400" y="5486400"/>
          <p14:tracePt t="28096" x="3162300" y="5486400"/>
          <p14:tracePt t="28112" x="3124200" y="5486400"/>
          <p14:tracePt t="28129" x="3094038" y="5508625"/>
          <p14:tracePt t="28146" x="3094038" y="5584825"/>
          <p14:tracePt t="28163" x="3116263" y="5730875"/>
          <p14:tracePt t="28181" x="3192463" y="5813425"/>
          <p14:tracePt t="28196" x="3284538" y="5905500"/>
          <p14:tracePt t="28212" x="3398838" y="5951538"/>
          <p14:tracePt t="28229" x="3589338" y="5973763"/>
          <p14:tracePt t="28246" x="3779838" y="5973763"/>
          <p14:tracePt t="28262" x="3954463" y="5921375"/>
          <p14:tracePt t="28279" x="4098925" y="5867400"/>
          <p14:tracePt t="28296" x="4191000" y="5807075"/>
          <p14:tracePt t="28312" x="4221163" y="5783263"/>
          <p14:tracePt t="28329" x="4244975" y="5753100"/>
          <p14:tracePt t="28346" x="4251325" y="5745163"/>
          <p14:tracePt t="28362" x="4267200" y="5737225"/>
          <p14:tracePt t="28379" x="4283075" y="5737225"/>
          <p14:tracePt t="28396" x="4289425" y="5737225"/>
          <p14:tracePt t="28412" x="4305300" y="5737225"/>
          <p14:tracePt t="28429" x="4321175" y="5737225"/>
          <p14:tracePt t="28446" x="4327525" y="5737225"/>
          <p14:tracePt t="28462" x="4343400" y="5753100"/>
          <p14:tracePt t="28479" x="4343400" y="5768975"/>
          <p14:tracePt t="28495" x="4351338" y="5783263"/>
          <p14:tracePt t="28513" x="4351338" y="5807075"/>
          <p14:tracePt t="28529" x="4351338" y="5813425"/>
          <p14:tracePt t="28545" x="4351338" y="5821363"/>
          <p14:tracePt t="28587" x="4335463" y="5821363"/>
          <p14:tracePt t="28603" x="4313238" y="5813425"/>
          <p14:tracePt t="28611" x="4289425" y="5799138"/>
          <p14:tracePt t="28627" x="4283075" y="5799138"/>
          <p14:tracePt t="28635" x="4283075" y="5791200"/>
          <p14:tracePt t="28651" x="4259263" y="5775325"/>
          <p14:tracePt t="28662" x="4259263" y="5768975"/>
          <p14:tracePt t="29491" x="4259263" y="5753100"/>
          <p14:tracePt t="29677" x="4259263" y="5745163"/>
          <p14:tracePt t="29683" x="4259263" y="5730875"/>
          <p14:tracePt t="29699" x="4259263" y="5722938"/>
          <p14:tracePt t="29712" x="4259263" y="5707063"/>
          <p14:tracePt t="29729" x="4259263" y="5692775"/>
          <p14:tracePt t="29746" x="4275138" y="5668963"/>
          <p14:tracePt t="29763" x="4275138" y="5654675"/>
          <p14:tracePt t="29780" x="4275138" y="5638800"/>
          <p14:tracePt t="29796" x="4275138" y="5630863"/>
          <p14:tracePt t="29812" x="4275138" y="5622925"/>
          <p14:tracePt t="29828" x="4275138" y="5608638"/>
          <p14:tracePt t="29846" x="4275138" y="5592763"/>
          <p14:tracePt t="29863" x="4259263" y="5584825"/>
          <p14:tracePt t="29879" x="4251325" y="5570538"/>
          <p14:tracePt t="29907" x="4237038" y="5562600"/>
          <p14:tracePt t="30059" x="4237038" y="5554663"/>
          <p14:tracePt t="30083" x="4229100" y="5532438"/>
          <p14:tracePt t="30099" x="4221163" y="5508625"/>
          <p14:tracePt t="30115" x="4221163" y="5494338"/>
          <p14:tracePt t="30123" x="4213225" y="5478463"/>
          <p14:tracePt t="30131" x="4213225" y="5456238"/>
          <p14:tracePt t="30146" x="4213225" y="5432425"/>
          <p14:tracePt t="30163" x="4206875" y="5402263"/>
          <p14:tracePt t="30180" x="4206875" y="5387975"/>
          <p14:tracePt t="30195" x="4206875" y="5380038"/>
          <p14:tracePt t="30212" x="4206875" y="5364163"/>
          <p14:tracePt t="30228" x="4206875" y="5356225"/>
          <p14:tracePt t="30275" x="4206875" y="5349875"/>
          <p14:tracePt t="30347" x="4213225" y="5349875"/>
          <p14:tracePt t="30355" x="4237038" y="5349875"/>
          <p14:tracePt t="30363" x="4289425" y="5349875"/>
          <p14:tracePt t="30380" x="4327525" y="5349875"/>
          <p14:tracePt t="30396" x="4335463" y="5349875"/>
          <p14:tracePt t="30412" x="4351338" y="5334000"/>
          <p14:tracePt t="30430" x="4351338" y="5318125"/>
          <p14:tracePt t="30446" x="4359275" y="5311775"/>
          <p14:tracePt t="30463" x="4359275" y="5295900"/>
          <p14:tracePt t="30479" x="4359275" y="5287963"/>
          <p14:tracePt t="30495" x="4359275" y="5273675"/>
          <p14:tracePt t="30512" x="4359275" y="5265738"/>
          <p14:tracePt t="30529" x="4359275" y="5241925"/>
          <p14:tracePt t="30546" x="4359275" y="5227638"/>
          <p14:tracePt t="30562" x="4359275" y="5203825"/>
          <p14:tracePt t="30580" x="4359275" y="5197475"/>
          <p14:tracePt t="30596" x="4351338" y="5181600"/>
          <p14:tracePt t="30612" x="4343400" y="5165725"/>
          <p14:tracePt t="30629" x="4321175" y="5143500"/>
          <p14:tracePt t="30645" x="4313238" y="5135563"/>
          <p14:tracePt t="30662" x="4297363" y="5127625"/>
          <p14:tracePt t="30680" x="4297363" y="5121275"/>
          <p14:tracePt t="30696" x="4289425" y="5121275"/>
          <p14:tracePt t="30712" x="4283075" y="5113338"/>
          <p14:tracePt t="30820" x="4283075" y="5105400"/>
          <p14:tracePt t="30859" x="4289425" y="5097463"/>
          <p14:tracePt t="30883" x="4289425" y="5089525"/>
          <p14:tracePt t="30891" x="4289425" y="5083175"/>
          <p14:tracePt t="30899" x="4289425" y="5075238"/>
          <p14:tracePt t="30912" x="4297363" y="5059363"/>
          <p14:tracePt t="30929" x="4297363" y="5051425"/>
          <p14:tracePt t="30946" x="4297363" y="5029200"/>
          <p14:tracePt t="30963" x="4297363" y="5021263"/>
          <p14:tracePt t="30979" x="4297363" y="5013325"/>
          <p14:tracePt t="30996" x="4297363" y="5006975"/>
          <p14:tracePt t="31012" x="4297363" y="4991100"/>
          <p14:tracePt t="31030" x="4297363" y="4975225"/>
          <p14:tracePt t="31046" x="4289425" y="4968875"/>
          <p14:tracePt t="31063" x="4283075" y="4968875"/>
          <p14:tracePt t="31079" x="4251325" y="4960938"/>
          <p14:tracePt t="31096" x="4237038" y="4960938"/>
          <p14:tracePt t="31115" x="4206875" y="4953000"/>
          <p14:tracePt t="31129" x="4198938" y="4953000"/>
          <p14:tracePt t="31146" x="4191000" y="4945063"/>
          <p14:tracePt t="31162" x="4160838" y="4937125"/>
          <p14:tracePt t="31181" x="4144963" y="4937125"/>
          <p14:tracePt t="31197" x="4130675" y="4937125"/>
          <p14:tracePt t="31212" x="4098925" y="4937125"/>
          <p14:tracePt t="31230" x="4076700" y="4930775"/>
          <p14:tracePt t="31246" x="4054475" y="4930775"/>
          <p14:tracePt t="31263" x="4022725" y="4930775"/>
          <p14:tracePt t="31279" x="3984625" y="4930775"/>
          <p14:tracePt t="31296" x="3946525" y="4930775"/>
          <p14:tracePt t="31312" x="3916363" y="4930775"/>
          <p14:tracePt t="31329" x="3894138" y="4930775"/>
          <p14:tracePt t="31346" x="3840163" y="4930775"/>
          <p14:tracePt t="31363" x="3817938" y="4930775"/>
          <p14:tracePt t="31380" x="3771900" y="4930775"/>
          <p14:tracePt t="31396" x="3741738" y="4953000"/>
          <p14:tracePt t="31413" x="3703638" y="4953000"/>
          <p14:tracePt t="31430" x="3657600" y="4968875"/>
          <p14:tracePt t="31446" x="3619500" y="4983163"/>
          <p14:tracePt t="31463" x="3581400" y="5006975"/>
          <p14:tracePt t="31479" x="3559175" y="5029200"/>
          <p14:tracePt t="31496" x="3527425" y="5045075"/>
          <p14:tracePt t="31513" x="3505200" y="5059363"/>
          <p14:tracePt t="31529" x="3497263" y="5067300"/>
          <p14:tracePt t="31545" x="3482975" y="5089525"/>
          <p14:tracePt t="31545" x="3475038" y="5105400"/>
          <p14:tracePt t="31563" x="3475038" y="5121275"/>
          <p14:tracePt t="31579" x="3459163" y="5159375"/>
          <p14:tracePt t="31596" x="3459163" y="5197475"/>
          <p14:tracePt t="31613" x="3459163" y="5249863"/>
          <p14:tracePt t="31629" x="3467100" y="5303838"/>
          <p14:tracePt t="31646" x="3482975" y="5356225"/>
          <p14:tracePt t="31663" x="3482975" y="5402263"/>
          <p14:tracePt t="31679" x="3497263" y="5440363"/>
          <p14:tracePt t="31698" x="3513138" y="5494338"/>
          <p14:tracePt t="31713" x="3527425" y="5516563"/>
          <p14:tracePt t="31730" x="3565525" y="5562600"/>
          <p14:tracePt t="31747" x="3597275" y="5592763"/>
          <p14:tracePt t="31763" x="3635375" y="5630863"/>
          <p14:tracePt t="31780" x="3649663" y="5646738"/>
          <p14:tracePt t="31796" x="3673475" y="5668963"/>
          <p14:tracePt t="31813" x="3711575" y="5668963"/>
          <p14:tracePt t="31829" x="3749675" y="5684838"/>
          <p14:tracePt t="31846" x="3810000" y="5692775"/>
          <p14:tracePt t="31863" x="3863975" y="5692775"/>
          <p14:tracePt t="31879" x="3924300" y="5699125"/>
          <p14:tracePt t="31897" x="3992563" y="5722938"/>
          <p14:tracePt t="31913" x="4046538" y="5722938"/>
          <p14:tracePt t="31930" x="4114800" y="5730875"/>
          <p14:tracePt t="31930" x="4144963" y="5730875"/>
          <p14:tracePt t="31948" x="4198938" y="5730875"/>
          <p14:tracePt t="31962" x="4297363" y="5730875"/>
          <p14:tracePt t="31980" x="4373563" y="5707063"/>
          <p14:tracePt t="31997" x="4411663" y="5684838"/>
          <p14:tracePt t="32013" x="4449763" y="5661025"/>
          <p14:tracePt t="32030" x="4473575" y="5638800"/>
          <p14:tracePt t="32046" x="4487863" y="5616575"/>
          <p14:tracePt t="32063" x="4503738" y="5578475"/>
          <p14:tracePt t="32079" x="4518025" y="5554663"/>
          <p14:tracePt t="32096" x="4533900" y="5524500"/>
          <p14:tracePt t="32113" x="4556125" y="5494338"/>
          <p14:tracePt t="32130" x="4579938" y="5448300"/>
          <p14:tracePt t="32130" x="4587875" y="5426075"/>
          <p14:tracePt t="32147" x="4618038" y="5380038"/>
          <p14:tracePt t="32163" x="4640263" y="5334000"/>
          <p14:tracePt t="32181" x="4656138" y="5303838"/>
          <p14:tracePt t="32196" x="4664075" y="5257800"/>
          <p14:tracePt t="32213" x="4664075" y="5219700"/>
          <p14:tracePt t="32229" x="4664075" y="5189538"/>
          <p14:tracePt t="32247" x="4664075" y="5143500"/>
          <p14:tracePt t="32263" x="4625975" y="5083175"/>
          <p14:tracePt t="32279" x="4579938" y="5037138"/>
          <p14:tracePt t="32297" x="4533900" y="4999038"/>
          <p14:tracePt t="32313" x="4465638" y="4960938"/>
          <p14:tracePt t="32329" x="4389438" y="4914900"/>
          <p14:tracePt t="32347" x="4343400" y="4899025"/>
          <p14:tracePt t="32363" x="4289425" y="4892675"/>
          <p14:tracePt t="32380" x="4244975" y="4876800"/>
          <p14:tracePt t="32397" x="4221163" y="4876800"/>
          <p14:tracePt t="32412" x="4198938" y="4876800"/>
          <p14:tracePt t="32429" x="4152900" y="4884738"/>
          <p14:tracePt t="32446" x="4054475" y="4937125"/>
          <p14:tracePt t="32463" x="3954463" y="4999038"/>
          <p14:tracePt t="32479" x="3856038" y="5059363"/>
          <p14:tracePt t="32496" x="3763963" y="5089525"/>
          <p14:tracePt t="32513" x="3749675" y="5105400"/>
          <p14:tracePt t="32530" x="3741738" y="5105400"/>
          <p14:tracePt t="32545" x="3733800" y="5105400"/>
          <p14:tracePt t="32595" x="3717925" y="5105400"/>
          <p14:tracePt t="32627" x="3717925" y="5097463"/>
          <p14:tracePt t="32635" x="3717925" y="5075238"/>
          <p14:tracePt t="32646" x="3717925" y="5029200"/>
          <p14:tracePt t="32663" x="3717925" y="4960938"/>
          <p14:tracePt t="32681" x="3725863" y="4899025"/>
          <p14:tracePt t="32696" x="3763963" y="4816475"/>
          <p14:tracePt t="32713" x="3794125" y="4778375"/>
          <p14:tracePt t="32713" x="3817938" y="4740275"/>
          <p14:tracePt t="32732" x="3832225" y="4724400"/>
          <p14:tracePt t="32746" x="3870325" y="4694238"/>
          <p14:tracePt t="32746" x="3878263" y="4686300"/>
          <p14:tracePt t="32763" x="3908425" y="4664075"/>
          <p14:tracePt t="32780" x="3932238" y="4656138"/>
          <p14:tracePt t="32797" x="3940175" y="4656138"/>
          <p14:tracePt t="32851" x="3940175" y="4686300"/>
          <p14:tracePt t="32859" x="3940175" y="4732338"/>
          <p14:tracePt t="32867" x="3940175" y="4792663"/>
          <p14:tracePt t="32879" x="3940175" y="4906963"/>
          <p14:tracePt t="32896" x="3924300" y="5021263"/>
          <p14:tracePt t="32913" x="3916363" y="5105400"/>
          <p14:tracePt t="32930" x="3916363" y="5159375"/>
          <p14:tracePt t="32946" x="3916363" y="5173663"/>
          <p14:tracePt t="32963" x="3916363" y="5181600"/>
          <p14:tracePt t="32995" x="3924300" y="5181600"/>
          <p14:tracePt t="33019" x="3940175" y="5181600"/>
          <p14:tracePt t="33027" x="3970338" y="5165725"/>
          <p14:tracePt t="33035" x="3984625" y="5151438"/>
          <p14:tracePt t="33046" x="4060825" y="5075238"/>
          <p14:tracePt t="33063" x="4130675" y="5013325"/>
          <p14:tracePt t="33079" x="4191000" y="4953000"/>
          <p14:tracePt t="33096" x="4267200" y="4892675"/>
          <p14:tracePt t="33113" x="4327525" y="4854575"/>
          <p14:tracePt t="33130" x="4403725" y="4808538"/>
          <p14:tracePt t="33130" x="4441825" y="4784725"/>
          <p14:tracePt t="33147" x="4465638" y="4778375"/>
          <p14:tracePt t="33163" x="4487863" y="4754563"/>
          <p14:tracePt t="33179" x="4511675" y="4740275"/>
          <p14:tracePt t="33197" x="4518025" y="4732338"/>
          <p14:tracePt t="33213" x="4525963" y="4740275"/>
          <p14:tracePt t="33275" x="4525963" y="4770438"/>
          <p14:tracePt t="33283" x="4533900" y="4816475"/>
          <p14:tracePt t="33296" x="4549775" y="4899025"/>
          <p14:tracePt t="33313" x="4556125" y="4983163"/>
          <p14:tracePt t="33329" x="4556125" y="5075238"/>
          <p14:tracePt t="33329" x="4556125" y="5097463"/>
          <p14:tracePt t="33347" x="4556125" y="5113338"/>
          <p14:tracePt t="33347" x="4556125" y="5127625"/>
          <p14:tracePt t="33363" x="4556125" y="5151438"/>
          <p14:tracePt t="33380" x="4556125" y="5159375"/>
          <p14:tracePt t="33427" x="4549775" y="5151438"/>
          <p14:tracePt t="33451" x="4541838" y="5135563"/>
          <p14:tracePt t="33459" x="4541838" y="5113338"/>
          <p14:tracePt t="33467" x="4533900" y="5089525"/>
          <p14:tracePt t="33479" x="4533900" y="5067300"/>
          <p14:tracePt t="33496" x="4533900" y="5045075"/>
          <p14:tracePt t="33513" x="4533900" y="5021263"/>
          <p14:tracePt t="33530" x="4541838" y="5013325"/>
          <p14:tracePt t="33546" x="4549775" y="4999038"/>
          <p14:tracePt t="33563" x="4556125" y="4999038"/>
          <p14:tracePt t="33611" x="4572000" y="5021263"/>
          <p14:tracePt t="33627" x="4572000" y="5051425"/>
          <p14:tracePt t="33635" x="4579938" y="5097463"/>
          <p14:tracePt t="33646" x="4579938" y="5197475"/>
          <p14:tracePt t="33663" x="4525963" y="5356225"/>
          <p14:tracePt t="33681" x="4411663" y="5532438"/>
          <p14:tracePt t="33696" x="4283075" y="5661025"/>
          <p14:tracePt t="33713" x="4221163" y="5715000"/>
          <p14:tracePt t="33729" x="4206875" y="5715000"/>
          <p14:tracePt t="33746" x="4198938" y="5715000"/>
          <p14:tracePt t="33771" x="4191000" y="5715000"/>
          <p14:tracePt t="33780" x="4183063" y="5707063"/>
          <p14:tracePt t="33796" x="4175125" y="5699125"/>
          <p14:tracePt t="33812" x="4168775" y="5692775"/>
          <p14:tracePt t="33829" x="4168775" y="5707063"/>
          <p14:tracePt t="33916" x="4168775" y="5722938"/>
          <p14:tracePt t="33923" x="4175125" y="5745163"/>
          <p14:tracePt t="33931" x="4175125" y="5761038"/>
          <p14:tracePt t="33946" x="4175125" y="5799138"/>
          <p14:tracePt t="33964" x="4175125" y="5807075"/>
          <p14:tracePt t="33980" x="4175125" y="5813425"/>
          <p14:tracePt t="33996" x="4175125" y="5821363"/>
          <p14:tracePt t="34013" x="4168775" y="5821363"/>
          <p14:tracePt t="34029" x="4137025" y="5821363"/>
          <p14:tracePt t="34046" x="4076700" y="5761038"/>
          <p14:tracePt t="34063" x="4016375" y="5699125"/>
          <p14:tracePt t="34080" x="3954463" y="5608638"/>
          <p14:tracePt t="34096" x="3940175" y="5554663"/>
          <p14:tracePt t="34113" x="3916363" y="5508625"/>
          <p14:tracePt t="34130" x="3908425" y="5478463"/>
          <p14:tracePt t="34130" x="3908425" y="5470525"/>
          <p14:tracePt t="34147" x="3908425" y="5456238"/>
          <p14:tracePt t="34147" x="3908425" y="5432425"/>
          <p14:tracePt t="34163" x="3908425" y="5410200"/>
          <p14:tracePt t="34181" x="3908425" y="5394325"/>
          <p14:tracePt t="34197" x="3908425" y="5380038"/>
          <p14:tracePt t="34213" x="3908425" y="5372100"/>
          <p14:tracePt t="34275" x="3908425" y="5380038"/>
          <p14:tracePt t="34283" x="3902075" y="5410200"/>
          <p14:tracePt t="34296" x="3856038" y="5486400"/>
          <p14:tracePt t="34313" x="3810000" y="5546725"/>
          <p14:tracePt t="34330" x="3763963" y="5608638"/>
          <p14:tracePt t="34330" x="3733800" y="5638800"/>
          <p14:tracePt t="34347" x="3711575" y="5668963"/>
          <p14:tracePt t="34364" x="3687763" y="5684838"/>
          <p14:tracePt t="34380" x="3673475" y="5684838"/>
          <p14:tracePt t="34396" x="3665538" y="5684838"/>
          <p14:tracePt t="34413" x="3657600" y="5684838"/>
          <p14:tracePt t="34429" x="3641725" y="5684838"/>
          <p14:tracePt t="34446" x="3619500" y="5684838"/>
          <p14:tracePt t="34463" x="3589338" y="5668963"/>
          <p14:tracePt t="34480" x="3565525" y="5616575"/>
          <p14:tracePt t="34496" x="3543300" y="5546725"/>
          <p14:tracePt t="34513" x="3527425" y="5508625"/>
          <p14:tracePt t="34530" x="3527425" y="5470525"/>
          <p14:tracePt t="34530" x="3527425" y="5464175"/>
          <p14:tracePt t="34547" x="3535363" y="5440363"/>
          <p14:tracePt t="34563" x="3559175" y="5418138"/>
          <p14:tracePt t="34580" x="3573463" y="5402263"/>
          <p14:tracePt t="34596" x="3589338" y="5394325"/>
          <p14:tracePt t="34612" x="3603625" y="5372100"/>
          <p14:tracePt t="34630" x="3619500" y="5364163"/>
          <p14:tracePt t="34646" x="3635375" y="5349875"/>
          <p14:tracePt t="34663" x="3641725" y="5349875"/>
          <p14:tracePt t="34679" x="3649663" y="5341938"/>
          <p14:tracePt t="34696" x="3657600" y="5334000"/>
          <p14:tracePt t="34739" x="3665538" y="5334000"/>
          <p14:tracePt t="34747" x="3673475" y="5334000"/>
          <p14:tracePt t="34755" x="3679825" y="5334000"/>
          <p14:tracePt t="34787" x="3687763" y="5334000"/>
          <p14:tracePt t="34811" x="3695700" y="5334000"/>
          <p14:tracePt t="34819" x="3695700" y="5364163"/>
          <p14:tracePt t="34867" x="3665538" y="5402263"/>
          <p14:tracePt t="34875" x="3649663" y="5418138"/>
          <p14:tracePt t="34883" x="3611563" y="5464175"/>
          <p14:tracePt t="34896" x="3535363" y="5540375"/>
          <p14:tracePt t="34913" x="3436938" y="5608638"/>
          <p14:tracePt t="34930" x="3406775" y="5646738"/>
          <p14:tracePt t="34930" x="3390900" y="5654675"/>
          <p14:tracePt t="34948" x="3382963" y="5654675"/>
          <p14:tracePt t="35019" x="3382963" y="5646738"/>
          <p14:tracePt t="35027" x="3382963" y="5622925"/>
          <p14:tracePt t="35035" x="3398838" y="5584825"/>
          <p14:tracePt t="35046" x="3429000" y="5516563"/>
          <p14:tracePt t="35063" x="3482975" y="5440363"/>
          <p14:tracePt t="35079" x="3535363" y="5364163"/>
          <p14:tracePt t="35096" x="3573463" y="5295900"/>
          <p14:tracePt t="35113" x="3603625" y="5211763"/>
          <p14:tracePt t="35130" x="3627438" y="5151438"/>
          <p14:tracePt t="35130" x="3627438" y="5127625"/>
          <p14:tracePt t="35148" x="3635375" y="5105400"/>
          <p14:tracePt t="35164" x="3635375" y="5083175"/>
          <p14:tracePt t="35181" x="3641725" y="5089525"/>
          <p14:tracePt t="35267" x="3649663" y="5113338"/>
          <p14:tracePt t="35275" x="3665538" y="5135563"/>
          <p14:tracePt t="35283" x="3673475" y="5143500"/>
          <p14:tracePt t="35296" x="3749675" y="5173663"/>
          <p14:tracePt t="35313" x="3886200" y="5181600"/>
          <p14:tracePt t="35330" x="4084638" y="5165725"/>
          <p14:tracePt t="35330" x="4175125" y="5127625"/>
          <p14:tracePt t="35348" x="4297363" y="5067300"/>
          <p14:tracePt t="35364" x="4365625" y="4999038"/>
          <p14:tracePt t="35380" x="4365625" y="4975225"/>
          <p14:tracePt t="35397" x="4373563" y="4953000"/>
          <p14:tracePt t="35413" x="4373563" y="4945063"/>
          <p14:tracePt t="35429" x="4351338" y="4945063"/>
          <p14:tracePt t="35475" x="4313238" y="4945063"/>
          <p14:tracePt t="35483" x="4251325" y="4975225"/>
          <p14:tracePt t="35496" x="4076700" y="5075238"/>
          <p14:tracePt t="35513" x="3817938" y="5211763"/>
          <p14:tracePt t="35513" x="3641725" y="5295900"/>
          <p14:tracePt t="35531" x="3429000" y="5380038"/>
          <p14:tracePt t="35546" x="2735263" y="5699125"/>
          <p14:tracePt t="35563" x="2133600" y="5859463"/>
          <p14:tracePt t="35580" x="1744663" y="6035675"/>
          <p14:tracePt t="35597" x="1470025" y="6126163"/>
          <p14:tracePt t="35613" x="1257300" y="6202363"/>
          <p14:tracePt t="35630" x="1120775" y="6232525"/>
          <p14:tracePt t="35646" x="1074738" y="6248400"/>
          <p14:tracePt t="35663" x="1066800" y="6256338"/>
          <p14:tracePt t="35681" x="1058863" y="6256338"/>
          <p14:tracePt t="35696" x="1036638" y="6264275"/>
          <p14:tracePt t="35713" x="990600" y="6270625"/>
          <p14:tracePt t="35730" x="952500" y="6286500"/>
          <p14:tracePt t="35730" x="922338" y="6294438"/>
          <p14:tracePt t="35748" x="884238" y="6324600"/>
          <p14:tracePt t="35763" x="860425" y="6324600"/>
          <p14:tracePt t="35780" x="838200" y="6362700"/>
          <p14:tracePt t="35796" x="800100" y="6423025"/>
          <p14:tracePt t="35813" x="784225" y="6461125"/>
          <p14:tracePt t="35830" x="762000" y="6507163"/>
          <p14:tracePt t="35846" x="762000" y="6553200"/>
          <p14:tracePt t="35863" x="762000" y="65754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98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ARTERIA PULMONAR</a:t>
            </a:r>
            <a:endParaRPr lang="es-ES" smtClean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7412" name="Picture 4" descr="clases 2008 04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5" b="13895"/>
          <a:stretch>
            <a:fillRect/>
          </a:stretch>
        </p:blipFill>
        <p:spPr>
          <a:xfrm>
            <a:off x="1403350" y="3500438"/>
            <a:ext cx="4038600" cy="2185987"/>
          </a:xfrm>
          <a:noFill/>
        </p:spPr>
      </p:pic>
      <p:pic>
        <p:nvPicPr>
          <p:cNvPr id="17416" name="Picture 8" descr="clases 2008 04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6" t="41780" r="29112" b="33791"/>
          <a:stretch>
            <a:fillRect/>
          </a:stretch>
        </p:blipFill>
        <p:spPr>
          <a:xfrm>
            <a:off x="4794250" y="2921000"/>
            <a:ext cx="4349750" cy="3937000"/>
          </a:xfrm>
          <a:noFill/>
        </p:spPr>
      </p:pic>
      <p:sp>
        <p:nvSpPr>
          <p:cNvPr id="17411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258888" y="1484313"/>
            <a:ext cx="5003800" cy="4525962"/>
          </a:xfrm>
        </p:spPr>
        <p:txBody>
          <a:bodyPr/>
          <a:lstStyle/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Anatomía normal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Variantes anatómicas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Disección paralela al vaso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Ver las </a:t>
            </a:r>
            <a:r>
              <a:rPr lang="es-CL" altLang="es-ES" sz="2800" smtClean="0">
                <a:latin typeface="Arial" panose="020B0604020202020204" pitchFamily="34" charset="0"/>
              </a:rPr>
              <a:t>“</a:t>
            </a:r>
            <a:r>
              <a:rPr lang="es-CL" sz="2800" smtClean="0">
                <a:latin typeface="Arial" panose="020B0604020202020204" pitchFamily="34" charset="0"/>
              </a:rPr>
              <a:t> patas</a:t>
            </a:r>
            <a:r>
              <a:rPr lang="es-CL" altLang="es-ES" sz="2800" smtClean="0">
                <a:latin typeface="Arial" panose="020B0604020202020204" pitchFamily="34" charset="0"/>
              </a:rPr>
              <a:t>”</a:t>
            </a:r>
            <a:endParaRPr lang="es-CL" sz="2800" smtClean="0">
              <a:latin typeface="Arial" panose="020B0604020202020204" pitchFamily="34" charset="0"/>
            </a:endParaRP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Ligadura en pantalón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Sutupack de Vicryl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Clips ?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Sección con tijera o bisturí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Ligasure?</a:t>
            </a:r>
          </a:p>
          <a:p>
            <a:pPr eaLnBrk="1" hangingPunct="1"/>
            <a:endParaRPr lang="es-CL" sz="2800" smtClean="0">
              <a:latin typeface="Arial" panose="020B0604020202020204" pitchFamily="34" charset="0"/>
            </a:endParaRPr>
          </a:p>
        </p:txBody>
      </p:sp>
      <p:pic>
        <p:nvPicPr>
          <p:cNvPr id="6" name="Picture 5" descr="clases torax 017"/>
          <p:cNvPicPr>
            <a:picLocks noChangeAspect="1" noChangeArrowheads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6" t="15942" r="18195" b="14555"/>
          <a:stretch>
            <a:fillRect/>
          </a:stretch>
        </p:blipFill>
        <p:spPr bwMode="auto">
          <a:xfrm>
            <a:off x="1042988" y="1897063"/>
            <a:ext cx="633730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50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65" x="1265238" y="6430963"/>
          <p14:tracePt t="6575" x="1798638" y="6232525"/>
          <p14:tracePt t="6591" x="2125663" y="6003925"/>
          <p14:tracePt t="6607" x="2378075" y="5791200"/>
          <p14:tracePt t="6624" x="2590800" y="5546725"/>
          <p14:tracePt t="6641" x="2811463" y="5280025"/>
          <p14:tracePt t="6659" x="2987675" y="5045075"/>
          <p14:tracePt t="6675" x="3184525" y="4800600"/>
          <p14:tracePt t="6691" x="3336925" y="4602163"/>
          <p14:tracePt t="6708" x="3436938" y="4449763"/>
          <p14:tracePt t="6708" x="3459163" y="4403725"/>
          <p14:tracePt t="6727" x="3482975" y="4365625"/>
          <p14:tracePt t="6741" x="3513138" y="4283075"/>
          <p14:tracePt t="6758" x="3513138" y="4259263"/>
          <p14:tracePt t="6776" x="3513138" y="4251325"/>
          <p14:tracePt t="6791" x="3513138" y="4244975"/>
          <p14:tracePt t="6822" x="3497263" y="4244975"/>
          <p14:tracePt t="6862" x="3489325" y="4244975"/>
          <p14:tracePt t="6878" x="3482975" y="4244975"/>
          <p14:tracePt t="6942" x="3482975" y="4251325"/>
          <p14:tracePt t="6958" x="3475038" y="4259263"/>
          <p14:tracePt t="6966" x="3467100" y="4267200"/>
          <p14:tracePt t="7006" x="3467100" y="4275138"/>
          <p14:tracePt t="7022" x="3459163" y="4283075"/>
          <p14:tracePt t="7038" x="3459163" y="4289425"/>
          <p14:tracePt t="7062" x="3451225" y="4297363"/>
          <p14:tracePt t="7086" x="3444875" y="4305300"/>
          <p14:tracePt t="7110" x="3436938" y="4321175"/>
          <p14:tracePt t="7118" x="3436938" y="4335463"/>
          <p14:tracePt t="7134" x="3436938" y="4343400"/>
          <p14:tracePt t="7142" x="3436938" y="4373563"/>
          <p14:tracePt t="7160" x="3421063" y="4403725"/>
          <p14:tracePt t="7175" x="3413125" y="4449763"/>
          <p14:tracePt t="7191" x="3406775" y="4518025"/>
          <p14:tracePt t="7208" x="3390900" y="4556125"/>
          <p14:tracePt t="7225" x="3390900" y="4594225"/>
          <p14:tracePt t="7241" x="3390900" y="4625975"/>
          <p14:tracePt t="7258" x="3382963" y="4656138"/>
          <p14:tracePt t="7275" x="3382963" y="4664075"/>
          <p14:tracePt t="7291" x="3382963" y="4686300"/>
          <p14:tracePt t="7308" x="3382963" y="4702175"/>
          <p14:tracePt t="7325" x="3382963" y="4708525"/>
          <p14:tracePt t="7341" x="3390900" y="4708525"/>
          <p14:tracePt t="7414" x="3406775" y="4708525"/>
          <p14:tracePt t="7422" x="3421063" y="4708525"/>
          <p14:tracePt t="7430" x="3436938" y="4702175"/>
          <p14:tracePt t="7441" x="3475038" y="4686300"/>
          <p14:tracePt t="7458" x="3535363" y="4670425"/>
          <p14:tracePt t="7475" x="3635375" y="4656138"/>
          <p14:tracePt t="7491" x="3749675" y="4640263"/>
          <p14:tracePt t="7508" x="3916363" y="4640263"/>
          <p14:tracePt t="7508" x="4000500" y="4640263"/>
          <p14:tracePt t="7527" x="4076700" y="4640263"/>
          <p14:tracePt t="7541" x="4275138" y="4656138"/>
          <p14:tracePt t="7559" x="4335463" y="4694238"/>
          <p14:tracePt t="7575" x="4373563" y="4724400"/>
          <p14:tracePt t="7592" x="4403725" y="4746625"/>
          <p14:tracePt t="7608" x="4427538" y="4770438"/>
          <p14:tracePt t="7626" x="4449763" y="4800600"/>
          <p14:tracePt t="7641" x="4457700" y="4816475"/>
          <p14:tracePt t="7659" x="4465638" y="4838700"/>
          <p14:tracePt t="7675" x="4479925" y="4884738"/>
          <p14:tracePt t="7691" x="4487863" y="4930775"/>
          <p14:tracePt t="7709" x="4518025" y="4975225"/>
          <p14:tracePt t="7725" x="4541838" y="5021263"/>
          <p14:tracePt t="7725" x="4541838" y="5037138"/>
          <p14:tracePt t="7742" x="4556125" y="5075238"/>
          <p14:tracePt t="7758" x="4579938" y="5113338"/>
          <p14:tracePt t="7775" x="4587875" y="5143500"/>
          <p14:tracePt t="7792" x="4610100" y="5181600"/>
          <p14:tracePt t="7808" x="4625975" y="5219700"/>
          <p14:tracePt t="7825" x="4640263" y="5257800"/>
          <p14:tracePt t="7842" x="4678363" y="5326063"/>
          <p14:tracePt t="7858" x="4694238" y="5364163"/>
          <p14:tracePt t="7875" x="4716463" y="5410200"/>
          <p14:tracePt t="7892" x="4732338" y="5440363"/>
          <p14:tracePt t="7908" x="4746625" y="5486400"/>
          <p14:tracePt t="7908" x="4762500" y="5508625"/>
          <p14:tracePt t="7926" x="4762500" y="5516563"/>
          <p14:tracePt t="7941" x="4770438" y="5546725"/>
          <p14:tracePt t="7959" x="4770438" y="5562600"/>
          <p14:tracePt t="7975" x="4778375" y="5562600"/>
          <p14:tracePt t="7991" x="4778375" y="5570538"/>
          <p14:tracePt t="8014" x="4778375" y="5554663"/>
          <p14:tracePt t="8118" x="4770438" y="5540375"/>
          <p14:tracePt t="8134" x="4770438" y="5532438"/>
          <p14:tracePt t="8142" x="4770438" y="5508625"/>
          <p14:tracePt t="8159" x="4746625" y="5464175"/>
          <p14:tracePt t="8176" x="4746625" y="5432425"/>
          <p14:tracePt t="8192" x="4746625" y="5380038"/>
          <p14:tracePt t="8208" x="4740275" y="5326063"/>
          <p14:tracePt t="8225" x="4740275" y="5287963"/>
          <p14:tracePt t="8242" x="4716463" y="5227638"/>
          <p14:tracePt t="8258" x="4708525" y="5197475"/>
          <p14:tracePt t="8275" x="4708525" y="5159375"/>
          <p14:tracePt t="8291" x="4694238" y="5127625"/>
          <p14:tracePt t="8308" x="4694238" y="5113338"/>
          <p14:tracePt t="8326" x="4694238" y="5097463"/>
          <p14:tracePt t="8341" x="4694238" y="5083175"/>
          <p14:tracePt t="8359" x="4694238" y="5075238"/>
          <p14:tracePt t="8375" x="4694238" y="5059363"/>
          <p14:tracePt t="8391" x="4694238" y="5029200"/>
          <p14:tracePt t="8408" x="4694238" y="4999038"/>
          <p14:tracePt t="8425" x="4694238" y="4975225"/>
          <p14:tracePt t="8441" x="4694238" y="4953000"/>
          <p14:tracePt t="8458" x="4694238" y="4945063"/>
          <p14:tracePt t="8474" x="4694238" y="4937125"/>
          <p14:tracePt t="8491" x="4694238" y="4930775"/>
          <p14:tracePt t="8508" x="4694238" y="4922838"/>
          <p14:tracePt t="8524" x="4694238" y="4906963"/>
          <p14:tracePt t="9447" x="4686300" y="4899025"/>
          <p14:tracePt t="9479" x="4686300" y="4884738"/>
          <p14:tracePt t="9510" x="4686300" y="4876800"/>
          <p14:tracePt t="9526" x="4686300" y="4860925"/>
          <p14:tracePt t="9542" x="4686300" y="4846638"/>
          <p14:tracePt t="9549" x="4686300" y="4838700"/>
          <p14:tracePt t="9559" x="4686300" y="4822825"/>
          <p14:tracePt t="9575" x="4686300" y="4808538"/>
          <p14:tracePt t="9591" x="4686300" y="4792663"/>
          <p14:tracePt t="9607" x="4686300" y="4778375"/>
          <p14:tracePt t="9624" x="4686300" y="4762500"/>
          <p14:tracePt t="9640" x="4686300" y="4754563"/>
          <p14:tracePt t="9657" x="4686300" y="4740275"/>
          <p14:tracePt t="9674" x="4686300" y="4716463"/>
          <p14:tracePt t="9691" x="4670425" y="4694238"/>
          <p14:tracePt t="9707" x="4664075" y="4670425"/>
          <p14:tracePt t="9707" x="4664075" y="4664075"/>
          <p14:tracePt t="9725" x="4664075" y="4648200"/>
          <p14:tracePt t="9741" x="4648200" y="4625975"/>
          <p14:tracePt t="9758" x="4640263" y="4610100"/>
          <p14:tracePt t="9774" x="4632325" y="4587875"/>
          <p14:tracePt t="9791" x="4625975" y="4572000"/>
          <p14:tracePt t="9807" x="4610100" y="4556125"/>
          <p14:tracePt t="9824" x="4594225" y="4533900"/>
          <p14:tracePt t="9840" x="4594225" y="4518025"/>
          <p14:tracePt t="9857" x="4579938" y="4503738"/>
          <p14:tracePt t="9874" x="4572000" y="4487863"/>
          <p14:tracePt t="9890" x="4572000" y="4473575"/>
          <p14:tracePt t="9909" x="4564063" y="4473575"/>
          <p14:tracePt t="9924" x="4556125" y="4465638"/>
          <p14:tracePt t="9940" x="4549775" y="4449763"/>
          <p14:tracePt t="9957" x="4549775" y="4441825"/>
          <p14:tracePt t="9974" x="4541838" y="4435475"/>
          <p14:tracePt t="9991" x="4533900" y="4419600"/>
          <p14:tracePt t="10007" x="4525963" y="4403725"/>
          <p14:tracePt t="10024" x="4525963" y="4389438"/>
          <p14:tracePt t="10041" x="4518025" y="4373563"/>
          <p14:tracePt t="10057" x="4511675" y="4365625"/>
          <p14:tracePt t="10077" x="4511675" y="4351338"/>
          <p14:tracePt t="10090" x="4503738" y="4343400"/>
          <p14:tracePt t="10107" x="4495800" y="4327525"/>
          <p14:tracePt t="10123" x="4495800" y="4305300"/>
          <p14:tracePt t="10141" x="4487863" y="4289425"/>
          <p14:tracePt t="10159" x="4487863" y="4283075"/>
          <p14:tracePt t="10181" x="4479925" y="4275138"/>
          <p14:tracePt t="10197" x="4479925" y="4267200"/>
          <p14:tracePt t="10317" x="4473575" y="4267200"/>
          <p14:tracePt t="10333" x="4473575" y="4259263"/>
          <p14:tracePt t="10357" x="4473575" y="4251325"/>
          <p14:tracePt t="10389" x="4473575" y="4244975"/>
          <p14:tracePt t="10726" x="4473575" y="4237038"/>
          <p14:tracePt t="10774" x="4465638" y="4229100"/>
          <p14:tracePt t="10806" x="4457700" y="4221163"/>
          <p14:tracePt t="10822" x="4457700" y="4213225"/>
          <p14:tracePt t="10838" x="4449763" y="4206875"/>
          <p14:tracePt t="10853" x="4449763" y="4198938"/>
          <p14:tracePt t="10902" x="4449763" y="4191000"/>
          <p14:tracePt t="10909" x="4441825" y="4191000"/>
          <p14:tracePt t="10925" x="4435475" y="4175125"/>
          <p14:tracePt t="10943" x="4435475" y="4168775"/>
          <p14:tracePt t="10958" x="4427538" y="4160838"/>
          <p14:tracePt t="10974" x="4427538" y="4152900"/>
          <p14:tracePt t="10997" x="4427538" y="4144963"/>
          <p14:tracePt t="11007" x="4419600" y="4144963"/>
          <p14:tracePt t="11024" x="4419600" y="4137025"/>
          <p14:tracePt t="11045" x="4411663" y="4137025"/>
          <p14:tracePt t="11057" x="4411663" y="4130675"/>
          <p14:tracePt t="11074" x="4403725" y="4130675"/>
          <p14:tracePt t="11090" x="4397375" y="4114800"/>
          <p14:tracePt t="11108" x="4389438" y="4106863"/>
          <p14:tracePt t="11125" x="4373563" y="4098925"/>
          <p14:tracePt t="11165" x="4359275" y="4098925"/>
          <p14:tracePt t="11229" x="4351338" y="4092575"/>
          <p14:tracePt t="11245" x="4343400" y="4092575"/>
          <p14:tracePt t="11253" x="4327525" y="4084638"/>
          <p14:tracePt t="11269" x="4321175" y="4084638"/>
          <p14:tracePt t="11285" x="4313238" y="4084638"/>
          <p14:tracePt t="11293" x="4305300" y="4084638"/>
          <p14:tracePt t="11307" x="4297363" y="4068763"/>
          <p14:tracePt t="11324" x="4289425" y="4068763"/>
          <p14:tracePt t="11340" x="4283075" y="4068763"/>
          <p14:tracePt t="11357" x="4275138" y="4068763"/>
          <p14:tracePt t="11381" x="4267200" y="4068763"/>
          <p14:tracePt t="11390" x="4259263" y="4068763"/>
          <p14:tracePt t="11407" x="4237038" y="4060825"/>
          <p14:tracePt t="11424" x="4213225" y="4060825"/>
          <p14:tracePt t="11441" x="4183063" y="4060825"/>
          <p14:tracePt t="11457" x="4168775" y="4046538"/>
          <p14:tracePt t="11474" x="4144963" y="4046538"/>
          <p14:tracePt t="11491" x="4130675" y="4038600"/>
          <p14:tracePt t="11510" x="4122738" y="4038600"/>
          <p14:tracePt t="11524" x="4098925" y="4038600"/>
          <p14:tracePt t="11541" x="4084638" y="4030663"/>
          <p14:tracePt t="11565" x="4076700" y="4030663"/>
          <p14:tracePt t="11581" x="4068763" y="4030663"/>
          <p14:tracePt t="11597" x="4060825" y="4030663"/>
          <p14:tracePt t="11621" x="4054475" y="4030663"/>
          <p14:tracePt t="11637" x="4038600" y="4022725"/>
          <p14:tracePt t="11654" x="4022725" y="4022725"/>
          <p14:tracePt t="11669" x="4008438" y="4016375"/>
          <p14:tracePt t="11677" x="4000500" y="4016375"/>
          <p14:tracePt t="11690" x="3978275" y="4016375"/>
          <p14:tracePt t="11707" x="3962400" y="4008438"/>
          <p14:tracePt t="11707" x="3946525" y="4000500"/>
          <p14:tracePt t="11725" x="3932238" y="3992563"/>
          <p14:tracePt t="11749" x="3924300" y="3992563"/>
          <p14:tracePt t="11773" x="3916363" y="3992563"/>
          <p14:tracePt t="11789" x="3902075" y="3984625"/>
          <p14:tracePt t="11821" x="3894138" y="3984625"/>
          <p14:tracePt t="11829" x="3878263" y="3984625"/>
          <p14:tracePt t="11840" x="3870325" y="3984625"/>
          <p14:tracePt t="11857" x="3856038" y="3978275"/>
          <p14:tracePt t="11874" x="3840163" y="3970338"/>
          <p14:tracePt t="11891" x="3825875" y="3970338"/>
          <p14:tracePt t="11907" x="3810000" y="3970338"/>
          <p14:tracePt t="11907" x="3794125" y="3962400"/>
          <p14:tracePt t="11925" x="3787775" y="3962400"/>
          <p14:tracePt t="11941" x="3763963" y="3962400"/>
          <p14:tracePt t="11958" x="3749675" y="3962400"/>
          <p14:tracePt t="11975" x="3733800" y="3954463"/>
          <p14:tracePt t="11990" x="3725863" y="3954463"/>
          <p14:tracePt t="12013" x="3717925" y="3954463"/>
          <p14:tracePt t="12061" x="3711575" y="3954463"/>
          <p14:tracePt t="12077" x="3703638" y="3954463"/>
          <p14:tracePt t="12085" x="3687763" y="3954463"/>
          <p14:tracePt t="12109" x="3679825" y="3954463"/>
          <p14:tracePt t="12125" x="3673475" y="3954463"/>
          <p14:tracePt t="12141" x="3665538" y="3954463"/>
          <p14:tracePt t="12150" x="3657600" y="3954463"/>
          <p14:tracePt t="12165" x="3649663" y="3954463"/>
          <p14:tracePt t="12189" x="3641725" y="3954463"/>
          <p14:tracePt t="12197" x="3635375" y="3954463"/>
          <p14:tracePt t="12207" x="3619500" y="3954463"/>
          <p14:tracePt t="12229" x="3611563" y="3954463"/>
          <p14:tracePt t="12240" x="3597275" y="3946525"/>
          <p14:tracePt t="12257" x="3589338" y="3946525"/>
          <p14:tracePt t="12274" x="3573463" y="3946525"/>
          <p14:tracePt t="12290" x="3565525" y="3946525"/>
          <p14:tracePt t="12307" x="3551238" y="3946525"/>
          <p14:tracePt t="12325" x="3543300" y="3946525"/>
          <p14:tracePt t="12357" x="3535363" y="3946525"/>
          <p14:tracePt t="12381" x="3527425" y="3946525"/>
          <p14:tracePt t="12389" x="3521075" y="3946525"/>
          <p14:tracePt t="12397" x="3513138" y="3946525"/>
          <p14:tracePt t="12429" x="3497263" y="3940175"/>
          <p14:tracePt t="12551" x="3489325" y="3924300"/>
          <p14:tracePt t="12575" x="3482975" y="3908425"/>
          <p14:tracePt t="12581" x="3467100" y="3894138"/>
          <p14:tracePt t="12591" x="3451225" y="3870325"/>
          <p14:tracePt t="12608" x="3444875" y="3848100"/>
          <p14:tracePt t="12625" x="3421063" y="3810000"/>
          <p14:tracePt t="12641" x="3406775" y="3779838"/>
          <p14:tracePt t="12658" x="3390900" y="3756025"/>
          <p14:tracePt t="12675" x="3382963" y="3725863"/>
          <p14:tracePt t="12691" x="3360738" y="3703638"/>
          <p14:tracePt t="12708" x="3360738" y="3679825"/>
          <p14:tracePt t="12708" x="3352800" y="3673475"/>
          <p14:tracePt t="12725" x="3336925" y="3657600"/>
          <p14:tracePt t="12741" x="3336925" y="3649663"/>
          <p14:tracePt t="12757" x="3330575" y="3635375"/>
          <p14:tracePt t="12789" x="3330575" y="3641725"/>
          <p14:tracePt t="12926" x="3330575" y="3657600"/>
          <p14:tracePt t="12934" x="3336925" y="3679825"/>
          <p14:tracePt t="12942" x="3344863" y="3725863"/>
          <p14:tracePt t="12958" x="3360738" y="3771900"/>
          <p14:tracePt t="12975" x="3368675" y="3810000"/>
          <p14:tracePt t="12991" x="3375025" y="3832225"/>
          <p14:tracePt t="13008" x="3375025" y="3840163"/>
          <p14:tracePt t="13024" x="3375025" y="3856038"/>
          <p14:tracePt t="13041" x="3375025" y="3863975"/>
          <p14:tracePt t="13057" x="3390900" y="3878263"/>
          <p14:tracePt t="13074" x="3390900" y="3894138"/>
          <p14:tracePt t="13091" x="3390900" y="3908425"/>
          <p14:tracePt t="13107" x="3390900" y="3916363"/>
          <p14:tracePt t="13124" x="3390900" y="3940175"/>
          <p14:tracePt t="13141" x="3390900" y="3954463"/>
          <p14:tracePt t="13160" x="3390900" y="3962400"/>
          <p14:tracePt t="13174" x="3382963" y="3978275"/>
          <p14:tracePt t="13191" x="3368675" y="3992563"/>
          <p14:tracePt t="13208" x="3336925" y="4008438"/>
          <p14:tracePt t="13224" x="3314700" y="4022725"/>
          <p14:tracePt t="13241" x="3284538" y="4038600"/>
          <p14:tracePt t="13257" x="3254375" y="4060825"/>
          <p14:tracePt t="13274" x="3222625" y="4084638"/>
          <p14:tracePt t="13291" x="3178175" y="4106863"/>
          <p14:tracePt t="13307" x="3140075" y="4137025"/>
          <p14:tracePt t="13307" x="3124200" y="4152900"/>
          <p14:tracePt t="13326" x="3078163" y="4175125"/>
          <p14:tracePt t="13342" x="3055938" y="4206875"/>
          <p14:tracePt t="13358" x="3025775" y="4244975"/>
          <p14:tracePt t="13375" x="3001963" y="4275138"/>
          <p14:tracePt t="13391" x="2971800" y="4305300"/>
          <p14:tracePt t="13408" x="2955925" y="4335463"/>
          <p14:tracePt t="13424" x="2941638" y="4351338"/>
          <p14:tracePt t="13441" x="2925763" y="4373563"/>
          <p14:tracePt t="13458" x="2911475" y="4397375"/>
          <p14:tracePt t="13474" x="2903538" y="4411663"/>
          <p14:tracePt t="13491" x="2895600" y="4441825"/>
          <p14:tracePt t="13507" x="2895600" y="4449763"/>
          <p14:tracePt t="13524" x="2887663" y="4457700"/>
          <p14:tracePt t="13540" x="2895600" y="4441825"/>
          <p14:tracePt t="13653" x="2911475" y="4427538"/>
          <p14:tracePt t="13661" x="2917825" y="4411663"/>
          <p14:tracePt t="13674" x="2963863" y="4365625"/>
          <p14:tracePt t="13691" x="3001963" y="4327525"/>
          <p14:tracePt t="13708" x="3040063" y="4297363"/>
          <p14:tracePt t="13708" x="3070225" y="4283075"/>
          <p14:tracePt t="13726" x="3078163" y="4275138"/>
          <p14:tracePt t="13741" x="3154363" y="4213225"/>
          <p14:tracePt t="13758" x="3200400" y="4191000"/>
          <p14:tracePt t="13775" x="3268663" y="4152900"/>
          <p14:tracePt t="13791" x="3336925" y="4137025"/>
          <p14:tracePt t="13808" x="3382963" y="4122738"/>
          <p14:tracePt t="13824" x="3390900" y="4122738"/>
          <p14:tracePt t="13840" x="3398838" y="4122738"/>
          <p14:tracePt t="13857" x="3413125" y="4122738"/>
          <p14:tracePt t="13877" x="3421063" y="4122738"/>
          <p14:tracePt t="13893" x="3429000" y="4137025"/>
          <p14:tracePt t="13907" x="3467100" y="4183063"/>
          <p14:tracePt t="13907" x="3467100" y="4213225"/>
          <p14:tracePt t="13926" x="3475038" y="4229100"/>
          <p14:tracePt t="13941" x="3482975" y="4267200"/>
          <p14:tracePt t="13958" x="3489325" y="4267200"/>
          <p14:tracePt t="14013" x="3497263" y="4267200"/>
          <p14:tracePt t="14046" x="3497263" y="4259263"/>
          <p14:tracePt t="14061" x="3497263" y="4244975"/>
          <p14:tracePt t="14069" x="3497263" y="4229100"/>
          <p14:tracePt t="14085" x="3497263" y="4221163"/>
          <p14:tracePt t="14093" x="3497263" y="4213225"/>
          <p14:tracePt t="14109" x="3497263" y="4206875"/>
          <p14:tracePt t="14124" x="3497263" y="4191000"/>
          <p14:tracePt t="14142" x="3497263" y="4183063"/>
          <p14:tracePt t="14165" x="3513138" y="4183063"/>
          <p14:tracePt t="14197" x="3521075" y="4175125"/>
          <p14:tracePt t="14213" x="3527425" y="4175125"/>
          <p14:tracePt t="14229" x="3535363" y="4175125"/>
          <p14:tracePt t="14237" x="3551238" y="4175125"/>
          <p14:tracePt t="14245" x="3565525" y="4175125"/>
          <p14:tracePt t="14257" x="3603625" y="4175125"/>
          <p14:tracePt t="14274" x="3665538" y="4175125"/>
          <p14:tracePt t="14291" x="3717925" y="4175125"/>
          <p14:tracePt t="14308" x="3771900" y="4183063"/>
          <p14:tracePt t="14308" x="3787775" y="4191000"/>
          <p14:tracePt t="14325" x="3810000" y="4213225"/>
          <p14:tracePt t="14341" x="3840163" y="4229100"/>
          <p14:tracePt t="14358" x="3856038" y="4237038"/>
          <p14:tracePt t="14375" x="3856038" y="4244975"/>
          <p14:tracePt t="14390" x="3863975" y="4244975"/>
          <p14:tracePt t="14407" x="3886200" y="4251325"/>
          <p14:tracePt t="14424" x="3902075" y="4259263"/>
          <p14:tracePt t="14445" x="3908425" y="4259263"/>
          <p14:tracePt t="14461" x="3932238" y="4267200"/>
          <p14:tracePt t="14474" x="3954463" y="4283075"/>
          <p14:tracePt t="14491" x="3992563" y="4289425"/>
          <p14:tracePt t="14508" x="4060825" y="4313238"/>
          <p14:tracePt t="14508" x="4084638" y="4313238"/>
          <p14:tracePt t="14526" x="4144963" y="4343400"/>
          <p14:tracePt t="14542" x="4198938" y="4359275"/>
          <p14:tracePt t="14558" x="4229100" y="4373563"/>
          <p14:tracePt t="14575" x="4251325" y="4381500"/>
          <p14:tracePt t="14591" x="4275138" y="4397375"/>
          <p14:tracePt t="14608" x="4297363" y="4411663"/>
          <p14:tracePt t="14624" x="4327525" y="4435475"/>
          <p14:tracePt t="14641" x="4365625" y="4457700"/>
          <p14:tracePt t="14659" x="4397375" y="4487863"/>
          <p14:tracePt t="14674" x="4427538" y="4525963"/>
          <p14:tracePt t="14691" x="4473575" y="4579938"/>
          <p14:tracePt t="14708" x="4503738" y="4632325"/>
          <p14:tracePt t="14708" x="4518025" y="4656138"/>
          <p14:tracePt t="14725" x="4533900" y="4694238"/>
          <p14:tracePt t="14741" x="4541838" y="4702175"/>
          <p14:tracePt t="14757" x="4541838" y="4716463"/>
          <p14:tracePt t="14774" x="4549775" y="4716463"/>
          <p14:tracePt t="14894" x="4556125" y="4716463"/>
          <p14:tracePt t="15079" x="4556125" y="4708525"/>
          <p14:tracePt t="15101" x="4556125" y="4702175"/>
          <p14:tracePt t="15110" x="4556125" y="4694238"/>
          <p14:tracePt t="15133" x="4556125" y="4686300"/>
          <p14:tracePt t="15141" x="4556125" y="4678363"/>
          <p14:tracePt t="15165" x="4556125" y="4670425"/>
          <p14:tracePt t="15175" x="4556125" y="4656138"/>
          <p14:tracePt t="15191" x="4556125" y="4648200"/>
          <p14:tracePt t="15318" x="4556125" y="4640263"/>
          <p14:tracePt t="15343" x="4556125" y="4632325"/>
          <p14:tracePt t="15350" x="4556125" y="4625975"/>
          <p14:tracePt t="15374" x="4556125" y="4618038"/>
          <p14:tracePt t="15381" x="4556125" y="4602163"/>
          <p14:tracePt t="15397" x="4556125" y="4587875"/>
          <p14:tracePt t="15407" x="4564063" y="4572000"/>
          <p14:tracePt t="15424" x="4564063" y="4549775"/>
          <p14:tracePt t="15441" x="4572000" y="4533900"/>
          <p14:tracePt t="15458" x="4572000" y="4518025"/>
          <p14:tracePt t="15474" x="4579938" y="4503738"/>
          <p14:tracePt t="15491" x="4579938" y="4495800"/>
          <p14:tracePt t="15507" x="4587875" y="4473575"/>
          <p14:tracePt t="15525" x="4587875" y="4457700"/>
          <p14:tracePt t="15542" x="4618038" y="4435475"/>
          <p14:tracePt t="15558" x="4618038" y="4427538"/>
          <p14:tracePt t="15574" x="4618038" y="4419600"/>
          <p14:tracePt t="15590" x="4618038" y="4397375"/>
          <p14:tracePt t="15608" x="4618038" y="4381500"/>
          <p14:tracePt t="15625" x="4618038" y="4373563"/>
          <p14:tracePt t="15640" x="4640263" y="4351338"/>
          <p14:tracePt t="15659" x="4648200" y="4327525"/>
          <p14:tracePt t="15674" x="4664075" y="4297363"/>
          <p14:tracePt t="15691" x="4664075" y="4283075"/>
          <p14:tracePt t="15707" x="4670425" y="4275138"/>
          <p14:tracePt t="15724" x="4670425" y="4251325"/>
          <p14:tracePt t="15742" x="4670425" y="4244975"/>
          <p14:tracePt t="15757" x="4686300" y="4221163"/>
          <p14:tracePt t="15775" x="4686300" y="4213225"/>
          <p14:tracePt t="15791" x="4686300" y="4198938"/>
          <p14:tracePt t="15808" x="4686300" y="4175125"/>
          <p14:tracePt t="15825" x="4686300" y="4160838"/>
          <p14:tracePt t="15841" x="4686300" y="4144963"/>
          <p14:tracePt t="15857" x="4686300" y="4137025"/>
          <p14:tracePt t="15874" x="4686300" y="4114800"/>
          <p14:tracePt t="15891" x="4686300" y="4106863"/>
          <p14:tracePt t="15907" x="4686300" y="4098925"/>
          <p14:tracePt t="15924" x="4694238" y="4084638"/>
          <p14:tracePt t="15941" x="4694238" y="4068763"/>
          <p14:tracePt t="15958" x="4694238" y="4054475"/>
          <p14:tracePt t="15981" x="4694238" y="4046538"/>
          <p14:tracePt t="15991" x="4694238" y="4030663"/>
          <p14:tracePt t="16008" x="4708525" y="4016375"/>
          <p14:tracePt t="16025" x="4708525" y="4008438"/>
          <p14:tracePt t="16041" x="4708525" y="3992563"/>
          <p14:tracePt t="16058" x="4708525" y="3984625"/>
          <p14:tracePt t="16074" x="4708525" y="3978275"/>
          <p14:tracePt t="16091" x="4716463" y="3962400"/>
          <p14:tracePt t="16108" x="4724400" y="3946525"/>
          <p14:tracePt t="16125" x="4724400" y="3940175"/>
          <p14:tracePt t="16141" x="4732338" y="3924300"/>
          <p14:tracePt t="16160" x="4740275" y="3908425"/>
          <p14:tracePt t="16175" x="4746625" y="3894138"/>
          <p14:tracePt t="16191" x="4762500" y="3878263"/>
          <p14:tracePt t="16208" x="4770438" y="3856038"/>
          <p14:tracePt t="16225" x="4784725" y="3840163"/>
          <p14:tracePt t="16241" x="4792663" y="3832225"/>
          <p14:tracePt t="16257" x="4800600" y="3817938"/>
          <p14:tracePt t="16274" x="4816475" y="3810000"/>
          <p14:tracePt t="16292" x="4838700" y="3787775"/>
          <p14:tracePt t="16308" x="4854575" y="3771900"/>
          <p14:tracePt t="16308" x="4868863" y="3749675"/>
          <p14:tracePt t="16326" x="4884738" y="3733800"/>
          <p14:tracePt t="16342" x="4906963" y="3711575"/>
          <p14:tracePt t="16358" x="4922838" y="3687763"/>
          <p14:tracePt t="16375" x="4937125" y="3665538"/>
          <p14:tracePt t="16391" x="4945063" y="3657600"/>
          <p14:tracePt t="16407" x="4960938" y="3641725"/>
          <p14:tracePt t="16425" x="4968875" y="3635375"/>
          <p14:tracePt t="16440" x="4975225" y="3627438"/>
          <p14:tracePt t="16457" x="4999038" y="3611563"/>
          <p14:tracePt t="16475" x="5013325" y="3611563"/>
          <p14:tracePt t="16492" x="5045075" y="3597275"/>
          <p14:tracePt t="16508" x="5059363" y="3589338"/>
          <p14:tracePt t="16526" x="5059363" y="3581400"/>
          <p14:tracePt t="16526" x="5067300" y="3581400"/>
          <p14:tracePt t="16541" x="5083175" y="3573463"/>
          <p14:tracePt t="16558" x="5089525" y="3573463"/>
          <p14:tracePt t="16574" x="5113338" y="3573463"/>
          <p14:tracePt t="16591" x="5135563" y="3565525"/>
          <p14:tracePt t="16608" x="5159375" y="3565525"/>
          <p14:tracePt t="16625" x="5181600" y="3565525"/>
          <p14:tracePt t="16641" x="5189538" y="3565525"/>
          <p14:tracePt t="16658" x="5203825" y="3565525"/>
          <p14:tracePt t="16674" x="5211763" y="3565525"/>
          <p14:tracePt t="16910" x="5219700" y="3565525"/>
          <p14:tracePt t="16917" x="5227638" y="3565525"/>
          <p14:tracePt t="16934" x="5235575" y="3565525"/>
          <p14:tracePt t="16958" x="5241925" y="3565525"/>
          <p14:tracePt t="16965" x="5249863" y="3565525"/>
          <p14:tracePt t="16981" x="5257800" y="3565525"/>
          <p14:tracePt t="16991" x="5273675" y="3565525"/>
          <p14:tracePt t="17008" x="5295900" y="3565525"/>
          <p14:tracePt t="17025" x="5318125" y="3565525"/>
          <p14:tracePt t="17041" x="5326063" y="3565525"/>
          <p14:tracePt t="17057" x="5349875" y="3565525"/>
          <p14:tracePt t="17075" x="5364163" y="3565525"/>
          <p14:tracePt t="17091" x="5372100" y="3565525"/>
          <p14:tracePt t="17107" x="5387975" y="3565525"/>
          <p14:tracePt t="18023" x="5364163" y="3565525"/>
          <p14:tracePt t="18102" x="5349875" y="3565525"/>
          <p14:tracePt t="18118" x="5341938" y="3565525"/>
          <p14:tracePt t="18133" x="5334000" y="3565525"/>
          <p14:tracePt t="18151" x="5326063" y="3565525"/>
          <p14:tracePt t="18174" x="5318125" y="3565525"/>
          <p14:tracePt t="18189" x="5311775" y="3565525"/>
          <p14:tracePt t="18221" x="5303838" y="3565525"/>
          <p14:tracePt t="18237" x="5295900" y="3573463"/>
          <p14:tracePt t="18245" x="5295900" y="3581400"/>
          <p14:tracePt t="18261" x="5287963" y="3581400"/>
          <p14:tracePt t="18274" x="5265738" y="3603625"/>
          <p14:tracePt t="18292" x="5249863" y="3619500"/>
          <p14:tracePt t="18308" x="5235575" y="3649663"/>
          <p14:tracePt t="18325" x="5211763" y="3673475"/>
          <p14:tracePt t="18342" x="5203825" y="3695700"/>
          <p14:tracePt t="18358" x="5203825" y="3703638"/>
          <p14:tracePt t="18397" x="5197475" y="3703638"/>
          <p14:tracePt t="18469" x="5197475" y="3695700"/>
          <p14:tracePt t="18557" x="5197475" y="3687763"/>
          <p14:tracePt t="18565" x="5197475" y="3673475"/>
          <p14:tracePt t="18575" x="5197475" y="3641725"/>
          <p14:tracePt t="18592" x="5197475" y="3619500"/>
          <p14:tracePt t="18608" x="5197475" y="3597275"/>
          <p14:tracePt t="18625" x="5203825" y="3565525"/>
          <p14:tracePt t="18641" x="5227638" y="3543300"/>
          <p14:tracePt t="18659" x="5265738" y="3521075"/>
          <p14:tracePt t="18675" x="5318125" y="3497263"/>
          <p14:tracePt t="18691" x="5356225" y="3475038"/>
          <p14:tracePt t="18708" x="5394325" y="3459163"/>
          <p14:tracePt t="18725" x="5402263" y="3459163"/>
          <p14:tracePt t="18773" x="5410200" y="3459163"/>
          <p14:tracePt t="18781" x="5418138" y="3459163"/>
          <p14:tracePt t="18797" x="5418138" y="3475038"/>
          <p14:tracePt t="18813" x="5418138" y="3482975"/>
          <p14:tracePt t="18824" x="5426075" y="3505200"/>
          <p14:tracePt t="18841" x="5426075" y="3513138"/>
          <p14:tracePt t="18858" x="5426075" y="3527425"/>
          <p14:tracePt t="18874" x="5394325" y="3543300"/>
          <p14:tracePt t="18891" x="5334000" y="3573463"/>
          <p14:tracePt t="18908" x="5241925" y="3611563"/>
          <p14:tracePt t="18925" x="4999038" y="3717925"/>
          <p14:tracePt t="18942" x="4822825" y="3802063"/>
          <p14:tracePt t="18959" x="4670425" y="3894138"/>
          <p14:tracePt t="18975" x="4579938" y="3970338"/>
          <p14:tracePt t="18991" x="4495800" y="4022725"/>
          <p14:tracePt t="19008" x="4427538" y="4076700"/>
          <p14:tracePt t="19026" x="4343400" y="4144963"/>
          <p14:tracePt t="19042" x="4213225" y="4267200"/>
          <p14:tracePt t="19058" x="4076700" y="4419600"/>
          <p14:tracePt t="19075" x="3924300" y="4602163"/>
          <p14:tracePt t="19091" x="3787775" y="4808538"/>
          <p14:tracePt t="19108" x="3687763" y="4983163"/>
          <p14:tracePt t="19108" x="3649663" y="5051425"/>
          <p14:tracePt t="19126" x="3573463" y="5241925"/>
          <p14:tracePt t="19142" x="3505200" y="5418138"/>
          <p14:tracePt t="19160" x="3451225" y="5570538"/>
          <p14:tracePt t="19175" x="3429000" y="5684838"/>
          <p14:tracePt t="19192" x="3352800" y="5875338"/>
          <p14:tracePt t="19208" x="3260725" y="6011863"/>
          <p14:tracePt t="19225" x="3184525" y="6156325"/>
          <p14:tracePt t="19241" x="3094038" y="6278563"/>
          <p14:tracePt t="19258" x="3001963" y="6378575"/>
          <p14:tracePt t="19275" x="2879725" y="6469063"/>
          <p14:tracePt t="19291" x="2797175" y="6530975"/>
          <p14:tracePt t="19291" x="2720975" y="6569075"/>
          <p14:tracePt t="19310" x="2697163" y="6575425"/>
          <p14:tracePt t="19325" x="2514600" y="6645275"/>
          <p14:tracePt t="19342" x="2332038" y="6645275"/>
          <p14:tracePt t="19359" x="2117725" y="6645275"/>
          <p14:tracePt t="19375" x="1943100" y="6645275"/>
          <p14:tracePt t="19391" x="1836738" y="6645275"/>
          <p14:tracePt t="19408" x="1782763" y="6645275"/>
          <p14:tracePt t="19425" x="1768475" y="6637338"/>
          <p14:tracePt t="19441" x="1768475" y="6621463"/>
          <p14:tracePt t="19457" x="1744663" y="6583363"/>
          <p14:tracePt t="19491" x="1676400" y="6530975"/>
          <p14:tracePt t="19510" x="1660525" y="6523038"/>
          <p14:tracePt t="19526" x="1654175" y="6523038"/>
          <p14:tracePt t="19686" x="1638300" y="6523038"/>
          <p14:tracePt t="19702" x="1616075" y="6537325"/>
          <p14:tracePt t="22006" x="876300" y="6454775"/>
          <p14:tracePt t="22014" x="998538" y="6384925"/>
          <p14:tracePt t="22025" x="1257300" y="6240463"/>
          <p14:tracePt t="22042" x="1493838" y="6073775"/>
          <p14:tracePt t="22059" x="1630363" y="5965825"/>
          <p14:tracePt t="22075" x="1736725" y="5875338"/>
          <p14:tracePt t="22092" x="1820863" y="5783263"/>
          <p14:tracePt t="22108" x="1897063" y="5699125"/>
          <p14:tracePt t="22108" x="1965325" y="5646738"/>
          <p14:tracePt t="22126" x="2125663" y="5540375"/>
          <p14:tracePt t="22142" x="2316163" y="5418138"/>
          <p14:tracePt t="22159" x="2582863" y="5273675"/>
          <p14:tracePt t="22175" x="2873375" y="5127625"/>
          <p14:tracePt t="22192" x="3048000" y="5021263"/>
          <p14:tracePt t="22208" x="3246438" y="4899025"/>
          <p14:tracePt t="22225" x="3390900" y="4792663"/>
          <p14:tracePt t="22242" x="3535363" y="4670425"/>
          <p14:tracePt t="22258" x="3619500" y="4594225"/>
          <p14:tracePt t="22275" x="3649663" y="4572000"/>
          <p14:tracePt t="22292" x="3657600" y="4564063"/>
          <p14:tracePt t="22310" x="3657600" y="4549775"/>
          <p14:tracePt t="22614" x="3657600" y="4533900"/>
          <p14:tracePt t="22621" x="3657600" y="4518025"/>
          <p14:tracePt t="22629" x="3649663" y="4487863"/>
          <p14:tracePt t="22642" x="3635375" y="4435475"/>
          <p14:tracePt t="22660" x="3611563" y="4397375"/>
          <p14:tracePt t="22675" x="3581400" y="4335463"/>
          <p14:tracePt t="22692" x="3559175" y="4289425"/>
          <p14:tracePt t="22709" x="3543300" y="4259263"/>
          <p14:tracePt t="22709" x="3527425" y="4244975"/>
          <p14:tracePt t="22726" x="3513138" y="4198938"/>
          <p14:tracePt t="22742" x="3497263" y="4160838"/>
          <p14:tracePt t="22759" x="3489325" y="4130675"/>
          <p14:tracePt t="22776" x="3482975" y="4084638"/>
          <p14:tracePt t="22792" x="3482975" y="4060825"/>
          <p14:tracePt t="22808" x="3482975" y="4046538"/>
          <p14:tracePt t="22826" x="3482975" y="4030663"/>
          <p14:tracePt t="22842" x="3475038" y="4016375"/>
          <p14:tracePt t="22861" x="3475038" y="4008438"/>
          <p14:tracePt t="22998" x="3475038" y="4000500"/>
          <p14:tracePt t="23374" x="3482975" y="4000500"/>
          <p14:tracePt t="23438" x="3489325" y="4000500"/>
          <p14:tracePt t="23454" x="3505200" y="4000500"/>
          <p14:tracePt t="23462" x="3513138" y="4000500"/>
          <p14:tracePt t="23478" x="3521075" y="4000500"/>
          <p14:tracePt t="23491" x="3535363" y="4000500"/>
          <p14:tracePt t="23509" x="3543300" y="4000500"/>
          <p14:tracePt t="23526" x="3565525" y="4000500"/>
          <p14:tracePt t="23543" x="3581400" y="4000500"/>
          <p14:tracePt t="23559" x="3597275" y="4000500"/>
          <p14:tracePt t="23576" x="3611563" y="4000500"/>
          <p14:tracePt t="23592" x="3627438" y="3984625"/>
          <p14:tracePt t="23608" x="3649663" y="3962400"/>
          <p14:tracePt t="23625" x="3673475" y="3946525"/>
          <p14:tracePt t="23642" x="3687763" y="3932238"/>
          <p14:tracePt t="23658" x="3711575" y="3916363"/>
          <p14:tracePt t="23677" x="3711575" y="3908425"/>
          <p14:tracePt t="23691" x="3703638" y="3908425"/>
          <p14:tracePt t="23871" x="3703638" y="3916363"/>
          <p14:tracePt t="23903" x="3695700" y="3916363"/>
          <p14:tracePt t="23918" x="3687763" y="3916363"/>
          <p14:tracePt t="24014" x="3679825" y="3916363"/>
          <p14:tracePt t="24038" x="3673475" y="3916363"/>
          <p14:tracePt t="24046" x="3665538" y="3916363"/>
          <p14:tracePt t="24058" x="3657600" y="3924300"/>
          <p14:tracePt t="24075" x="3649663" y="3924300"/>
          <p14:tracePt t="24091" x="3641725" y="3924300"/>
          <p14:tracePt t="24108" x="3627438" y="3924300"/>
          <p14:tracePt t="24126" x="3619500" y="3924300"/>
          <p14:tracePt t="24149" x="3603625" y="3924300"/>
          <p14:tracePt t="24165" x="3597275" y="3924300"/>
          <p14:tracePt t="24181" x="3581400" y="3924300"/>
          <p14:tracePt t="24197" x="3573463" y="3924300"/>
          <p14:tracePt t="24213" x="3559175" y="3924300"/>
          <p14:tracePt t="24254" x="3551238" y="3924300"/>
          <p14:tracePt t="24286" x="3535363" y="3924300"/>
          <p14:tracePt t="24301" x="3527425" y="3924300"/>
          <p14:tracePt t="24333" x="3527425" y="3916363"/>
          <p14:tracePt t="24349" x="3521075" y="3916363"/>
          <p14:tracePt t="24358" x="3505200" y="3916363"/>
          <p14:tracePt t="24365" x="3505200" y="3908425"/>
          <p14:tracePt t="24381" x="3497263" y="3908425"/>
          <p14:tracePt t="24397" x="3497263" y="3902075"/>
          <p14:tracePt t="24408" x="3482975" y="3894138"/>
          <p14:tracePt t="24425" x="3475038" y="3886200"/>
          <p14:tracePt t="24453" x="3467100" y="3878263"/>
          <p14:tracePt t="24470" x="3467100" y="3870325"/>
          <p14:tracePt t="24478" x="3459163" y="3870325"/>
          <p14:tracePt t="24501" x="3459163" y="3863975"/>
          <p14:tracePt t="24510" x="3451225" y="3856038"/>
          <p14:tracePt t="24534" x="3444875" y="3848100"/>
          <p14:tracePt t="24566" x="3436938" y="3840163"/>
          <p14:tracePt t="24574" x="3436938" y="3832225"/>
          <p14:tracePt t="24581" x="3429000" y="3825875"/>
          <p14:tracePt t="24597" x="3429000" y="3817938"/>
          <p14:tracePt t="24608" x="3421063" y="3810000"/>
          <p14:tracePt t="24625" x="3413125" y="3810000"/>
          <p14:tracePt t="24645" x="3413125" y="3802063"/>
          <p14:tracePt t="24702" x="3413125" y="3794125"/>
          <p14:tracePt t="24718" x="3406775" y="3794125"/>
          <p14:tracePt t="24734" x="3406775" y="3787775"/>
          <p14:tracePt t="24742" x="3390900" y="3771900"/>
          <p14:tracePt t="24759" x="3382963" y="3763963"/>
          <p14:tracePt t="24822" x="3382963" y="3756025"/>
          <p14:tracePt t="24838" x="3375025" y="3749675"/>
          <p14:tracePt t="24854" x="3368675" y="3741738"/>
          <p14:tracePt t="24886" x="3368675" y="3733800"/>
          <p14:tracePt t="24910" x="3368675" y="3749675"/>
          <p14:tracePt t="25046" x="3375025" y="3749675"/>
          <p14:tracePt t="25062" x="3375025" y="3756025"/>
          <p14:tracePt t="25070" x="3382963" y="3771900"/>
          <p14:tracePt t="25086" x="3398838" y="3779838"/>
          <p14:tracePt t="25109" x="3398838" y="3787775"/>
          <p14:tracePt t="25118" x="3398838" y="3794125"/>
          <p14:tracePt t="25126" x="3413125" y="3817938"/>
          <p14:tracePt t="25143" x="3421063" y="3825875"/>
          <p14:tracePt t="25159" x="3421063" y="3832225"/>
          <p14:tracePt t="25175" x="3421063" y="3840163"/>
          <p14:tracePt t="25191" x="3421063" y="3848100"/>
          <p14:tracePt t="25208" x="3429000" y="3863975"/>
          <p14:tracePt t="25225" x="3436938" y="3870325"/>
          <p14:tracePt t="25241" x="3436938" y="3878263"/>
          <p14:tracePt t="25294" x="3444875" y="3886200"/>
          <p14:tracePt t="25326" x="3444875" y="3894138"/>
          <p14:tracePt t="25446" x="3444875" y="3886200"/>
          <p14:tracePt t="25486" x="3436938" y="3886200"/>
          <p14:tracePt t="25494" x="3429000" y="3878263"/>
          <p14:tracePt t="25508" x="3413125" y="3848100"/>
          <p14:tracePt t="25526" x="3406775" y="3825875"/>
          <p14:tracePt t="25542" x="3390900" y="3794125"/>
          <p14:tracePt t="25559" x="3382963" y="3771900"/>
          <p14:tracePt t="25576" x="3375025" y="3733800"/>
          <p14:tracePt t="25592" x="3360738" y="3717925"/>
          <p14:tracePt t="25609" x="3352800" y="3695700"/>
          <p14:tracePt t="25625" x="3352800" y="3679825"/>
          <p14:tracePt t="25642" x="3336925" y="3649663"/>
          <p14:tracePt t="25659" x="3336925" y="3635375"/>
          <p14:tracePt t="25675" x="3336925" y="3611563"/>
          <p14:tracePt t="25675" x="3336925" y="3603625"/>
          <p14:tracePt t="25694" x="3336925" y="3597275"/>
          <p14:tracePt t="25708" x="3330575" y="3573463"/>
          <p14:tracePt t="25726" x="3344863" y="3573463"/>
          <p14:tracePt t="25846" x="3344863" y="3589338"/>
          <p14:tracePt t="25854" x="3344863" y="3597275"/>
          <p14:tracePt t="25862" x="3360738" y="3603625"/>
          <p14:tracePt t="25875" x="3360738" y="3641725"/>
          <p14:tracePt t="25892" x="3368675" y="3679825"/>
          <p14:tracePt t="25892" x="3368675" y="3687763"/>
          <p14:tracePt t="25910" x="3382963" y="3725863"/>
          <p14:tracePt t="25926" x="3382963" y="3733800"/>
          <p14:tracePt t="25942" x="3390900" y="3741738"/>
          <p14:tracePt t="25958" x="3390900" y="3733800"/>
          <p14:tracePt t="26102" x="3382963" y="3733800"/>
          <p14:tracePt t="26110" x="3360738" y="3711575"/>
          <p14:tracePt t="26127" x="3344863" y="3679825"/>
          <p14:tracePt t="26142" x="3330575" y="3665538"/>
          <p14:tracePt t="26159" x="3314700" y="3627438"/>
          <p14:tracePt t="26176" x="3306763" y="3603625"/>
          <p14:tracePt t="26192" x="3306763" y="3573463"/>
          <p14:tracePt t="26210" x="3298825" y="3535363"/>
          <p14:tracePt t="26226" x="3284538" y="3505200"/>
          <p14:tracePt t="26242" x="3284538" y="3475038"/>
          <p14:tracePt t="26259" x="3284538" y="3459163"/>
          <p14:tracePt t="26275" x="3284538" y="3451225"/>
          <p14:tracePt t="26292" x="3284538" y="3467100"/>
          <p14:tracePt t="26397" x="3284538" y="3475038"/>
          <p14:tracePt t="26406" x="3284538" y="3489325"/>
          <p14:tracePt t="26414" x="3284538" y="3505200"/>
          <p14:tracePt t="26425" x="3284538" y="3551238"/>
          <p14:tracePt t="26442" x="3292475" y="3581400"/>
          <p14:tracePt t="26459" x="3292475" y="3611563"/>
          <p14:tracePt t="26475" x="3298825" y="3641725"/>
          <p14:tracePt t="26492" x="3314700" y="3665538"/>
          <p14:tracePt t="26492" x="3314700" y="3673475"/>
          <p14:tracePt t="26510" x="3314700" y="3687763"/>
          <p14:tracePt t="26526" x="3322638" y="3703638"/>
          <p14:tracePt t="26542" x="3322638" y="3711575"/>
          <p14:tracePt t="26558" x="3322638" y="3695700"/>
          <p14:tracePt t="26678" x="3314700" y="3679825"/>
          <p14:tracePt t="26694" x="3314700" y="3673475"/>
          <p14:tracePt t="26702" x="3314700" y="3657600"/>
          <p14:tracePt t="26710" x="3306763" y="3641725"/>
          <p14:tracePt t="26726" x="3292475" y="3611563"/>
          <p14:tracePt t="26742" x="3284538" y="3603625"/>
          <p14:tracePt t="26759" x="3284538" y="3597275"/>
          <p14:tracePt t="26775" x="3292475" y="3611563"/>
          <p14:tracePt t="26870" x="3298825" y="3635375"/>
          <p14:tracePt t="26878" x="3322638" y="3665538"/>
          <p14:tracePt t="26892" x="3344863" y="3725863"/>
          <p14:tracePt t="26892" x="3352800" y="3741738"/>
          <p14:tracePt t="26910" x="3375025" y="3787775"/>
          <p14:tracePt t="26927" x="3398838" y="3825875"/>
          <p14:tracePt t="26943" x="3421063" y="3848100"/>
          <p14:tracePt t="26959" x="3421063" y="3863975"/>
          <p14:tracePt t="26975" x="3429000" y="3870325"/>
          <p14:tracePt t="26992" x="3429000" y="3878263"/>
          <p14:tracePt t="27008" x="3429000" y="3886200"/>
          <p14:tracePt t="27182" x="3421063" y="3886200"/>
          <p14:tracePt t="27350" x="3413125" y="3886200"/>
          <p14:tracePt t="27366" x="3406775" y="3886200"/>
          <p14:tracePt t="27374" x="3390900" y="3894138"/>
          <p14:tracePt t="27382" x="3382963" y="3908425"/>
          <p14:tracePt t="27398" x="3375025" y="3932238"/>
          <p14:tracePt t="27408" x="3375025" y="3970338"/>
          <p14:tracePt t="27425" x="3375025" y="3978275"/>
          <p14:tracePt t="27442" x="3375025" y="3984625"/>
          <p14:tracePt t="27458" x="3368675" y="3992563"/>
          <p14:tracePt t="27475" x="3360738" y="3992563"/>
          <p14:tracePt t="27491" x="3360738" y="4000500"/>
          <p14:tracePt t="27508" x="3330575" y="4038600"/>
          <p14:tracePt t="27526" x="3298825" y="4137025"/>
          <p14:tracePt t="27542" x="3222625" y="4275138"/>
          <p14:tracePt t="27559" x="3146425" y="4435475"/>
          <p14:tracePt t="27576" x="3063875" y="4602163"/>
          <p14:tracePt t="27592" x="2963863" y="4778375"/>
          <p14:tracePt t="27609" x="2803525" y="4953000"/>
          <p14:tracePt t="27626" x="2644775" y="5097463"/>
          <p14:tracePt t="27642" x="2454275" y="5265738"/>
          <p14:tracePt t="27659" x="2332038" y="5372100"/>
          <p14:tracePt t="27675" x="2193925" y="5478463"/>
          <p14:tracePt t="27692" x="2041525" y="5592763"/>
          <p14:tracePt t="27692" x="1997075" y="5654675"/>
          <p14:tracePt t="27711" x="1905000" y="5737225"/>
          <p14:tracePt t="27726" x="1851025" y="5799138"/>
          <p14:tracePt t="27742" x="1782763" y="5875338"/>
          <p14:tracePt t="27759" x="1698625" y="5943600"/>
          <p14:tracePt t="27776" x="1592263" y="5997575"/>
          <p14:tracePt t="27793" x="1439863" y="6073775"/>
          <p14:tracePt t="27809" x="1265238" y="6126163"/>
          <p14:tracePt t="27826" x="1112838" y="6164263"/>
          <p14:tracePt t="27842" x="1020763" y="6202363"/>
          <p14:tracePt t="27859" x="868363" y="6232525"/>
          <p14:tracePt t="27875" x="739775" y="6240463"/>
          <p14:tracePt t="27892" x="631825" y="6278563"/>
          <p14:tracePt t="27892" x="593725" y="6316663"/>
          <p14:tracePt t="27910" x="503238" y="6408738"/>
          <p14:tracePt t="27926" x="434975" y="6492875"/>
          <p14:tracePt t="27942" x="381000" y="6575425"/>
          <p14:tracePt t="59751" x="846138" y="6523038"/>
          <p14:tracePt t="59759" x="884238" y="6499225"/>
          <p14:tracePt t="59767" x="960438" y="6446838"/>
          <p14:tracePt t="59778" x="1112838" y="6354763"/>
          <p14:tracePt t="59795" x="1249363" y="6256338"/>
          <p14:tracePt t="59812" x="1371600" y="6142038"/>
          <p14:tracePt t="59828" x="1477963" y="6011863"/>
          <p14:tracePt t="59846" x="1584325" y="5875338"/>
          <p14:tracePt t="59846" x="1616075" y="5807075"/>
          <p14:tracePt t="59863" x="1660525" y="5753100"/>
          <p14:tracePt t="59878" x="1760538" y="5608638"/>
          <p14:tracePt t="59895" x="1812925" y="5540375"/>
          <p14:tracePt t="59912" x="1851025" y="5478463"/>
          <p14:tracePt t="59928" x="1882775" y="5440363"/>
          <p14:tracePt t="59945" x="1897063" y="5426075"/>
          <p14:tracePt t="59962" x="1927225" y="5418138"/>
          <p14:tracePt t="59978" x="2003425" y="5402263"/>
          <p14:tracePt t="59996" x="2155825" y="5364163"/>
          <p14:tracePt t="60012" x="2301875" y="5326063"/>
          <p14:tracePt t="60029" x="2492375" y="5265738"/>
          <p14:tracePt t="60029" x="2582863" y="5235575"/>
          <p14:tracePt t="60048" x="2674938" y="5211763"/>
          <p14:tracePt t="60061" x="2835275" y="5159375"/>
          <p14:tracePt t="60061" x="2941638" y="5127625"/>
          <p14:tracePt t="60079" x="3108325" y="5067300"/>
          <p14:tracePt t="60096" x="3254375" y="4991100"/>
          <p14:tracePt t="60112" x="3375025" y="4930775"/>
          <p14:tracePt t="60129" x="3467100" y="4876800"/>
          <p14:tracePt t="60145" x="3535363" y="4830763"/>
          <p14:tracePt t="60162" x="3627438" y="4784725"/>
          <p14:tracePt t="60178" x="3703638" y="4746625"/>
          <p14:tracePt t="60195" x="3741738" y="4732338"/>
          <p14:tracePt t="60212" x="3787775" y="4708525"/>
          <p14:tracePt t="60229" x="3856038" y="4686300"/>
          <p14:tracePt t="60245" x="3894138" y="4664075"/>
          <p14:tracePt t="60245" x="3916363" y="4656138"/>
          <p14:tracePt t="60263" x="3932238" y="4648200"/>
          <p14:tracePt t="60279" x="3946525" y="4632325"/>
          <p14:tracePt t="60295" x="3954463" y="4618038"/>
          <p14:tracePt t="60312" x="3954463" y="4610100"/>
          <p14:tracePt t="60335" x="3954463" y="4602163"/>
          <p14:tracePt t="60367" x="3954463" y="4594225"/>
          <p14:tracePt t="60391" x="3954463" y="4587875"/>
          <p14:tracePt t="60399" x="3954463" y="4579938"/>
          <p14:tracePt t="60415" x="3946525" y="4579938"/>
          <p14:tracePt t="60428" x="3886200" y="4579938"/>
          <p14:tracePt t="60445" x="3810000" y="4579938"/>
          <p14:tracePt t="60462" x="3673475" y="4602163"/>
          <p14:tracePt t="60479" x="3603625" y="4632325"/>
          <p14:tracePt t="60495" x="3551238" y="4664075"/>
          <p14:tracePt t="60512" x="3535363" y="4686300"/>
          <p14:tracePt t="60530" x="3521075" y="4702175"/>
          <p14:tracePt t="60546" x="3513138" y="4708525"/>
          <p14:tracePt t="60561" x="3513138" y="4716463"/>
          <p14:tracePt t="60583" x="3505200" y="4716463"/>
          <p14:tracePt t="60663" x="3497263" y="4716463"/>
          <p14:tracePt t="60679" x="3489325" y="4716463"/>
          <p14:tracePt t="60695" x="3482975" y="4716463"/>
          <p14:tracePt t="60711" x="3475038" y="4716463"/>
          <p14:tracePt t="60727" x="3467100" y="4724400"/>
          <p14:tracePt t="60743" x="3467100" y="4732338"/>
          <p14:tracePt t="60767" x="3459163" y="4732338"/>
          <p14:tracePt t="60791" x="3451225" y="4740275"/>
          <p14:tracePt t="60807" x="3444875" y="4740275"/>
          <p14:tracePt t="60815" x="3444875" y="4746625"/>
          <p14:tracePt t="60831" x="3436938" y="4754563"/>
          <p14:tracePt t="60855" x="3429000" y="4762500"/>
          <p14:tracePt t="60879" x="3421063" y="4770438"/>
          <p14:tracePt t="60911" x="3421063" y="4778375"/>
          <p14:tracePt t="60927" x="3421063" y="4784725"/>
          <p14:tracePt t="60935" x="3413125" y="4792663"/>
          <p14:tracePt t="60945" x="3406775" y="4792663"/>
          <p14:tracePt t="60961" x="3398838" y="4816475"/>
          <p14:tracePt t="60979" x="3398838" y="4830763"/>
          <p14:tracePt t="60999" x="3375025" y="4854575"/>
          <p14:tracePt t="61011" x="3375025" y="4868863"/>
          <p14:tracePt t="61030" x="3368675" y="4876800"/>
          <p14:tracePt t="61045" x="3352800" y="4892675"/>
          <p14:tracePt t="61061" x="3336925" y="4892675"/>
          <p14:tracePt t="61111" x="3322638" y="4892675"/>
          <p14:tracePt t="61119" x="3314700" y="4884738"/>
          <p14:tracePt t="61128" x="3298825" y="4868863"/>
          <p14:tracePt t="61146" x="3284538" y="4860925"/>
          <p14:tracePt t="61162" x="3276600" y="4846638"/>
          <p14:tracePt t="61178" x="3260725" y="4830763"/>
          <p14:tracePt t="61195" x="3254375" y="4822825"/>
          <p14:tracePt t="61211" x="3254375" y="4816475"/>
          <p14:tracePt t="61231" x="3246438" y="4808538"/>
          <p14:tracePt t="61263" x="3238500" y="4808538"/>
          <p14:tracePt t="61319" x="3230563" y="4822825"/>
          <p14:tracePt t="61335" x="3222625" y="4846638"/>
          <p14:tracePt t="61343" x="3222625" y="4860925"/>
          <p14:tracePt t="61351" x="3222625" y="4876800"/>
          <p14:tracePt t="61362" x="3222625" y="4914900"/>
          <p14:tracePt t="61378" x="3222625" y="4945063"/>
          <p14:tracePt t="61396" x="3230563" y="4968875"/>
          <p14:tracePt t="61412" x="3230563" y="4975225"/>
          <p14:tracePt t="61428" x="3238500" y="4983163"/>
          <p14:tracePt t="61445" x="3238500" y="4975225"/>
          <p14:tracePt t="61527" x="3238500" y="4968875"/>
          <p14:tracePt t="61535" x="3238500" y="4960938"/>
          <p14:tracePt t="61547" x="3238500" y="4930775"/>
          <p14:tracePt t="61562" x="3208338" y="4884738"/>
          <p14:tracePt t="61579" x="3170238" y="4846638"/>
          <p14:tracePt t="61596" x="3146425" y="4808538"/>
          <p14:tracePt t="61612" x="3078163" y="4792663"/>
          <p14:tracePt t="61628" x="3032125" y="4792663"/>
          <p14:tracePt t="61646" x="2987675" y="4792663"/>
          <p14:tracePt t="61662" x="2955925" y="4792663"/>
          <p14:tracePt t="61678" x="2933700" y="4816475"/>
          <p14:tracePt t="61695" x="2925763" y="4846638"/>
          <p14:tracePt t="61712" x="2911475" y="4876800"/>
          <p14:tracePt t="61729" x="2903538" y="4892675"/>
          <p14:tracePt t="61745" x="2895600" y="4899025"/>
          <p14:tracePt t="61762" x="2873375" y="4899025"/>
          <p14:tracePt t="61831" x="2865438" y="4892675"/>
          <p14:tracePt t="61839" x="2857500" y="4876800"/>
          <p14:tracePt t="61854" x="2841625" y="4860925"/>
          <p14:tracePt t="61863" x="2835275" y="4854575"/>
          <p14:tracePt t="61879" x="2835275" y="4846638"/>
          <p14:tracePt t="61895" x="2835275" y="4838700"/>
          <p14:tracePt t="61912" x="2835275" y="4822825"/>
          <p14:tracePt t="61928" x="2835275" y="4808538"/>
          <p14:tracePt t="61944" x="2865438" y="4792663"/>
          <p14:tracePt t="61962" x="2933700" y="4770438"/>
          <p14:tracePt t="61978" x="2987675" y="4740275"/>
          <p14:tracePt t="61996" x="3017838" y="4716463"/>
          <p14:tracePt t="62012" x="3070225" y="4694238"/>
          <p14:tracePt t="62029" x="3094038" y="4686300"/>
          <p14:tracePt t="62045" x="3108325" y="4670425"/>
          <p14:tracePt t="62045" x="3116263" y="4664075"/>
          <p14:tracePt t="62064" x="3124200" y="4656138"/>
          <p14:tracePt t="62079" x="3132138" y="4640263"/>
          <p14:tracePt t="62103" x="3132138" y="4625975"/>
          <p14:tracePt t="62119" x="3132138" y="4618038"/>
          <p14:tracePt t="62135" x="3132138" y="4610100"/>
          <p14:tracePt t="62145" x="3132138" y="4602163"/>
          <p14:tracePt t="62161" x="3132138" y="4594225"/>
          <p14:tracePt t="62178" x="3132138" y="4587875"/>
          <p14:tracePt t="62195" x="3132138" y="4579938"/>
          <p14:tracePt t="62211" x="3132138" y="4572000"/>
          <p14:tracePt t="62231" x="3132138" y="4564063"/>
          <p14:tracePt t="62245" x="3132138" y="4556125"/>
          <p14:tracePt t="62261" x="3132138" y="4549775"/>
          <p14:tracePt t="62296" x="3132138" y="4564063"/>
          <p14:tracePt t="62391" x="3132138" y="4579938"/>
          <p14:tracePt t="62399" x="3132138" y="4587875"/>
          <p14:tracePt t="62411" x="3132138" y="4610100"/>
          <p14:tracePt t="62429" x="3132138" y="4625975"/>
          <p14:tracePt t="62445" x="3124200" y="4640263"/>
          <p14:tracePt t="62461" x="3108325" y="4640263"/>
          <p14:tracePt t="62511" x="3108325" y="4632325"/>
          <p14:tracePt t="62519" x="3108325" y="4610100"/>
          <p14:tracePt t="62529" x="3108325" y="4572000"/>
          <p14:tracePt t="62546" x="3108325" y="4541838"/>
          <p14:tracePt t="62562" x="3124200" y="4495800"/>
          <p14:tracePt t="62578" x="3132138" y="4457700"/>
          <p14:tracePt t="62596" x="3154363" y="4441825"/>
          <p14:tracePt t="62612" x="3154363" y="4435475"/>
          <p14:tracePt t="62631" x="3162300" y="4435475"/>
          <p14:tracePt t="62687" x="3162300" y="4449763"/>
          <p14:tracePt t="62703" x="3162300" y="4465638"/>
          <p14:tracePt t="62711" x="3162300" y="4495800"/>
          <p14:tracePt t="62719" x="3162300" y="4525963"/>
          <p14:tracePt t="62728" x="3162300" y="4594225"/>
          <p14:tracePt t="62746" x="3162300" y="4656138"/>
          <p14:tracePt t="62762" x="3132138" y="4746625"/>
          <p14:tracePt t="62779" x="3094038" y="4822825"/>
          <p14:tracePt t="62796" x="3055938" y="4914900"/>
          <p14:tracePt t="62812" x="2994025" y="5006975"/>
          <p14:tracePt t="62829" x="2941638" y="5083175"/>
          <p14:tracePt t="62846" x="2857500" y="5143500"/>
          <p14:tracePt t="62846" x="2789238" y="5181600"/>
          <p14:tracePt t="62863" x="2727325" y="5203825"/>
          <p14:tracePt t="62863" x="2674938" y="5241925"/>
          <p14:tracePt t="62879" x="2522538" y="5303838"/>
          <p14:tracePt t="62896" x="2422525" y="5334000"/>
          <p14:tracePt t="62912" x="2324100" y="5387975"/>
          <p14:tracePt t="62929" x="2193925" y="5448300"/>
          <p14:tracePt t="62945" x="2003425" y="5540375"/>
          <p14:tracePt t="62962" x="1736725" y="5638800"/>
          <p14:tracePt t="62979" x="1508125" y="5737225"/>
          <p14:tracePt t="62995" x="1303338" y="5837238"/>
          <p14:tracePt t="63012" x="1104900" y="5951538"/>
          <p14:tracePt t="63029" x="930275" y="6088063"/>
          <p14:tracePt t="63029" x="868363" y="6149975"/>
          <p14:tracePt t="63048" x="792163" y="6218238"/>
          <p14:tracePt t="63061" x="663575" y="6316663"/>
          <p14:tracePt t="63061" x="587375" y="6354763"/>
          <p14:tracePt t="63079" x="487363" y="6446838"/>
          <p14:tracePt t="63096" x="396875" y="6492875"/>
          <p14:tracePt t="63112" x="304800" y="6530975"/>
          <p14:tracePt t="63129" x="220663" y="6607175"/>
          <p14:tracePt t="63511" x="174625" y="6553200"/>
          <p14:tracePt t="63519" x="174625" y="6537325"/>
          <p14:tracePt t="63528" x="182563" y="6523038"/>
          <p14:tracePt t="63545" x="182563" y="6515100"/>
          <p14:tracePt t="63631" x="168275" y="6515100"/>
          <p14:tracePt t="63639" x="136525" y="6523038"/>
          <p14:tracePt t="63647" x="30163" y="6561138"/>
          <p14:tracePt t="68943" x="777875" y="6507163"/>
          <p14:tracePt t="68951" x="854075" y="6469063"/>
          <p14:tracePt t="68962" x="1257300" y="6362700"/>
          <p14:tracePt t="68979" x="1836738" y="6194425"/>
          <p14:tracePt t="68996" x="2530475" y="6027738"/>
          <p14:tracePt t="69012" x="3170238" y="5837238"/>
          <p14:tracePt t="69029" x="3771900" y="5654675"/>
          <p14:tracePt t="69029" x="4022725" y="5562600"/>
          <p14:tracePt t="69047" x="4259263" y="5456238"/>
          <p14:tracePt t="69062" x="4549775" y="5311775"/>
          <p14:tracePt t="69080" x="4678363" y="5257800"/>
          <p14:tracePt t="69098" x="4770438" y="5203825"/>
          <p14:tracePt t="69113" x="4846638" y="5165725"/>
          <p14:tracePt t="69129" x="4906963" y="5143500"/>
          <p14:tracePt t="69146" x="4975225" y="5121275"/>
          <p14:tracePt t="69162" x="5029200" y="5105400"/>
          <p14:tracePt t="69179" x="5067300" y="5097463"/>
          <p14:tracePt t="69196" x="5089525" y="5097463"/>
          <p14:tracePt t="69212" x="5097463" y="5097463"/>
          <p14:tracePt t="69229" x="5105400" y="5097463"/>
          <p14:tracePt t="69271" x="5097463" y="5097463"/>
          <p14:tracePt t="69448" x="5097463" y="5089525"/>
          <p14:tracePt t="69471" x="5089525" y="5083175"/>
          <p14:tracePt t="69495" x="5083175" y="5075238"/>
          <p14:tracePt t="69519" x="5075238" y="5067300"/>
          <p14:tracePt t="69543" x="5075238" y="5059363"/>
          <p14:tracePt t="69559" x="5075238" y="5051425"/>
          <p14:tracePt t="69583" x="5075238" y="5037138"/>
          <p14:tracePt t="69591" x="5075238" y="5021263"/>
          <p14:tracePt t="69599" x="5097463" y="5013325"/>
          <p14:tracePt t="69612" x="5197475" y="4983163"/>
          <p14:tracePt t="69629" x="5349875" y="4953000"/>
          <p14:tracePt t="69629" x="5426075" y="4937125"/>
          <p14:tracePt t="69647" x="5540375" y="4930775"/>
          <p14:tracePt t="69662" x="5807075" y="4892675"/>
          <p14:tracePt t="69680" x="5897563" y="4876800"/>
          <p14:tracePt t="69697" x="5951538" y="4868863"/>
          <p14:tracePt t="69712" x="5965825" y="4860925"/>
          <p14:tracePt t="69729" x="5981700" y="4846638"/>
          <p14:tracePt t="69746" x="6027738" y="4838700"/>
          <p14:tracePt t="69762" x="6042025" y="4822825"/>
          <p14:tracePt t="69779" x="6080125" y="4822825"/>
          <p14:tracePt t="69796" x="6118225" y="4816475"/>
          <p14:tracePt t="69812" x="6156325" y="4800600"/>
          <p14:tracePt t="69829" x="6210300" y="4784725"/>
          <p14:tracePt t="69829" x="6240463" y="4778375"/>
          <p14:tracePt t="69847" x="6264275" y="4762500"/>
          <p14:tracePt t="69862" x="6346825" y="4746625"/>
          <p14:tracePt t="69880" x="6384925" y="4724400"/>
          <p14:tracePt t="69897" x="6400800" y="4708525"/>
          <p14:tracePt t="69913" x="6416675" y="4702175"/>
          <p14:tracePt t="69929" x="6423025" y="4686300"/>
          <p14:tracePt t="69945" x="6423025" y="4664075"/>
          <p14:tracePt t="69962" x="6430963" y="4632325"/>
          <p14:tracePt t="69980" x="6438900" y="4587875"/>
          <p14:tracePt t="69996" x="6461125" y="4511675"/>
          <p14:tracePt t="70012" x="6477000" y="4419600"/>
          <p14:tracePt t="70030" x="6507163" y="4343400"/>
          <p14:tracePt t="70030" x="6507163" y="4321175"/>
          <p14:tracePt t="70047" x="6507163" y="4297363"/>
          <p14:tracePt t="70062" x="6523038" y="4237038"/>
          <p14:tracePt t="70080" x="6523038" y="4198938"/>
          <p14:tracePt t="70098" x="6523038" y="4183063"/>
          <p14:tracePt t="70112" x="6523038" y="4152900"/>
          <p14:tracePt t="70129" x="6499225" y="4122738"/>
          <p14:tracePt t="70146" x="6477000" y="4114800"/>
          <p14:tracePt t="70163" x="6454775" y="4098925"/>
          <p14:tracePt t="70179" x="6430963" y="4092575"/>
          <p14:tracePt t="70196" x="6416675" y="4092575"/>
          <p14:tracePt t="70215" x="6392863" y="4084638"/>
          <p14:tracePt t="70229" x="6384925" y="4084638"/>
          <p14:tracePt t="70247" x="6370638" y="4084638"/>
          <p14:tracePt t="70263" x="6362700" y="4076700"/>
          <p14:tracePt t="70279" x="6408738" y="4076700"/>
          <p14:tracePt t="70367" x="6446838" y="4076700"/>
          <p14:tracePt t="70375" x="6507163" y="4076700"/>
          <p14:tracePt t="70383" x="6561138" y="4076700"/>
          <p14:tracePt t="70395" x="6629400" y="4076700"/>
          <p14:tracePt t="70412" x="6705600" y="4054475"/>
          <p14:tracePt t="70429" x="6721475" y="4038600"/>
          <p14:tracePt t="70445" x="6721475" y="4000500"/>
          <p14:tracePt t="70445" x="6721475" y="3992563"/>
          <p14:tracePt t="70464" x="6727825" y="3970338"/>
          <p14:tracePt t="70479" x="6727825" y="3954463"/>
          <p14:tracePt t="70497" x="6727825" y="3946525"/>
          <p14:tracePt t="70527" x="6705600" y="3946525"/>
          <p14:tracePt t="70535" x="6697663" y="3946525"/>
          <p14:tracePt t="70546" x="6621463" y="3992563"/>
          <p14:tracePt t="70563" x="6553200" y="4038600"/>
          <p14:tracePt t="70579" x="6523038" y="4084638"/>
          <p14:tracePt t="70597" x="6507163" y="4114800"/>
          <p14:tracePt t="70613" x="6507163" y="4137025"/>
          <p14:tracePt t="70629" x="6507163" y="4168775"/>
          <p14:tracePt t="70629" x="6523038" y="4206875"/>
          <p14:tracePt t="70647" x="6561138" y="4229100"/>
          <p14:tracePt t="70662" x="6645275" y="4289425"/>
          <p14:tracePt t="70680" x="6713538" y="4327525"/>
          <p14:tracePt t="70696" x="6789738" y="4335463"/>
          <p14:tracePt t="70713" x="6858000" y="4343400"/>
          <p14:tracePt t="70730" x="6918325" y="4343400"/>
          <p14:tracePt t="70746" x="6942138" y="4343400"/>
          <p14:tracePt t="70762" x="6988175" y="4335463"/>
          <p14:tracePt t="70779" x="7018338" y="4305300"/>
          <p14:tracePt t="70796" x="7026275" y="4297363"/>
          <p14:tracePt t="70813" x="7040563" y="4275138"/>
          <p14:tracePt t="70829" x="7048500" y="4259263"/>
          <p14:tracePt t="70845" x="7064375" y="4244975"/>
          <p14:tracePt t="70862" x="7070725" y="4244975"/>
          <p14:tracePt t="70911" x="7086600" y="4244975"/>
          <p14:tracePt t="70919" x="7108825" y="4244975"/>
          <p14:tracePt t="70929" x="7140575" y="4244975"/>
          <p14:tracePt t="70946" x="7178675" y="4244975"/>
          <p14:tracePt t="70963" x="7231063" y="4244975"/>
          <p14:tracePt t="70979" x="7277100" y="4244975"/>
          <p14:tracePt t="70996" x="7315200" y="4229100"/>
          <p14:tracePt t="71013" x="7331075" y="4229100"/>
          <p14:tracePt t="71029" x="7337425" y="4229100"/>
          <p14:tracePt t="71046" x="7337425" y="4221163"/>
          <p14:tracePt t="71063" x="7323138" y="4221163"/>
          <p14:tracePt t="71159" x="7315200" y="4221163"/>
          <p14:tracePt t="71167" x="7292975" y="4221163"/>
          <p14:tracePt t="71179" x="7254875" y="4221163"/>
          <p14:tracePt t="71196" x="7231063" y="4237038"/>
          <p14:tracePt t="71213" x="7192963" y="4251325"/>
          <p14:tracePt t="71229" x="7170738" y="4267200"/>
          <p14:tracePt t="71229" x="7146925" y="4267200"/>
          <p14:tracePt t="71247" x="7132638" y="4267200"/>
          <p14:tracePt t="71262" x="7102475" y="4289425"/>
          <p14:tracePt t="71280" x="7086600" y="4289425"/>
          <p14:tracePt t="71297" x="7078663" y="4289425"/>
          <p14:tracePt t="71312" x="7064375" y="4289425"/>
          <p14:tracePt t="71329" x="7048500" y="4289425"/>
          <p14:tracePt t="71346" x="7026275" y="4283075"/>
          <p14:tracePt t="71363" x="7010400" y="4275138"/>
          <p14:tracePt t="71380" x="6988175" y="4251325"/>
          <p14:tracePt t="71396" x="6956425" y="4229100"/>
          <p14:tracePt t="71413" x="6926263" y="4206875"/>
          <p14:tracePt t="71429" x="6880225" y="4191000"/>
          <p14:tracePt t="71429" x="6873875" y="4183063"/>
          <p14:tracePt t="71447" x="6865938" y="4175125"/>
          <p14:tracePt t="71462" x="6835775" y="4160838"/>
          <p14:tracePt t="71480" x="6811963" y="4144963"/>
          <p14:tracePt t="71496" x="6789738" y="4137025"/>
          <p14:tracePt t="71513" x="6765925" y="4130675"/>
          <p14:tracePt t="71530" x="6735763" y="4122738"/>
          <p14:tracePt t="71547" x="6705600" y="4114800"/>
          <p14:tracePt t="71562" x="6683375" y="4106863"/>
          <p14:tracePt t="71579" x="6667500" y="4098925"/>
          <p14:tracePt t="71596" x="6651625" y="4092575"/>
          <p14:tracePt t="71614" x="6637338" y="4084638"/>
          <p14:tracePt t="71629" x="6621463" y="4068763"/>
          <p14:tracePt t="71629" x="6621463" y="4054475"/>
          <p14:tracePt t="71647" x="6613525" y="4046538"/>
          <p14:tracePt t="71662" x="6599238" y="4030663"/>
          <p14:tracePt t="71680" x="6599238" y="4022725"/>
          <p14:tracePt t="71712" x="6591300" y="4022725"/>
          <p14:tracePt t="71759" x="6583363" y="4016375"/>
          <p14:tracePt t="71791" x="6575425" y="4008438"/>
          <p14:tracePt t="71799" x="6561138" y="4000500"/>
          <p14:tracePt t="71823" x="6545263" y="4000500"/>
          <p14:tracePt t="71831" x="6523038" y="3992563"/>
          <p14:tracePt t="71846" x="6461125" y="3992563"/>
          <p14:tracePt t="71846" x="6430963" y="3992563"/>
          <p14:tracePt t="71863" x="6400800" y="3992563"/>
          <p14:tracePt t="71880" x="6370638" y="3992563"/>
          <p14:tracePt t="71897" x="6340475" y="4008438"/>
          <p14:tracePt t="71913" x="6316663" y="4022725"/>
          <p14:tracePt t="71929" x="6308725" y="4054475"/>
          <p14:tracePt t="71947" x="6308725" y="4076700"/>
          <p14:tracePt t="71963" x="6308725" y="4114800"/>
          <p14:tracePt t="71979" x="6308725" y="4137025"/>
          <p14:tracePt t="71997" x="6308725" y="4168775"/>
          <p14:tracePt t="72013" x="6324600" y="4183063"/>
          <p14:tracePt t="72031" x="6332538" y="4198938"/>
          <p14:tracePt t="72031" x="6346825" y="4213225"/>
          <p14:tracePt t="72048" x="6354763" y="4213225"/>
          <p14:tracePt t="72062" x="6400800" y="4244975"/>
          <p14:tracePt t="72080" x="6438900" y="4251325"/>
          <p14:tracePt t="72096" x="6477000" y="4275138"/>
          <p14:tracePt t="72113" x="6530975" y="4283075"/>
          <p14:tracePt t="72130" x="6583363" y="4283075"/>
          <p14:tracePt t="72147" x="6613525" y="4283075"/>
          <p14:tracePt t="72163" x="6651625" y="4283075"/>
          <p14:tracePt t="72179" x="6689725" y="4283075"/>
          <p14:tracePt t="72196" x="6697663" y="4275138"/>
          <p14:tracePt t="72213" x="6713538" y="4267200"/>
          <p14:tracePt t="72229" x="6721475" y="4244975"/>
          <p14:tracePt t="72247" x="6721475" y="4221163"/>
          <p14:tracePt t="72262" x="6721475" y="4213225"/>
          <p14:tracePt t="72280" x="6721475" y="4198938"/>
          <p14:tracePt t="72296" x="6713538" y="4183063"/>
          <p14:tracePt t="72313" x="6689725" y="4160838"/>
          <p14:tracePt t="72330" x="6683375" y="4144963"/>
          <p14:tracePt t="72346" x="6667500" y="4144963"/>
          <p14:tracePt t="72362" x="6645275" y="4130675"/>
          <p14:tracePt t="72380" x="6629400" y="4122738"/>
          <p14:tracePt t="72395" x="6591300" y="4122738"/>
          <p14:tracePt t="72413" x="6561138" y="4114800"/>
          <p14:tracePt t="72429" x="6537325" y="4114800"/>
          <p14:tracePt t="72429" x="6530975" y="4114800"/>
          <p14:tracePt t="72447" x="6515100" y="4114800"/>
          <p14:tracePt t="72464" x="6507163" y="4114800"/>
          <p14:tracePt t="72495" x="6499225" y="4122738"/>
          <p14:tracePt t="72503" x="6492875" y="4122738"/>
          <p14:tracePt t="72513" x="6484938" y="4152900"/>
          <p14:tracePt t="72530" x="6484938" y="4175125"/>
          <p14:tracePt t="72546" x="6484938" y="4221163"/>
          <p14:tracePt t="72563" x="6484938" y="4244975"/>
          <p14:tracePt t="72579" x="6499225" y="4267200"/>
          <p14:tracePt t="72596" x="6515100" y="4289425"/>
          <p14:tracePt t="72614" x="6523038" y="4297363"/>
          <p14:tracePt t="72629" x="6537325" y="4297363"/>
          <p14:tracePt t="72646" x="6553200" y="4297363"/>
          <p14:tracePt t="72664" x="6561138" y="4283075"/>
          <p14:tracePt t="72680" x="6569075" y="4259263"/>
          <p14:tracePt t="72697" x="6569075" y="4229100"/>
          <p14:tracePt t="72713" x="6569075" y="4206875"/>
          <p14:tracePt t="72729" x="6561138" y="4175125"/>
          <p14:tracePt t="72747" x="6553200" y="4160838"/>
          <p14:tracePt t="72763" x="6545263" y="4168775"/>
          <p14:tracePt t="72855" x="6545263" y="4191000"/>
          <p14:tracePt t="72863" x="6545263" y="4221163"/>
          <p14:tracePt t="72871" x="6545263" y="4283075"/>
          <p14:tracePt t="72880" x="6530975" y="4397375"/>
          <p14:tracePt t="72897" x="6492875" y="4549775"/>
          <p14:tracePt t="72913" x="6484938" y="4694238"/>
          <p14:tracePt t="72929" x="6454775" y="4846638"/>
          <p14:tracePt t="72946" x="6438900" y="4968875"/>
          <p14:tracePt t="72963" x="6423025" y="5089525"/>
          <p14:tracePt t="72980" x="6416675" y="5173663"/>
          <p14:tracePt t="72996" x="6408738" y="5257800"/>
          <p14:tracePt t="73013" x="6400800" y="5303838"/>
          <p14:tracePt t="73030" x="6384925" y="5349875"/>
          <p14:tracePt t="73030" x="6370638" y="5372100"/>
          <p14:tracePt t="73047" x="6354763" y="5394325"/>
          <p14:tracePt t="73064" x="6332538" y="5410200"/>
          <p14:tracePt t="73080" x="6308725" y="5432425"/>
          <p14:tracePt t="73096" x="6270625" y="5464175"/>
          <p14:tracePt t="73114" x="6226175" y="5494338"/>
          <p14:tracePt t="73130" x="6194425" y="5524500"/>
          <p14:tracePt t="73146" x="6180138" y="5540375"/>
          <p14:tracePt t="73162" x="6172200" y="5546725"/>
          <p14:tracePt t="73179" x="6172200" y="5540375"/>
          <p14:tracePt t="73279" x="6172200" y="5524500"/>
          <p14:tracePt t="73287" x="6172200" y="5516563"/>
          <p14:tracePt t="73296" x="6172200" y="5502275"/>
          <p14:tracePt t="73313" x="6172200" y="5470525"/>
          <p14:tracePt t="73330" x="6172200" y="5440363"/>
          <p14:tracePt t="73346" x="6180138" y="5410200"/>
          <p14:tracePt t="73363" x="6180138" y="5394325"/>
          <p14:tracePt t="73379" x="6188075" y="5387975"/>
          <p14:tracePt t="73396" x="6194425" y="5380038"/>
          <p14:tracePt t="73413" x="6194425" y="5364163"/>
          <p14:tracePt t="73429" x="6210300" y="5349875"/>
          <p14:tracePt t="73455" x="6210300" y="5341938"/>
          <p14:tracePt t="73471" x="6218238" y="5341938"/>
          <p14:tracePt t="73479" x="6218238" y="5326063"/>
          <p14:tracePt t="73496" x="6226175" y="5318125"/>
          <p14:tracePt t="73559" x="6248400" y="5326063"/>
          <p14:tracePt t="73575" x="6248400" y="5349875"/>
          <p14:tracePt t="73583" x="6256338" y="5380038"/>
          <p14:tracePt t="73596" x="6256338" y="5418138"/>
          <p14:tracePt t="73596" x="6256338" y="5448300"/>
          <p14:tracePt t="73616" x="6256338" y="5478463"/>
          <p14:tracePt t="73629" x="6256338" y="5562600"/>
          <p14:tracePt t="73629" x="6256338" y="5592763"/>
          <p14:tracePt t="73647" x="6264275" y="5638800"/>
          <p14:tracePt t="73664" x="6270625" y="5661025"/>
          <p14:tracePt t="73679" x="6270625" y="5692775"/>
          <p14:tracePt t="73697" x="6278563" y="5692775"/>
          <p14:tracePt t="73777" x="6286500" y="5692775"/>
          <p14:tracePt t="73783" x="6286500" y="5684838"/>
          <p14:tracePt t="73796" x="6286500" y="5661025"/>
          <p14:tracePt t="73813" x="6286500" y="5638800"/>
          <p14:tracePt t="73829" x="6278563" y="5600700"/>
          <p14:tracePt t="73829" x="6270625" y="5584825"/>
          <p14:tracePt t="73847" x="6256338" y="5570538"/>
          <p14:tracePt t="73863" x="6256338" y="5554663"/>
          <p14:tracePt t="73879" x="6256338" y="5540375"/>
          <p14:tracePt t="73896" x="6248400" y="5540375"/>
          <p14:tracePt t="73919" x="6232525" y="5540375"/>
          <p14:tracePt t="73999" x="6226175" y="5546725"/>
          <p14:tracePt t="74015" x="6218238" y="5570538"/>
          <p14:tracePt t="74023" x="6218238" y="5578475"/>
          <p14:tracePt t="74032" x="6210300" y="5578475"/>
          <p14:tracePt t="74046" x="6202363" y="5608638"/>
          <p14:tracePt t="74063" x="6194425" y="5622925"/>
          <p14:tracePt t="74080" x="6188075" y="5638800"/>
          <p14:tracePt t="74097" x="6188075" y="5646738"/>
          <p14:tracePt t="74113" x="6188075" y="5638800"/>
          <p14:tracePt t="74167" x="6188075" y="5608638"/>
          <p14:tracePt t="74175" x="6194425" y="5578475"/>
          <p14:tracePt t="74183" x="6194425" y="5554663"/>
          <p14:tracePt t="74196" x="6202363" y="5494338"/>
          <p14:tracePt t="74213" x="6232525" y="5432425"/>
          <p14:tracePt t="74230" x="6264275" y="5372100"/>
          <p14:tracePt t="74230" x="6294438" y="5318125"/>
          <p14:tracePt t="74247" x="6324600" y="5287963"/>
          <p14:tracePt t="74262" x="6416675" y="5165725"/>
          <p14:tracePt t="74280" x="6477000" y="5097463"/>
          <p14:tracePt t="74297" x="6530975" y="5051425"/>
          <p14:tracePt t="74313" x="6599238" y="5006975"/>
          <p14:tracePt t="74330" x="6659563" y="4975225"/>
          <p14:tracePt t="74347" x="6713538" y="4968875"/>
          <p14:tracePt t="74363" x="6773863" y="4968875"/>
          <p14:tracePt t="74380" x="6827838" y="4983163"/>
          <p14:tracePt t="74396" x="6842125" y="4999038"/>
          <p14:tracePt t="74412" x="6865938" y="5013325"/>
          <p14:tracePt t="74430" x="6865938" y="5051425"/>
          <p14:tracePt t="74447" x="6865938" y="5067300"/>
          <p14:tracePt t="74463" x="6865938" y="5105400"/>
          <p14:tracePt t="74480" x="6865938" y="5127625"/>
          <p14:tracePt t="74497" x="6819900" y="5173663"/>
          <p14:tracePt t="74513" x="6789738" y="5203825"/>
          <p14:tracePt t="74530" x="6735763" y="5249863"/>
          <p14:tracePt t="74546" x="6727825" y="5265738"/>
          <p14:tracePt t="74563" x="6705600" y="5280025"/>
          <p14:tracePt t="74580" x="6697663" y="5280025"/>
          <p14:tracePt t="74599" x="6683375" y="5280025"/>
          <p14:tracePt t="74616" x="6667500" y="5280025"/>
          <p14:tracePt t="74632" x="6659563" y="5280025"/>
          <p14:tracePt t="74646" x="6645275" y="5273675"/>
          <p14:tracePt t="74662" x="6607175" y="5257800"/>
          <p14:tracePt t="74680" x="6583363" y="5241925"/>
          <p14:tracePt t="74697" x="6561138" y="5241925"/>
          <p14:tracePt t="74713" x="6545263" y="5235575"/>
          <p14:tracePt t="74730" x="6530975" y="5235575"/>
          <p14:tracePt t="74746" x="6523038" y="5227638"/>
          <p14:tracePt t="74763" x="6507163" y="5219700"/>
          <p14:tracePt t="74779" x="6492875" y="5219700"/>
          <p14:tracePt t="74796" x="6484938" y="5203825"/>
          <p14:tracePt t="74813" x="6469063" y="5203825"/>
          <p14:tracePt t="74830" x="6446838" y="5181600"/>
          <p14:tracePt t="74830" x="6438900" y="5173663"/>
          <p14:tracePt t="74848" x="6430963" y="5159375"/>
          <p14:tracePt t="74864" x="6430963" y="5113338"/>
          <p14:tracePt t="74880" x="6430963" y="5059363"/>
          <p14:tracePt t="74897" x="6430963" y="4975225"/>
          <p14:tracePt t="74913" x="6446838" y="4884738"/>
          <p14:tracePt t="74930" x="6477000" y="4762500"/>
          <p14:tracePt t="74947" x="6530975" y="4602163"/>
          <p14:tracePt t="74963" x="6561138" y="4479925"/>
          <p14:tracePt t="74980" x="6613525" y="4327525"/>
          <p14:tracePt t="74997" x="6667500" y="4221163"/>
          <p14:tracePt t="75013" x="6683375" y="4144963"/>
          <p14:tracePt t="75030" x="6689725" y="4076700"/>
          <p14:tracePt t="75030" x="6697663" y="4054475"/>
          <p14:tracePt t="75047" x="6713538" y="4030663"/>
          <p14:tracePt t="75063" x="6713538" y="4000500"/>
          <p14:tracePt t="75080" x="6721475" y="3992563"/>
          <p14:tracePt t="75127" x="6721475" y="4000500"/>
          <p14:tracePt t="75167" x="6721475" y="4022725"/>
          <p14:tracePt t="75175" x="6721475" y="4030663"/>
          <p14:tracePt t="75191" x="6713538" y="4038600"/>
          <p14:tracePt t="75199" x="6705600" y="4046538"/>
          <p14:tracePt t="75212" x="6705600" y="4076700"/>
          <p14:tracePt t="75230" x="6689725" y="4098925"/>
          <p14:tracePt t="75230" x="6689725" y="4114800"/>
          <p14:tracePt t="75248" x="6675438" y="4122738"/>
          <p14:tracePt t="75262" x="6675438" y="4130675"/>
          <p14:tracePt t="75280" x="6667500" y="4130675"/>
          <p14:tracePt t="75296" x="6659563" y="4130675"/>
          <p14:tracePt t="75312" x="6659563" y="4137025"/>
          <p14:tracePt t="75329" x="6651625" y="4137025"/>
          <p14:tracePt t="75383" x="6651625" y="4144963"/>
          <p14:tracePt t="75391" x="6645275" y="4152900"/>
          <p14:tracePt t="75407" x="6645275" y="4160838"/>
          <p14:tracePt t="75416" x="6645275" y="4168775"/>
          <p14:tracePt t="75432" x="6645275" y="4183063"/>
          <p14:tracePt t="75487" x="6645275" y="4191000"/>
          <p14:tracePt t="75496" x="6659563" y="4198938"/>
          <p14:tracePt t="75519" x="6675438" y="4198938"/>
          <p14:tracePt t="75535" x="6683375" y="4198938"/>
          <p14:tracePt t="75543" x="6689725" y="4198938"/>
          <p14:tracePt t="75559" x="6697663" y="4198938"/>
          <p14:tracePt t="75567" x="6705600" y="4198938"/>
          <p14:tracePt t="75579" x="6721475" y="4198938"/>
          <p14:tracePt t="75597" x="6735763" y="4198938"/>
          <p14:tracePt t="75614" x="6765925" y="4198938"/>
          <p14:tracePt t="75630" x="6781800" y="4198938"/>
          <p14:tracePt t="75646" x="6789738" y="4198938"/>
          <p14:tracePt t="75662" x="6797675" y="4206875"/>
          <p14:tracePt t="75832" x="6797675" y="4213225"/>
          <p14:tracePt t="75864" x="6797675" y="4221163"/>
          <p14:tracePt t="75880" x="6797675" y="4229100"/>
          <p14:tracePt t="75887" x="6797675" y="4237038"/>
          <p14:tracePt t="75903" x="6789738" y="4251325"/>
          <p14:tracePt t="75919" x="6789738" y="4259263"/>
          <p14:tracePt t="75935" x="6781800" y="4267200"/>
          <p14:tracePt t="75951" x="6773863" y="4283075"/>
          <p14:tracePt t="75967" x="6765925" y="4289425"/>
          <p14:tracePt t="75983" x="6765925" y="4297363"/>
          <p14:tracePt t="75996" x="6759575" y="4305300"/>
          <p14:tracePt t="76013" x="6743700" y="4305300"/>
          <p14:tracePt t="76030" x="6735763" y="4305300"/>
          <p14:tracePt t="76063" x="6727825" y="4305300"/>
          <p14:tracePt t="76080" x="6721475" y="4305300"/>
          <p14:tracePt t="76096" x="6713538" y="4305300"/>
          <p14:tracePt t="76159" x="6705600" y="4305300"/>
          <p14:tracePt t="76167" x="6689725" y="4305300"/>
          <p14:tracePt t="76179" x="6683375" y="4305300"/>
          <p14:tracePt t="76196" x="6675438" y="4305300"/>
          <p14:tracePt t="76213" x="6667500" y="4305300"/>
          <p14:tracePt t="76383" x="6667500" y="4297363"/>
          <p14:tracePt t="76416" x="6683375" y="4289425"/>
          <p14:tracePt t="76431" x="6689725" y="4283075"/>
          <p14:tracePt t="76439" x="6705600" y="4275138"/>
          <p14:tracePt t="76448" x="6713538" y="4267200"/>
          <p14:tracePt t="76463" x="6727825" y="4251325"/>
          <p14:tracePt t="76480" x="6735763" y="4244975"/>
          <p14:tracePt t="76497" x="6751638" y="4237038"/>
          <p14:tracePt t="76752" x="6751638" y="4229100"/>
          <p14:tracePt t="76760" x="6765925" y="4221163"/>
          <p14:tracePt t="76777" x="6773863" y="4221163"/>
          <p14:tracePt t="76783" x="6797675" y="4206875"/>
          <p14:tracePt t="76807" x="6804025" y="4206875"/>
          <p14:tracePt t="76823" x="6811963" y="4206875"/>
          <p14:tracePt t="76847" x="6819900" y="4198938"/>
          <p14:tracePt t="76903" x="6827838" y="4198938"/>
          <p14:tracePt t="77032" x="6827838" y="4206875"/>
          <p14:tracePt t="77057" x="6819900" y="4206875"/>
          <p14:tracePt t="77280" x="6811963" y="4213225"/>
          <p14:tracePt t="77304" x="6804025" y="4221163"/>
          <p14:tracePt t="77335" x="6797675" y="4229100"/>
          <p14:tracePt t="77359" x="6789738" y="4229100"/>
          <p14:tracePt t="77391" x="6781800" y="4229100"/>
          <p14:tracePt t="77816" x="6773863" y="4237038"/>
          <p14:tracePt t="77824" x="6759575" y="4237038"/>
          <p14:tracePt t="77848" x="6751638" y="4244975"/>
          <p14:tracePt t="77865" x="6743700" y="4244975"/>
          <p14:tracePt t="78216" x="6735763" y="4244975"/>
          <p14:tracePt t="78234" x="6727825" y="4244975"/>
          <p14:tracePt t="78295" x="6713538" y="4244975"/>
          <p14:tracePt t="78335" x="6705600" y="4244975"/>
          <p14:tracePt t="78359" x="6689725" y="4244975"/>
          <p14:tracePt t="78391" x="6689725" y="4251325"/>
          <p14:tracePt t="78399" x="6683375" y="4251325"/>
          <p14:tracePt t="78413" x="6659563" y="4251325"/>
          <p14:tracePt t="78413" x="6645275" y="4251325"/>
          <p14:tracePt t="78432" x="6599238" y="4259263"/>
          <p14:tracePt t="78448" x="6569075" y="4259263"/>
          <p14:tracePt t="78464" x="6515100" y="4275138"/>
          <p14:tracePt t="78480" x="6484938" y="4283075"/>
          <p14:tracePt t="78497" x="6454775" y="4283075"/>
          <p14:tracePt t="78514" x="6430963" y="4283075"/>
          <p14:tracePt t="78530" x="6400800" y="4283075"/>
          <p14:tracePt t="78547" x="6354763" y="4283075"/>
          <p14:tracePt t="78563" x="6324600" y="4283075"/>
          <p14:tracePt t="78580" x="6294438" y="4283075"/>
          <p14:tracePt t="78597" x="6256338" y="4283075"/>
          <p14:tracePt t="78613" x="6226175" y="4283075"/>
          <p14:tracePt t="78630" x="6218238" y="4283075"/>
          <p14:tracePt t="78646" x="6194425" y="4283075"/>
          <p14:tracePt t="78664" x="6180138" y="4283075"/>
          <p14:tracePt t="78687" x="6188075" y="4289425"/>
          <p14:tracePt t="78920" x="6226175" y="4289425"/>
          <p14:tracePt t="78928" x="6264275" y="4289425"/>
          <p14:tracePt t="78936" x="6302375" y="4289425"/>
          <p14:tracePt t="78948" x="6400800" y="4289425"/>
          <p14:tracePt t="78964" x="6492875" y="4289425"/>
          <p14:tracePt t="78980" x="6545263" y="4289425"/>
          <p14:tracePt t="78997" x="6575425" y="4289425"/>
          <p14:tracePt t="79013" x="6583363" y="4289425"/>
          <p14:tracePt t="79030" x="6591300" y="4289425"/>
          <p14:tracePt t="79046" x="6599238" y="4283075"/>
          <p14:tracePt t="79063" x="6599238" y="4289425"/>
          <p14:tracePt t="79234" x="6583363" y="4313238"/>
          <p14:tracePt t="79239" x="6561138" y="4359275"/>
          <p14:tracePt t="79247" x="6537325" y="4449763"/>
          <p14:tracePt t="79264" x="6492875" y="4549775"/>
          <p14:tracePt t="79281" x="6430963" y="4664075"/>
          <p14:tracePt t="79297" x="6384925" y="4754563"/>
          <p14:tracePt t="79313" x="6362700" y="4800600"/>
          <p14:tracePt t="79330" x="6362700" y="4854575"/>
          <p14:tracePt t="79347" x="6354763" y="4884738"/>
          <p14:tracePt t="79364" x="6354763" y="4906963"/>
          <p14:tracePt t="79381" x="6346825" y="4914900"/>
          <p14:tracePt t="79480" x="6340475" y="4914900"/>
          <p14:tracePt t="79527" x="6332538" y="4914900"/>
          <p14:tracePt t="79535" x="6324600" y="4914900"/>
          <p14:tracePt t="79546" x="6316663" y="4914900"/>
          <p14:tracePt t="79563" x="6294438" y="4914900"/>
          <p14:tracePt t="79580" x="6264275" y="4914900"/>
          <p14:tracePt t="79597" x="6240463" y="4914900"/>
          <p14:tracePt t="79613" x="6226175" y="4914900"/>
          <p14:tracePt t="79630" x="6218238" y="4914900"/>
          <p14:tracePt t="79630" x="6202363" y="4914900"/>
          <p14:tracePt t="79648" x="6194425" y="4914900"/>
          <p14:tracePt t="79695" x="6188075" y="4906963"/>
          <p14:tracePt t="79711" x="6180138" y="4899025"/>
          <p14:tracePt t="79735" x="6172200" y="4884738"/>
          <p14:tracePt t="79744" x="6164263" y="4876800"/>
          <p14:tracePt t="79759" x="6156325" y="4860925"/>
          <p14:tracePt t="79775" x="6156325" y="4854575"/>
          <p14:tracePt t="79783" x="6149975" y="4846638"/>
          <p14:tracePt t="79796" x="6149975" y="4838700"/>
          <p14:tracePt t="79816" x="6142038" y="4838700"/>
          <p14:tracePt t="79829" x="6142038" y="4830763"/>
          <p14:tracePt t="79855" x="6142038" y="4816475"/>
          <p14:tracePt t="79903" x="6142038" y="4808538"/>
          <p14:tracePt t="79935" x="6149975" y="4800600"/>
          <p14:tracePt t="79943" x="6156325" y="4792663"/>
          <p14:tracePt t="79951" x="6156325" y="4784725"/>
          <p14:tracePt t="79963" x="6172200" y="4778375"/>
          <p14:tracePt t="79979" x="6188075" y="4778375"/>
          <p14:tracePt t="79997" x="6194425" y="4778375"/>
          <p14:tracePt t="80013" x="6202363" y="4778375"/>
          <p14:tracePt t="80055" x="6210300" y="4778375"/>
          <p14:tracePt t="80071" x="6218238" y="4778375"/>
          <p14:tracePt t="80080" x="6232525" y="4778375"/>
          <p14:tracePt t="80096" x="6240463" y="4778375"/>
          <p14:tracePt t="80103" x="6248400" y="4778375"/>
          <p14:tracePt t="80120" x="6270625" y="4778375"/>
          <p14:tracePt t="80135" x="6278563" y="4778375"/>
          <p14:tracePt t="80151" x="6294438" y="4792663"/>
          <p14:tracePt t="80167" x="6302375" y="4792663"/>
          <p14:tracePt t="80180" x="6308725" y="4800600"/>
          <p14:tracePt t="80196" x="6324600" y="4816475"/>
          <p14:tracePt t="80214" x="6340475" y="4830763"/>
          <p14:tracePt t="80230" x="6346825" y="4838700"/>
          <p14:tracePt t="80246" x="6362700" y="4868863"/>
          <p14:tracePt t="80265" x="6378575" y="4884738"/>
          <p14:tracePt t="80280" x="6384925" y="4892675"/>
          <p14:tracePt t="80312" x="6392863" y="4892675"/>
          <p14:tracePt t="80335" x="6400800" y="4906963"/>
          <p14:tracePt t="80343" x="6408738" y="4914900"/>
          <p14:tracePt t="80359" x="6416675" y="4914900"/>
          <p14:tracePt t="80367" x="6423025" y="4930775"/>
          <p14:tracePt t="80379" x="6438900" y="4937125"/>
          <p14:tracePt t="80396" x="6461125" y="4968875"/>
          <p14:tracePt t="80414" x="6477000" y="4991100"/>
          <p14:tracePt t="80414" x="6492875" y="5006975"/>
          <p14:tracePt t="80432" x="6499225" y="5013325"/>
          <p14:tracePt t="80432" x="6499225" y="5021263"/>
          <p14:tracePt t="80448" x="6515100" y="5045075"/>
          <p14:tracePt t="80464" x="6523038" y="5051425"/>
          <p14:tracePt t="80487" x="6523038" y="5037138"/>
          <p14:tracePt t="80551" x="6523038" y="5021263"/>
          <p14:tracePt t="80559" x="6499225" y="4991100"/>
          <p14:tracePt t="80567" x="6477000" y="4975225"/>
          <p14:tracePt t="80580" x="6446838" y="4953000"/>
          <p14:tracePt t="80597" x="6400800" y="4922838"/>
          <p14:tracePt t="80613" x="6378575" y="4906963"/>
          <p14:tracePt t="80630" x="6340475" y="4884738"/>
          <p14:tracePt t="80630" x="6324600" y="4860925"/>
          <p14:tracePt t="80648" x="6302375" y="4854575"/>
          <p14:tracePt t="80665" x="6270625" y="4838700"/>
          <p14:tracePt t="80681" x="6248400" y="4822825"/>
          <p14:tracePt t="80697" x="6210300" y="4822825"/>
          <p14:tracePt t="80713" x="6172200" y="4808538"/>
          <p14:tracePt t="80731" x="6164263" y="4808538"/>
          <p14:tracePt t="80746" x="6149975" y="4808538"/>
          <p14:tracePt t="80763" x="6164263" y="4808538"/>
          <p14:tracePt t="81039" x="6188075" y="4808538"/>
          <p14:tracePt t="81048" x="6210300" y="4808538"/>
          <p14:tracePt t="81057" x="6240463" y="4816475"/>
          <p14:tracePt t="81064" x="6286500" y="4838700"/>
          <p14:tracePt t="81080" x="6340475" y="4854575"/>
          <p14:tracePt t="81097" x="6362700" y="4868863"/>
          <p14:tracePt t="81114" x="6392863" y="4876800"/>
          <p14:tracePt t="81130" x="6408738" y="4884738"/>
          <p14:tracePt t="81147" x="6408738" y="4892675"/>
          <p14:tracePt t="81200" x="6416675" y="4899025"/>
          <p14:tracePt t="81223" x="6416675" y="4906963"/>
          <p14:tracePt t="81231" x="6416675" y="4914900"/>
          <p14:tracePt t="81248" x="6416675" y="4922838"/>
          <p14:tracePt t="81263" x="6416675" y="4930775"/>
          <p14:tracePt t="81280" x="6416675" y="4937125"/>
          <p14:tracePt t="81297" x="6430963" y="4953000"/>
          <p14:tracePt t="81314" x="6430963" y="4960938"/>
          <p14:tracePt t="81330" x="6438900" y="4975225"/>
          <p14:tracePt t="81347" x="6446838" y="4983163"/>
          <p14:tracePt t="81363" x="6461125" y="4991100"/>
          <p14:tracePt t="81380" x="6499225" y="5006975"/>
          <p14:tracePt t="81397" x="6515100" y="5006975"/>
          <p14:tracePt t="81413" x="6523038" y="5006975"/>
          <p14:tracePt t="81430" x="6530975" y="5006975"/>
          <p14:tracePt t="81503" x="6537325" y="5006975"/>
          <p14:tracePt t="81511" x="6537325" y="4991100"/>
          <p14:tracePt t="81519" x="6561138" y="4975225"/>
          <p14:tracePt t="81530" x="6575425" y="4937125"/>
          <p14:tracePt t="81547" x="6607175" y="4906963"/>
          <p14:tracePt t="81563" x="6651625" y="4876800"/>
          <p14:tracePt t="81580" x="6683375" y="4854575"/>
          <p14:tracePt t="81597" x="6735763" y="4830763"/>
          <p14:tracePt t="81614" x="6781800" y="4816475"/>
          <p14:tracePt t="81630" x="6827838" y="4784725"/>
          <p14:tracePt t="81630" x="6865938" y="4770438"/>
          <p14:tracePt t="81648" x="6888163" y="4754563"/>
          <p14:tracePt t="81664" x="6904038" y="4746625"/>
          <p14:tracePt t="81680" x="6911975" y="4740275"/>
          <p14:tracePt t="81697" x="6918325" y="4740275"/>
          <p14:tracePt t="81714" x="6926263" y="4740275"/>
          <p14:tracePt t="81730" x="6934200" y="4740275"/>
          <p14:tracePt t="81746" x="6956425" y="4740275"/>
          <p14:tracePt t="81763" x="6972300" y="4746625"/>
          <p14:tracePt t="81780" x="6980238" y="4746625"/>
          <p14:tracePt t="81796" x="6980238" y="4754563"/>
          <p14:tracePt t="81813" x="6994525" y="4770438"/>
          <p14:tracePt t="81830" x="7002463" y="4770438"/>
          <p14:tracePt t="81847" x="7010400" y="4784725"/>
          <p14:tracePt t="81864" x="7010400" y="4792663"/>
          <p14:tracePt t="81927" x="7010400" y="4800600"/>
          <p14:tracePt t="81935" x="7002463" y="4800600"/>
          <p14:tracePt t="81959" x="6988175" y="4808538"/>
          <p14:tracePt t="81967" x="6972300" y="4808538"/>
          <p14:tracePt t="81983" x="6956425" y="4808538"/>
          <p14:tracePt t="81997" x="6926263" y="4816475"/>
          <p14:tracePt t="82014" x="6880225" y="4816475"/>
          <p14:tracePt t="82014" x="6873875" y="4822825"/>
          <p14:tracePt t="82032" x="6835775" y="4838700"/>
          <p14:tracePt t="82048" x="6804025" y="4846638"/>
          <p14:tracePt t="82064" x="6781800" y="4854575"/>
          <p14:tracePt t="82081" x="6759575" y="4860925"/>
          <p14:tracePt t="82097" x="6759575" y="4868863"/>
          <p14:tracePt t="82113" x="6751638" y="4868863"/>
          <p14:tracePt t="82130" x="6735763" y="4884738"/>
          <p14:tracePt t="82147" x="6721475" y="4892675"/>
          <p14:tracePt t="82164" x="6705600" y="4906963"/>
          <p14:tracePt t="82182" x="6675438" y="4937125"/>
          <p14:tracePt t="82197" x="6651625" y="4953000"/>
          <p14:tracePt t="82213" x="6637338" y="4968875"/>
          <p14:tracePt t="82213" x="6629400" y="4975225"/>
          <p14:tracePt t="82232" x="6607175" y="4975225"/>
          <p14:tracePt t="82247" x="6599238" y="4991100"/>
          <p14:tracePt t="82263" x="6591300" y="4991100"/>
          <p14:tracePt t="82281" x="6591300" y="4975225"/>
          <p14:tracePt t="82448" x="6599238" y="4960938"/>
          <p14:tracePt t="82456" x="6621463" y="4945063"/>
          <p14:tracePt t="82466" x="6645275" y="4930775"/>
          <p14:tracePt t="82481" x="6697663" y="4899025"/>
          <p14:tracePt t="82497" x="6759575" y="4868863"/>
          <p14:tracePt t="82514" x="6850063" y="4830763"/>
          <p14:tracePt t="82531" x="6904038" y="4808538"/>
          <p14:tracePt t="82547" x="6964363" y="4792663"/>
          <p14:tracePt t="82564" x="6994525" y="4778375"/>
          <p14:tracePt t="82580" x="7002463" y="4778375"/>
          <p14:tracePt t="82596" x="7018338" y="4770438"/>
          <p14:tracePt t="82614" x="6994525" y="4778375"/>
          <p14:tracePt t="82783" x="6964363" y="4784725"/>
          <p14:tracePt t="82793" x="6934200" y="4784725"/>
          <p14:tracePt t="82800" x="6896100" y="4792663"/>
          <p14:tracePt t="82813" x="6797675" y="4800600"/>
          <p14:tracePt t="82831" x="6713538" y="4822825"/>
          <p14:tracePt t="82831" x="6683375" y="4830763"/>
          <p14:tracePt t="82848" x="6651625" y="4846638"/>
          <p14:tracePt t="82864" x="6621463" y="4860925"/>
          <p14:tracePt t="82881" x="6613525" y="4868863"/>
          <p14:tracePt t="82897" x="6613525" y="4876800"/>
          <p14:tracePt t="83039" x="6621463" y="4876800"/>
          <p14:tracePt t="83055" x="6637338" y="4876800"/>
          <p14:tracePt t="83064" x="6637338" y="4868863"/>
          <p14:tracePt t="83080" x="6645275" y="4868863"/>
          <p14:tracePt t="83112" x="6637338" y="4876800"/>
          <p14:tracePt t="83281" x="6637338" y="4892675"/>
          <p14:tracePt t="83287" x="6629400" y="4906963"/>
          <p14:tracePt t="83297" x="6613525" y="4960938"/>
          <p14:tracePt t="83314" x="6591300" y="5029200"/>
          <p14:tracePt t="83331" x="6591300" y="5083175"/>
          <p14:tracePt t="83347" x="6583363" y="5151438"/>
          <p14:tracePt t="83364" x="6583363" y="5203825"/>
          <p14:tracePt t="83381" x="6575425" y="5249863"/>
          <p14:tracePt t="83397" x="6575425" y="5303838"/>
          <p14:tracePt t="83414" x="6553200" y="5364163"/>
          <p14:tracePt t="83430" x="6523038" y="5464175"/>
          <p14:tracePt t="83448" x="6499225" y="5524500"/>
          <p14:tracePt t="83466" x="6454775" y="5584825"/>
          <p14:tracePt t="83481" x="6423025" y="5616575"/>
          <p14:tracePt t="83497" x="6392863" y="5654675"/>
          <p14:tracePt t="83514" x="6370638" y="5661025"/>
          <p14:tracePt t="83530" x="6340475" y="5684838"/>
          <p14:tracePt t="83547" x="6332538" y="5684838"/>
          <p14:tracePt t="83567" x="6308725" y="5692775"/>
          <p14:tracePt t="83580" x="6302375" y="5692775"/>
          <p14:tracePt t="83600" x="6294438" y="5692775"/>
          <p14:tracePt t="83613" x="6270625" y="5692775"/>
          <p14:tracePt t="83630" x="6232525" y="5707063"/>
          <p14:tracePt t="83630" x="6210300" y="5715000"/>
          <p14:tracePt t="83648" x="6188075" y="5715000"/>
          <p14:tracePt t="83664" x="6180138" y="5715000"/>
          <p14:tracePt t="83680" x="6164263" y="5715000"/>
          <p14:tracePt t="83698" x="6156325" y="5715000"/>
          <p14:tracePt t="83713" x="6142038" y="5715000"/>
          <p14:tracePt t="83730" x="6134100" y="5707063"/>
          <p14:tracePt t="83747" x="6118225" y="5707063"/>
          <p14:tracePt t="83763" x="6111875" y="5707063"/>
          <p14:tracePt t="83880" x="6111875" y="5715000"/>
          <p14:tracePt t="83896" x="6111875" y="5722938"/>
          <p14:tracePt t="83903" x="6111875" y="5730875"/>
          <p14:tracePt t="83913" x="6111875" y="5737225"/>
          <p14:tracePt t="83930" x="6118225" y="5745163"/>
          <p14:tracePt t="83947" x="6126163" y="5745163"/>
          <p14:tracePt t="83963" x="6142038" y="5745163"/>
          <p14:tracePt t="83981" x="6194425" y="5745163"/>
          <p14:tracePt t="83997" x="6256338" y="5745163"/>
          <p14:tracePt t="84014" x="6370638" y="5745163"/>
          <p14:tracePt t="84014" x="6430963" y="5730875"/>
          <p14:tracePt t="84032" x="6484938" y="5722938"/>
          <p14:tracePt t="84047" x="6621463" y="5707063"/>
          <p14:tracePt t="84064" x="6667500" y="5692775"/>
          <p14:tracePt t="84081" x="6721475" y="5684838"/>
          <p14:tracePt t="84097" x="6773863" y="5676900"/>
          <p14:tracePt t="84114" x="6850063" y="5654675"/>
          <p14:tracePt t="84130" x="6896100" y="5646738"/>
          <p14:tracePt t="84147" x="6942138" y="5622925"/>
          <p14:tracePt t="84164" x="6972300" y="5608638"/>
          <p14:tracePt t="84180" x="6994525" y="5592763"/>
          <p14:tracePt t="84197" x="7010400" y="5584825"/>
          <p14:tracePt t="84214" x="7040563" y="5578475"/>
          <p14:tracePt t="84231" x="7078663" y="5570538"/>
          <p14:tracePt t="84231" x="7094538" y="5570538"/>
          <p14:tracePt t="84248" x="7108825" y="5570538"/>
          <p14:tracePt t="84265" x="7108825" y="5562600"/>
          <p14:tracePt t="84280" x="7116763" y="5562600"/>
          <p14:tracePt t="84327" x="7102475" y="5578475"/>
          <p14:tracePt t="84383" x="7094538" y="5584825"/>
          <p14:tracePt t="84391" x="7070725" y="5608638"/>
          <p14:tracePt t="84400" x="7040563" y="5630863"/>
          <p14:tracePt t="84413" x="6972300" y="5684838"/>
          <p14:tracePt t="84431" x="6850063" y="5761038"/>
          <p14:tracePt t="84448" x="6751638" y="5821363"/>
          <p14:tracePt t="84464" x="6645275" y="5851525"/>
          <p14:tracePt t="84481" x="6569075" y="5867400"/>
          <p14:tracePt t="84498" x="6499225" y="5867400"/>
          <p14:tracePt t="84514" x="6430963" y="5867400"/>
          <p14:tracePt t="84531" x="6370638" y="5867400"/>
          <p14:tracePt t="84547" x="6302375" y="5867400"/>
          <p14:tracePt t="84564" x="6248400" y="5867400"/>
          <p14:tracePt t="84580" x="6188075" y="5867400"/>
          <p14:tracePt t="84597" x="6149975" y="5867400"/>
          <p14:tracePt t="84614" x="6111875" y="5867400"/>
          <p14:tracePt t="84631" x="6027738" y="5821363"/>
          <p14:tracePt t="84631" x="6011863" y="5821363"/>
          <p14:tracePt t="84648" x="5951538" y="5783263"/>
          <p14:tracePt t="84664" x="5889625" y="5753100"/>
          <p14:tracePt t="84681" x="5851525" y="5715000"/>
          <p14:tracePt t="84697" x="5837238" y="5692775"/>
          <p14:tracePt t="84715" x="5837238" y="5684838"/>
          <p14:tracePt t="84730" x="5837238" y="5654675"/>
          <p14:tracePt t="84747" x="5845175" y="5622925"/>
          <p14:tracePt t="84764" x="5875338" y="5584825"/>
          <p14:tracePt t="84781" x="5905500" y="5554663"/>
          <p14:tracePt t="84797" x="5951538" y="5494338"/>
          <p14:tracePt t="84814" x="5989638" y="5456238"/>
          <p14:tracePt t="84814" x="6035675" y="5426075"/>
          <p14:tracePt t="84832" x="6035675" y="5418138"/>
          <p14:tracePt t="84847" x="6080125" y="5387975"/>
          <p14:tracePt t="84864" x="6111875" y="5364163"/>
          <p14:tracePt t="84881" x="6118225" y="5356225"/>
          <p14:tracePt t="84897" x="6126163" y="5349875"/>
          <p14:tracePt t="84914" x="6142038" y="5341938"/>
          <p14:tracePt t="84930" x="6149975" y="5334000"/>
          <p14:tracePt t="84947" x="6156325" y="5326063"/>
          <p14:tracePt t="84964" x="6172200" y="5326063"/>
          <p14:tracePt t="84983" x="6180138" y="5318125"/>
          <p14:tracePt t="84997" x="6232525" y="5295900"/>
          <p14:tracePt t="85014" x="6270625" y="5280025"/>
          <p14:tracePt t="85030" x="6308725" y="5257800"/>
          <p14:tracePt t="85030" x="6324600" y="5241925"/>
          <p14:tracePt t="85048" x="6340475" y="5219700"/>
          <p14:tracePt t="85064" x="6354763" y="5173663"/>
          <p14:tracePt t="85081" x="6362700" y="5159375"/>
          <p14:tracePt t="85097" x="6362700" y="5151438"/>
          <p14:tracePt t="85114" x="6362700" y="5159375"/>
          <p14:tracePt t="85175" x="6362700" y="5189538"/>
          <p14:tracePt t="85183" x="6362700" y="5219700"/>
          <p14:tracePt t="85199" x="6362700" y="5311775"/>
          <p14:tracePt t="85214" x="6346825" y="5432425"/>
          <p14:tracePt t="85231" x="6332538" y="5546725"/>
          <p14:tracePt t="85248" x="6316663" y="5584825"/>
          <p14:tracePt t="85264" x="6316663" y="5600700"/>
          <p14:tracePt t="85280" x="6316663" y="5608638"/>
          <p14:tracePt t="85312" x="6316663" y="5592763"/>
          <p14:tracePt t="85432" x="6316663" y="5578475"/>
          <p14:tracePt t="85439" x="6316663" y="5570538"/>
          <p14:tracePt t="85448" x="6316663" y="5546725"/>
          <p14:tracePt t="85464" x="6316663" y="5524500"/>
          <p14:tracePt t="85481" x="6324600" y="5502275"/>
          <p14:tracePt t="85497" x="6346825" y="5478463"/>
          <p14:tracePt t="85514" x="6354763" y="5464175"/>
          <p14:tracePt t="85531" x="6370638" y="5456238"/>
          <p14:tracePt t="85547" x="6392863" y="5440363"/>
          <p14:tracePt t="85564" x="6416675" y="5432425"/>
          <p14:tracePt t="85581" x="6454775" y="5432425"/>
          <p14:tracePt t="85597" x="6537325" y="5418138"/>
          <p14:tracePt t="85614" x="6607175" y="5410200"/>
          <p14:tracePt t="85631" x="6637338" y="5394325"/>
          <p14:tracePt t="85631" x="6645275" y="5394325"/>
          <p14:tracePt t="85648" x="6667500" y="5380038"/>
          <p14:tracePt t="85664" x="6697663" y="5349875"/>
          <p14:tracePt t="85681" x="6713538" y="5326063"/>
          <p14:tracePt t="85697" x="6721475" y="5311775"/>
          <p14:tracePt t="85715" x="6727825" y="5303838"/>
          <p14:tracePt t="85730" x="6727825" y="5295900"/>
          <p14:tracePt t="85747" x="6721475" y="5303838"/>
          <p14:tracePt t="85857" x="6721475" y="5311775"/>
          <p14:tracePt t="85863" x="6697663" y="5334000"/>
          <p14:tracePt t="85881" x="6675438" y="5356225"/>
          <p14:tracePt t="85897" x="6637338" y="5387975"/>
          <p14:tracePt t="85915" x="6599238" y="5402263"/>
          <p14:tracePt t="85931" x="6545263" y="5418138"/>
          <p14:tracePt t="85947" x="6477000" y="5418138"/>
          <p14:tracePt t="85964" x="6416675" y="5418138"/>
          <p14:tracePt t="85981" x="6354763" y="5418138"/>
          <p14:tracePt t="85997" x="6302375" y="5418138"/>
          <p14:tracePt t="86014" x="6278563" y="5418138"/>
          <p14:tracePt t="86031" x="6270625" y="5418138"/>
          <p14:tracePt t="86048" x="6256338" y="5418138"/>
          <p14:tracePt t="86071" x="6248400" y="5410200"/>
          <p14:tracePt t="86087" x="6248400" y="5402263"/>
          <p14:tracePt t="86112" x="6248400" y="5394325"/>
          <p14:tracePt t="86152" x="6248400" y="5387975"/>
          <p14:tracePt t="86159" x="6248400" y="5380038"/>
          <p14:tracePt t="86175" x="6248400" y="5372100"/>
          <p14:tracePt t="86183" x="6248400" y="5356225"/>
          <p14:tracePt t="86199" x="6248400" y="5334000"/>
          <p14:tracePt t="86215" x="6248400" y="5318125"/>
          <p14:tracePt t="86231" x="6248400" y="5311775"/>
          <p14:tracePt t="86247" x="6248400" y="5303838"/>
          <p14:tracePt t="86303" x="6256338" y="5303838"/>
          <p14:tracePt t="86312" x="6256338" y="5318125"/>
          <p14:tracePt t="86327" x="6256338" y="5326063"/>
          <p14:tracePt t="86336" x="6256338" y="5341938"/>
          <p14:tracePt t="86347" x="6256338" y="5349875"/>
          <p14:tracePt t="86363" x="6256338" y="5364163"/>
          <p14:tracePt t="86380" x="6270625" y="5387975"/>
          <p14:tracePt t="86397" x="6270625" y="5394325"/>
          <p14:tracePt t="86413" x="6270625" y="5410200"/>
          <p14:tracePt t="86431" x="6256338" y="5410200"/>
          <p14:tracePt t="86568" x="6248400" y="5410200"/>
          <p14:tracePt t="86584" x="6248400" y="5402263"/>
          <p14:tracePt t="86672" x="6248400" y="5394325"/>
          <p14:tracePt t="86680" x="6248400" y="5387975"/>
          <p14:tracePt t="86687" x="6248400" y="5372100"/>
          <p14:tracePt t="86697" x="6248400" y="5318125"/>
          <p14:tracePt t="86716" x="6248400" y="5273675"/>
          <p14:tracePt t="86731" x="6286500" y="5203825"/>
          <p14:tracePt t="86748" x="6294438" y="5173663"/>
          <p14:tracePt t="86764" x="6302375" y="5151438"/>
          <p14:tracePt t="86781" x="6308725" y="5151438"/>
          <p14:tracePt t="86872" x="6308725" y="5159375"/>
          <p14:tracePt t="86895" x="6308725" y="5165725"/>
          <p14:tracePt t="88687" x="6286500" y="5165725"/>
          <p14:tracePt t="88808" x="6278563" y="5151438"/>
          <p14:tracePt t="88816" x="6264275" y="5127625"/>
          <p14:tracePt t="88830" x="6248400" y="5013325"/>
          <p14:tracePt t="88849" x="6240463" y="4945063"/>
          <p14:tracePt t="88865" x="6240463" y="4860925"/>
          <p14:tracePt t="88881" x="6240463" y="4800600"/>
          <p14:tracePt t="88898" x="6240463" y="4732338"/>
          <p14:tracePt t="88915" x="6294438" y="4632325"/>
          <p14:tracePt t="88931" x="6316663" y="4564063"/>
          <p14:tracePt t="88948" x="6346825" y="4495800"/>
          <p14:tracePt t="88964" x="6378575" y="4411663"/>
          <p14:tracePt t="88981" x="6416675" y="4327525"/>
          <p14:tracePt t="88997" x="6446838" y="4267200"/>
          <p14:tracePt t="89014" x="6484938" y="4229100"/>
          <p14:tracePt t="89014" x="6492875" y="4198938"/>
          <p14:tracePt t="89032" x="6530975" y="4160838"/>
          <p14:tracePt t="89048" x="6545263" y="4144963"/>
          <p14:tracePt t="89064" x="6561138" y="4114800"/>
          <p14:tracePt t="89081" x="6583363" y="4084638"/>
          <p14:tracePt t="89098" x="6599238" y="4060825"/>
          <p14:tracePt t="89114" x="6607175" y="4054475"/>
          <p14:tracePt t="89131" x="6621463" y="4046538"/>
          <p14:tracePt t="89147" x="6629400" y="4046538"/>
          <p14:tracePt t="89164" x="6637338" y="4046538"/>
          <p14:tracePt t="89200" x="6645275" y="4046538"/>
          <p14:tracePt t="89264" x="6637338" y="4054475"/>
          <p14:tracePt t="89288" x="6629400" y="4060825"/>
          <p14:tracePt t="89304" x="6621463" y="4068763"/>
          <p14:tracePt t="89320" x="6613525" y="4076700"/>
          <p14:tracePt t="89336" x="6607175" y="4084638"/>
          <p14:tracePt t="89343" x="6599238" y="4084638"/>
          <p14:tracePt t="89359" x="6591300" y="4084638"/>
          <p14:tracePt t="89392" x="6575425" y="4084638"/>
          <p14:tracePt t="89415" x="6561138" y="4076700"/>
          <p14:tracePt t="89432" x="6545263" y="4068763"/>
          <p14:tracePt t="89440" x="6530975" y="4046538"/>
          <p14:tracePt t="89448" x="6507163" y="4016375"/>
          <p14:tracePt t="89464" x="6477000" y="3954463"/>
          <p14:tracePt t="89481" x="6454775" y="3902075"/>
          <p14:tracePt t="89498" x="6446838" y="3848100"/>
          <p14:tracePt t="89514" x="6438900" y="3794125"/>
          <p14:tracePt t="89531" x="6423025" y="3741738"/>
          <p14:tracePt t="89548" x="6416675" y="3711575"/>
          <p14:tracePt t="89564" x="6416675" y="3679825"/>
          <p14:tracePt t="89581" x="6416675" y="3673475"/>
          <p14:tracePt t="89597" x="6416675" y="3687763"/>
          <p14:tracePt t="89905" x="6416675" y="3711575"/>
          <p14:tracePt t="89912" x="6416675" y="3725863"/>
          <p14:tracePt t="89920" x="6416675" y="3763963"/>
          <p14:tracePt t="89931" x="6416675" y="3848100"/>
          <p14:tracePt t="89948" x="6408738" y="3962400"/>
          <p14:tracePt t="89965" x="6384925" y="4084638"/>
          <p14:tracePt t="89981" x="6354763" y="4206875"/>
          <p14:tracePt t="89998" x="6332538" y="4365625"/>
          <p14:tracePt t="90014" x="6302375" y="4533900"/>
          <p14:tracePt t="90014" x="6302375" y="4572000"/>
          <p14:tracePt t="90033" x="6302375" y="4602163"/>
          <p14:tracePt t="90049" x="6302375" y="4618038"/>
          <p14:tracePt t="90065" x="6294438" y="4648200"/>
          <p14:tracePt t="90081" x="6270625" y="4670425"/>
          <p14:tracePt t="90098" x="6226175" y="4702175"/>
          <p14:tracePt t="90114" x="6194425" y="4724400"/>
          <p14:tracePt t="90131" x="6188075" y="4732338"/>
          <p14:tracePt t="90147" x="6180138" y="4732338"/>
          <p14:tracePt t="90164" x="6134100" y="4732338"/>
          <p14:tracePt t="90181" x="6011863" y="4746625"/>
          <p14:tracePt t="90198" x="5875338" y="4778375"/>
          <p14:tracePt t="90214" x="5722938" y="4830763"/>
          <p14:tracePt t="90214" x="5630863" y="4860925"/>
          <p14:tracePt t="90234" x="5470525" y="4914900"/>
          <p14:tracePt t="90248" x="5273675" y="4953000"/>
          <p14:tracePt t="90265" x="5113338" y="4983163"/>
          <p14:tracePt t="90281" x="4610100" y="5013325"/>
          <p14:tracePt t="90298" x="3802063" y="5013325"/>
          <p14:tracePt t="90314" x="3063875" y="5013325"/>
          <p14:tracePt t="90331" x="2339975" y="4953000"/>
          <p14:tracePt t="90348" x="1646238" y="4792663"/>
          <p14:tracePt t="90364" x="1189038" y="4656138"/>
          <p14:tracePt t="90381" x="974725" y="4549775"/>
          <p14:tracePt t="90398" x="936625" y="4473575"/>
          <p14:tracePt t="90414" x="936625" y="4465638"/>
          <p14:tracePt t="90431" x="930275" y="4457700"/>
          <p14:tracePt t="90447" x="922338" y="4457700"/>
          <p14:tracePt t="90465" x="876300" y="4457700"/>
          <p14:tracePt t="90481" x="838200" y="4465638"/>
          <p14:tracePt t="90498" x="746125" y="4518025"/>
          <p14:tracePt t="90514" x="685800" y="4618038"/>
          <p14:tracePt t="90531" x="647700" y="4792663"/>
          <p14:tracePt t="90548" x="639763" y="5006975"/>
          <p14:tracePt t="90564" x="639763" y="5249863"/>
          <p14:tracePt t="90581" x="639763" y="5524500"/>
          <p14:tracePt t="90598" x="639763" y="5837238"/>
          <p14:tracePt t="90614" x="625475" y="6118225"/>
          <p14:tracePt t="90614" x="625475" y="6232525"/>
          <p14:tracePt t="90632" x="669925" y="6484938"/>
          <p14:tracePt t="99632" x="974725" y="6423025"/>
          <p14:tracePt t="99649" x="1417638" y="6180138"/>
          <p14:tracePt t="99666" x="1866900" y="5897563"/>
          <p14:tracePt t="99682" x="2247900" y="5638800"/>
          <p14:tracePt t="99698" x="2514600" y="5448300"/>
          <p14:tracePt t="99716" x="2613025" y="5341938"/>
          <p14:tracePt t="99732" x="2651125" y="5257800"/>
          <p14:tracePt t="99749" x="2667000" y="5211763"/>
          <p14:tracePt t="99766" x="2667000" y="5173663"/>
          <p14:tracePt t="99782" x="2667000" y="5135563"/>
          <p14:tracePt t="99798" x="2659063" y="5113338"/>
          <p14:tracePt t="99798" x="2651125" y="5089525"/>
          <p14:tracePt t="99817" x="2644775" y="5083175"/>
          <p14:tracePt t="99832" x="2636838" y="5067300"/>
          <p14:tracePt t="99849" x="2620963" y="5051425"/>
          <p14:tracePt t="99865" x="2613025" y="5051425"/>
          <p14:tracePt t="100016" x="2613025" y="5059363"/>
          <p14:tracePt t="100024" x="2613025" y="5075238"/>
          <p14:tracePt t="100032" x="2613025" y="5089525"/>
          <p14:tracePt t="100049" x="2613025" y="5105400"/>
          <p14:tracePt t="100065" x="2613025" y="5113338"/>
          <p14:tracePt t="100298" x="2620963" y="5105400"/>
          <p14:tracePt t="100312" x="2628900" y="5105400"/>
          <p14:tracePt t="100320" x="2628900" y="5097463"/>
          <p14:tracePt t="100331" x="2636838" y="5097463"/>
          <p14:tracePt t="100348" x="2644775" y="5089525"/>
          <p14:tracePt t="101256" x="2644775" y="5097463"/>
          <p14:tracePt t="101360" x="2644775" y="5105400"/>
          <p14:tracePt t="101368" x="2636838" y="5105400"/>
          <p14:tracePt t="101382" x="2590800" y="5151438"/>
          <p14:tracePt t="101399" x="2530475" y="5203825"/>
          <p14:tracePt t="101399" x="2492375" y="5241925"/>
          <p14:tracePt t="101417" x="2416175" y="5364163"/>
          <p14:tracePt t="101433" x="2332038" y="5494338"/>
          <p14:tracePt t="101449" x="2209800" y="5661025"/>
          <p14:tracePt t="101465" x="2117725" y="5791200"/>
          <p14:tracePt t="101482" x="2027238" y="5913438"/>
          <p14:tracePt t="101499" x="1958975" y="6003925"/>
          <p14:tracePt t="101515" x="1905000" y="6096000"/>
          <p14:tracePt t="101532" x="1858963" y="6180138"/>
          <p14:tracePt t="101549" x="1782763" y="6264275"/>
          <p14:tracePt t="101566" x="1714500" y="6302375"/>
          <p14:tracePt t="101582" x="1676400" y="6332538"/>
          <p14:tracePt t="101599" x="1654175" y="6340475"/>
          <p14:tracePt t="101615" x="1638300" y="6340475"/>
          <p14:tracePt t="101656" x="1630363" y="6340475"/>
          <p14:tracePt t="101736" x="1622425" y="6340475"/>
          <p14:tracePt t="101768" x="1616075" y="6340475"/>
          <p14:tracePt t="101776" x="1608138" y="6340475"/>
          <p14:tracePt t="101808" x="1592263" y="6340475"/>
          <p14:tracePt t="101824" x="1577975" y="6340475"/>
          <p14:tracePt t="101832" x="1562100" y="6340475"/>
          <p14:tracePt t="101840" x="1516063" y="6340475"/>
          <p14:tracePt t="101849" x="1425575" y="6340475"/>
          <p14:tracePt t="101865" x="1303338" y="6354763"/>
          <p14:tracePt t="101882" x="1189038" y="6378575"/>
          <p14:tracePt t="101899" x="1050925" y="6384925"/>
          <p14:tracePt t="101915" x="952500" y="6392863"/>
          <p14:tracePt t="101932" x="846138" y="6392863"/>
          <p14:tracePt t="101949" x="792163" y="6400800"/>
          <p14:tracePt t="101965" x="723900" y="6430963"/>
          <p14:tracePt t="101982" x="677863" y="6454775"/>
          <p14:tracePt t="101999" x="617538" y="6477000"/>
          <p14:tracePt t="101999" x="587375" y="6507163"/>
          <p14:tracePt t="102017" x="511175" y="6569075"/>
          <p14:tracePt t="103552" x="1050925" y="6438900"/>
          <p14:tracePt t="103560" x="1273175" y="6324600"/>
          <p14:tracePt t="103569" x="1531938" y="6202363"/>
          <p14:tracePt t="103582" x="2079625" y="5981700"/>
          <p14:tracePt t="103599" x="2408238" y="5859463"/>
          <p14:tracePt t="103616" x="2606675" y="5753100"/>
          <p14:tracePt t="103633" x="2644775" y="5722938"/>
          <p14:tracePt t="103649" x="2674938" y="5692775"/>
          <p14:tracePt t="103666" x="2705100" y="5630863"/>
          <p14:tracePt t="103682" x="2713038" y="5578475"/>
          <p14:tracePt t="103699" x="2727325" y="5540375"/>
          <p14:tracePt t="103716" x="2735263" y="5508625"/>
          <p14:tracePt t="103732" x="2735263" y="5486400"/>
          <p14:tracePt t="103749" x="2735263" y="5470525"/>
          <p14:tracePt t="103765" x="2735263" y="5464175"/>
          <p14:tracePt t="103782" x="2735263" y="5448300"/>
          <p14:tracePt t="103816" x="2735263" y="5440363"/>
          <p14:tracePt t="103824" x="2727325" y="5432425"/>
          <p14:tracePt t="103840" x="2727325" y="5418138"/>
          <p14:tracePt t="103849" x="2727325" y="5380038"/>
          <p14:tracePt t="103866" x="2727325" y="5326063"/>
          <p14:tracePt t="103882" x="2743200" y="5257800"/>
          <p14:tracePt t="103899" x="2759075" y="5197475"/>
          <p14:tracePt t="103916" x="2773363" y="5143500"/>
          <p14:tracePt t="103932" x="2773363" y="5113338"/>
          <p14:tracePt t="103949" x="2781300" y="5083175"/>
          <p14:tracePt t="103966" x="2781300" y="5051425"/>
          <p14:tracePt t="103982" x="2781300" y="5021263"/>
          <p14:tracePt t="103999" x="2781300" y="4983163"/>
          <p14:tracePt t="104017" x="2781300" y="4975225"/>
          <p14:tracePt t="104032" x="2781300" y="4953000"/>
          <p14:tracePt t="104049" x="2773363" y="4930775"/>
          <p14:tracePt t="104066" x="2759075" y="4906963"/>
          <p14:tracePt t="104082" x="2735263" y="4868863"/>
          <p14:tracePt t="104099" x="2727325" y="4838700"/>
          <p14:tracePt t="104116" x="2697163" y="4808538"/>
          <p14:tracePt t="104132" x="2682875" y="4778375"/>
          <p14:tracePt t="104149" x="2667000" y="4746625"/>
          <p14:tracePt t="104166" x="2651125" y="4724400"/>
          <p14:tracePt t="104182" x="2636838" y="4708525"/>
          <p14:tracePt t="104199" x="2606675" y="4678363"/>
          <p14:tracePt t="104199" x="2598738" y="4678363"/>
          <p14:tracePt t="104217" x="2560638" y="4640263"/>
          <p14:tracePt t="104233" x="2530475" y="4618038"/>
          <p14:tracePt t="104250" x="2484438" y="4594225"/>
          <p14:tracePt t="104266" x="2446338" y="4572000"/>
          <p14:tracePt t="104282" x="2422525" y="4541838"/>
          <p14:tracePt t="104300" x="2392363" y="4533900"/>
          <p14:tracePt t="104316" x="2354263" y="4525963"/>
          <p14:tracePt t="104332" x="2324100" y="4525963"/>
          <p14:tracePt t="104349" x="2316163" y="4525963"/>
          <p14:tracePt t="104365" x="2286000" y="4525963"/>
          <p14:tracePt t="104382" x="2239963" y="4525963"/>
          <p14:tracePt t="104399" x="2217738" y="4525963"/>
          <p14:tracePt t="104399" x="2209800" y="4525963"/>
          <p14:tracePt t="104417" x="2163763" y="4533900"/>
          <p14:tracePt t="104433" x="2133600" y="4541838"/>
          <p14:tracePt t="104449" x="2095500" y="4564063"/>
          <p14:tracePt t="104466" x="2049463" y="4572000"/>
          <p14:tracePt t="104483" x="2019300" y="4579938"/>
          <p14:tracePt t="104499" x="1989138" y="4587875"/>
          <p14:tracePt t="104516" x="1958975" y="4594225"/>
          <p14:tracePt t="104533" x="1935163" y="4602163"/>
          <p14:tracePt t="104549" x="1889125" y="4618038"/>
          <p14:tracePt t="104566" x="1851025" y="4632325"/>
          <p14:tracePt t="104582" x="1812925" y="4656138"/>
          <p14:tracePt t="104599" x="1790700" y="4656138"/>
          <p14:tracePt t="104599" x="1774825" y="4664075"/>
          <p14:tracePt t="104617" x="1736725" y="4670425"/>
          <p14:tracePt t="104633" x="1706563" y="4694238"/>
          <p14:tracePt t="104649" x="1646238" y="4702175"/>
          <p14:tracePt t="104666" x="1562100" y="4740275"/>
          <p14:tracePt t="104682" x="1493838" y="4792663"/>
          <p14:tracePt t="104699" x="1447800" y="4846638"/>
          <p14:tracePt t="104716" x="1417638" y="4892675"/>
          <p14:tracePt t="104732" x="1393825" y="4914900"/>
          <p14:tracePt t="104749" x="1393825" y="4930775"/>
          <p14:tracePt t="104765" x="1387475" y="4937125"/>
          <p14:tracePt t="104784" x="1387475" y="4953000"/>
          <p14:tracePt t="104808" x="1387475" y="4960938"/>
          <p14:tracePt t="104824" x="1387475" y="4975225"/>
          <p14:tracePt t="104832" x="1387475" y="5021263"/>
          <p14:tracePt t="104849" x="1409700" y="5075238"/>
          <p14:tracePt t="104866" x="1463675" y="5143500"/>
          <p14:tracePt t="104882" x="1554163" y="5197475"/>
          <p14:tracePt t="104899" x="1654175" y="5235575"/>
          <p14:tracePt t="104916" x="1768475" y="5257800"/>
          <p14:tracePt t="104932" x="1889125" y="5257800"/>
          <p14:tracePt t="104949" x="2041525" y="5257800"/>
          <p14:tracePt t="104966" x="2187575" y="5257800"/>
          <p14:tracePt t="104982" x="2332038" y="5257800"/>
          <p14:tracePt t="104999" x="2460625" y="5227638"/>
          <p14:tracePt t="104999" x="2530475" y="5211763"/>
          <p14:tracePt t="105017" x="2651125" y="5181600"/>
          <p14:tracePt t="105033" x="2773363" y="5151438"/>
          <p14:tracePt t="105049" x="2803525" y="5135563"/>
          <p14:tracePt t="105066" x="2841625" y="5121275"/>
          <p14:tracePt t="105082" x="2857500" y="5113338"/>
          <p14:tracePt t="105098" x="2865438" y="5097463"/>
          <p14:tracePt t="105115" x="2879725" y="5075238"/>
          <p14:tracePt t="105132" x="2879725" y="5059363"/>
          <p14:tracePt t="105149" x="2895600" y="5021263"/>
          <p14:tracePt t="105166" x="2917825" y="4983163"/>
          <p14:tracePt t="105183" x="2925763" y="4953000"/>
          <p14:tracePt t="105199" x="2933700" y="4914900"/>
          <p14:tracePt t="105199" x="2933700" y="4892675"/>
          <p14:tracePt t="105217" x="2941638" y="4860925"/>
          <p14:tracePt t="105233" x="2941638" y="4816475"/>
          <p14:tracePt t="105249" x="2933700" y="4770438"/>
          <p14:tracePt t="105266" x="2895600" y="4724400"/>
          <p14:tracePt t="105284" x="2857500" y="4678363"/>
          <p14:tracePt t="105299" x="2841625" y="4610100"/>
          <p14:tracePt t="105316" x="2789238" y="4594225"/>
          <p14:tracePt t="105332" x="2743200" y="4572000"/>
          <p14:tracePt t="105349" x="2720975" y="4533900"/>
          <p14:tracePt t="105366" x="2651125" y="4511675"/>
          <p14:tracePt t="105383" x="2552700" y="4495800"/>
          <p14:tracePt t="105383" x="2498725" y="4487863"/>
          <p14:tracePt t="105401" x="2384425" y="4479925"/>
          <p14:tracePt t="105417" x="2278063" y="4457700"/>
          <p14:tracePt t="105433" x="2217738" y="4449763"/>
          <p14:tracePt t="105449" x="2117725" y="4449763"/>
          <p14:tracePt t="105466" x="2057400" y="4449763"/>
          <p14:tracePt t="105482" x="2003425" y="4449763"/>
          <p14:tracePt t="105499" x="1965325" y="4457700"/>
          <p14:tracePt t="105516" x="1882775" y="4487863"/>
          <p14:tracePt t="105533" x="1806575" y="4525963"/>
          <p14:tracePt t="105549" x="1744663" y="4556125"/>
          <p14:tracePt t="105567" x="1638300" y="4587875"/>
          <p14:tracePt t="105582" x="1562100" y="4610100"/>
          <p14:tracePt t="105599" x="1477963" y="4640263"/>
          <p14:tracePt t="105599" x="1455738" y="4648200"/>
          <p14:tracePt t="105617" x="1425575" y="4664075"/>
          <p14:tracePt t="105633" x="1393825" y="4678363"/>
          <p14:tracePt t="105650" x="1387475" y="4678363"/>
          <p14:tracePt t="105665" x="1387475" y="4686300"/>
          <p14:tracePt t="105682" x="1387475" y="4708525"/>
          <p14:tracePt t="105699" x="1387475" y="4740275"/>
          <p14:tracePt t="105716" x="1371600" y="4792663"/>
          <p14:tracePt t="105732" x="1371600" y="4854575"/>
          <p14:tracePt t="105749" x="1379538" y="4922838"/>
          <p14:tracePt t="105766" x="1393825" y="4975225"/>
          <p14:tracePt t="105782" x="1425575" y="5021263"/>
          <p14:tracePt t="105782" x="1431925" y="5037138"/>
          <p14:tracePt t="105801" x="1455738" y="5051425"/>
          <p14:tracePt t="105815" x="1516063" y="5089525"/>
          <p14:tracePt t="105833" x="1562100" y="5105400"/>
          <p14:tracePt t="105850" x="1698625" y="5121275"/>
          <p14:tracePt t="105866" x="1858963" y="5127625"/>
          <p14:tracePt t="105882" x="2065338" y="5127625"/>
          <p14:tracePt t="105899" x="2255838" y="5127625"/>
          <p14:tracePt t="105916" x="2460625" y="5127625"/>
          <p14:tracePt t="105933" x="2620963" y="5127625"/>
          <p14:tracePt t="105949" x="2781300" y="5105400"/>
          <p14:tracePt t="105966" x="2895600" y="5075238"/>
          <p14:tracePt t="105983" x="2955925" y="5051425"/>
          <p14:tracePt t="105999" x="2987675" y="5029200"/>
          <p14:tracePt t="105999" x="2994025" y="5021263"/>
          <p14:tracePt t="106017" x="2994025" y="4991100"/>
          <p14:tracePt t="106033" x="3017838" y="4960938"/>
          <p14:tracePt t="106049" x="3025775" y="4906963"/>
          <p14:tracePt t="106066" x="3025775" y="4860925"/>
          <p14:tracePt t="106082" x="3009900" y="4808538"/>
          <p14:tracePt t="106099" x="2987675" y="4754563"/>
          <p14:tracePt t="106116" x="2955925" y="4716463"/>
          <p14:tracePt t="106132" x="2941638" y="4686300"/>
          <p14:tracePt t="106149" x="2917825" y="4656138"/>
          <p14:tracePt t="106166" x="2873375" y="4602163"/>
          <p14:tracePt t="106183" x="2781300" y="4556125"/>
          <p14:tracePt t="106183" x="2765425" y="4549775"/>
          <p14:tracePt t="106201" x="2705100" y="4533900"/>
          <p14:tracePt t="106216" x="2506663" y="4503738"/>
          <p14:tracePt t="106233" x="2370138" y="4503738"/>
          <p14:tracePt t="106249" x="2217738" y="4503738"/>
          <p14:tracePt t="106267" x="2095500" y="4511675"/>
          <p14:tracePt t="106284" x="2003425" y="4556125"/>
          <p14:tracePt t="106299" x="1905000" y="4610100"/>
          <p14:tracePt t="106316" x="1812925" y="4678363"/>
          <p14:tracePt t="106332" x="1752600" y="4724400"/>
          <p14:tracePt t="106349" x="1736725" y="4778375"/>
          <p14:tracePt t="106366" x="1730375" y="4816475"/>
          <p14:tracePt t="106383" x="1730375" y="4830763"/>
          <p14:tracePt t="106383" x="1730375" y="4838700"/>
          <p14:tracePt t="106401" x="1730375" y="4846638"/>
          <p14:tracePt t="106415" x="1730375" y="4854575"/>
          <p14:tracePt t="106433" x="1744663" y="4868863"/>
          <p14:tracePt t="106450" x="1768475" y="4876800"/>
          <p14:tracePt t="106466" x="1844675" y="4876800"/>
          <p14:tracePt t="106482" x="1973263" y="4876800"/>
          <p14:tracePt t="106499" x="2079625" y="4876800"/>
          <p14:tracePt t="106516" x="2141538" y="4876800"/>
          <p14:tracePt t="106532" x="2171700" y="4876800"/>
          <p14:tracePt t="106549" x="2179638" y="4868863"/>
          <p14:tracePt t="106566" x="2187575" y="4860925"/>
          <p14:tracePt t="107484" x="2187575" y="4937125"/>
          <p14:tracePt t="107985" x="2193925" y="5037138"/>
          <p14:tracePt t="107995" x="2225675" y="5159375"/>
          <p14:tracePt t="108000" x="2239963" y="5249863"/>
          <p14:tracePt t="108015" x="2247900" y="5554663"/>
          <p14:tracePt t="108033" x="2247900" y="5730875"/>
          <p14:tracePt t="108049" x="2201863" y="5927725"/>
          <p14:tracePt t="108066" x="2149475" y="6103938"/>
          <p14:tracePt t="108082" x="2087563" y="6210300"/>
          <p14:tracePt t="108099" x="2057400" y="6270625"/>
          <p14:tracePt t="108116" x="2035175" y="6294438"/>
          <p14:tracePt t="108133" x="2019300" y="6302375"/>
          <p14:tracePt t="108149" x="2011363" y="6302375"/>
          <p14:tracePt t="108165" x="1997075" y="6302375"/>
          <p14:tracePt t="108208" x="1989138" y="6302375"/>
          <p14:tracePt t="108216" x="1965325" y="6302375"/>
          <p14:tracePt t="108224" x="1951038" y="6294438"/>
          <p14:tracePt t="108233" x="1851025" y="6256338"/>
          <p14:tracePt t="108249" x="1714500" y="6218238"/>
          <p14:tracePt t="108266" x="1516063" y="6202363"/>
          <p14:tracePt t="108284" x="1349375" y="6202363"/>
          <p14:tracePt t="108299" x="1181100" y="6240463"/>
          <p14:tracePt t="108316" x="1066800" y="6294438"/>
          <p14:tracePt t="108333" x="974725" y="6340475"/>
          <p14:tracePt t="108349" x="914400" y="6392863"/>
          <p14:tracePt t="108366" x="846138" y="6461125"/>
          <p14:tracePt t="108383" x="800100" y="6515100"/>
          <p14:tracePt t="108383" x="777875" y="6537325"/>
          <p14:tracePt t="113792" x="647700" y="6530975"/>
          <p14:tracePt t="113801" x="693738" y="6492875"/>
          <p14:tracePt t="113817" x="762000" y="6446838"/>
          <p14:tracePt t="113834" x="854075" y="6392863"/>
          <p14:tracePt t="113850" x="960438" y="6340475"/>
          <p14:tracePt t="113866" x="1089025" y="6278563"/>
          <p14:tracePt t="113883" x="1203325" y="6226175"/>
          <p14:tracePt t="113900" x="1311275" y="6180138"/>
          <p14:tracePt t="113917" x="1371600" y="6156325"/>
          <p14:tracePt t="113933" x="1431925" y="6134100"/>
          <p14:tracePt t="113950" x="1447800" y="6134100"/>
          <p14:tracePt t="113966" x="1463675" y="6126163"/>
          <p14:tracePt t="113982" x="1447800" y="6126163"/>
          <p14:tracePt t="114112" x="1439863" y="6134100"/>
          <p14:tracePt t="114120" x="1431925" y="6142038"/>
          <p14:tracePt t="114133" x="1409700" y="6164263"/>
          <p14:tracePt t="114150" x="1387475" y="6202363"/>
          <p14:tracePt t="114166" x="1379538" y="6218238"/>
          <p14:tracePt t="114182" x="1387475" y="6194425"/>
          <p14:tracePt t="114329" x="1401763" y="6164263"/>
          <p14:tracePt t="114339" x="1439863" y="6126163"/>
          <p14:tracePt t="114349" x="1477963" y="6011863"/>
          <p14:tracePt t="114366" x="1539875" y="5883275"/>
          <p14:tracePt t="114383" x="1600200" y="5745163"/>
          <p14:tracePt t="114383" x="1622425" y="5692775"/>
          <p14:tracePt t="114401" x="1660525" y="5578475"/>
          <p14:tracePt t="114417" x="1676400" y="5540375"/>
          <p14:tracePt t="114434" x="1692275" y="5502275"/>
          <p14:tracePt t="114450" x="1692275" y="5486400"/>
          <p14:tracePt t="114466" x="1692275" y="5470525"/>
          <p14:tracePt t="114482" x="1698625" y="5448300"/>
          <p14:tracePt t="114500" x="1698625" y="5440363"/>
          <p14:tracePt t="114516" x="1698625" y="5426075"/>
          <p14:tracePt t="114533" x="1692275" y="5426075"/>
          <p14:tracePt t="114552" x="1676400" y="5426075"/>
          <p14:tracePt t="114566" x="1668463" y="5426075"/>
          <p14:tracePt t="114582" x="1646238" y="5426075"/>
          <p14:tracePt t="114582" x="1646238" y="5440363"/>
          <p14:tracePt t="114601" x="1646238" y="5478463"/>
          <p14:tracePt t="114617" x="1646238" y="5508625"/>
          <p14:tracePt t="114633" x="1646238" y="5540375"/>
          <p14:tracePt t="114650" x="1646238" y="5570538"/>
          <p14:tracePt t="114667" x="1654175" y="5600700"/>
          <p14:tracePt t="114683" x="1684338" y="5638800"/>
          <p14:tracePt t="114700" x="1730375" y="5684838"/>
          <p14:tracePt t="114716" x="1828800" y="5745163"/>
          <p14:tracePt t="114733" x="2003425" y="5807075"/>
          <p14:tracePt t="114750" x="2308225" y="5867400"/>
          <p14:tracePt t="114766" x="2849563" y="5959475"/>
          <p14:tracePt t="114783" x="3451225" y="6042025"/>
          <p14:tracePt t="114783" x="3763963" y="6042025"/>
          <p14:tracePt t="114801" x="4381500" y="6042025"/>
          <p14:tracePt t="114818" x="4960938" y="6042025"/>
          <p14:tracePt t="114833" x="5426075" y="5951538"/>
          <p14:tracePt t="114850" x="5791200" y="5883275"/>
          <p14:tracePt t="114867" x="6096000" y="5807075"/>
          <p14:tracePt t="114883" x="6294438" y="5753100"/>
          <p14:tracePt t="114900" x="6469063" y="5707063"/>
          <p14:tracePt t="114916" x="6621463" y="5684838"/>
          <p14:tracePt t="114933" x="6713538" y="5661025"/>
          <p14:tracePt t="114950" x="6811963" y="5646738"/>
          <p14:tracePt t="114966" x="6918325" y="5638800"/>
          <p14:tracePt t="114983" x="7026275" y="5630863"/>
          <p14:tracePt t="114983" x="7070725" y="5630863"/>
          <p14:tracePt t="115001" x="7170738" y="5630863"/>
          <p14:tracePt t="115017" x="7200900" y="5630863"/>
          <p14:tracePt t="115033" x="7208838" y="5622925"/>
          <p14:tracePt t="115113" x="7208838" y="5616575"/>
          <p14:tracePt t="115152" x="7200900" y="5600700"/>
          <p14:tracePt t="115160" x="7154863" y="5578475"/>
          <p14:tracePt t="115169" x="7102475" y="5562600"/>
          <p14:tracePt t="115183" x="6926263" y="5486400"/>
          <p14:tracePt t="115183" x="6842125" y="5456238"/>
          <p14:tracePt t="115201" x="6683375" y="5380038"/>
          <p14:tracePt t="115217" x="6492875" y="5311775"/>
          <p14:tracePt t="115234" x="6302375" y="5265738"/>
          <p14:tracePt t="115250" x="6103938" y="5227638"/>
          <p14:tracePt t="115266" x="5951538" y="5189538"/>
          <p14:tracePt t="115284" x="5737225" y="5189538"/>
          <p14:tracePt t="115300" x="5546725" y="5189538"/>
          <p14:tracePt t="115316" x="5364163" y="5203825"/>
          <p14:tracePt t="115335" x="5227638" y="5227638"/>
          <p14:tracePt t="115350" x="5173663" y="5273675"/>
          <p14:tracePt t="115366" x="5135563" y="5303838"/>
          <p14:tracePt t="115383" x="5121275" y="5334000"/>
          <p14:tracePt t="115399" x="5135563" y="5432425"/>
          <p14:tracePt t="115418" x="5197475" y="5524500"/>
          <p14:tracePt t="115433" x="5280025" y="5600700"/>
          <p14:tracePt t="115450" x="5380038" y="5668963"/>
          <p14:tracePt t="115467" x="5464175" y="5745163"/>
          <p14:tracePt t="115483" x="5584825" y="5799138"/>
          <p14:tracePt t="115500" x="5745163" y="5829300"/>
          <p14:tracePt t="115517" x="5951538" y="5829300"/>
          <p14:tracePt t="115533" x="6172200" y="5829300"/>
          <p14:tracePt t="115550" x="6332538" y="5829300"/>
          <p14:tracePt t="115567" x="6400800" y="5829300"/>
          <p14:tracePt t="115583" x="6416675" y="5829300"/>
          <p14:tracePt t="115599" x="6370638" y="5859463"/>
          <p14:tracePt t="115657" x="6308725" y="5883275"/>
          <p14:tracePt t="115664" x="6278563" y="5913438"/>
          <p14:tracePt t="115672" x="6232525" y="5927725"/>
          <p14:tracePt t="115683" x="6156325" y="5973763"/>
          <p14:tracePt t="115701" x="6073775" y="6019800"/>
          <p14:tracePt t="115716" x="6011863" y="6057900"/>
          <p14:tracePt t="115733" x="5965825" y="6080125"/>
          <p14:tracePt t="115750" x="5935663" y="6080125"/>
          <p14:tracePt t="115766" x="5921375" y="6080125"/>
          <p14:tracePt t="115783" x="5905500" y="6096000"/>
          <p14:tracePt t="115800" x="5905500" y="6111875"/>
          <p14:tracePt t="115979" x="5875338" y="6134100"/>
          <p14:tracePt t="115984" x="5799138" y="6164263"/>
          <p14:tracePt t="115999" x="5654675" y="6232525"/>
          <p14:tracePt t="116018" x="5584825" y="6256338"/>
          <p14:tracePt t="116034" x="5540375" y="6278563"/>
          <p14:tracePt t="116050" x="5486400" y="6302375"/>
          <p14:tracePt t="116067" x="5456238" y="6316663"/>
          <p14:tracePt t="116083" x="5448300" y="6324600"/>
          <p14:tracePt t="116099" x="5426075" y="6332538"/>
          <p14:tracePt t="116116" x="5410200" y="6332538"/>
          <p14:tracePt t="116133" x="5402263" y="6332538"/>
          <p14:tracePt t="116149" x="5394325" y="6332538"/>
          <p14:tracePt t="116166" x="5349875" y="6332538"/>
          <p14:tracePt t="116183" x="5280025" y="6316663"/>
          <p14:tracePt t="116183" x="5241925" y="6294438"/>
          <p14:tracePt t="116201" x="5173663" y="6248400"/>
          <p14:tracePt t="116218" x="5097463" y="6210300"/>
          <p14:tracePt t="116234" x="4975225" y="6149975"/>
          <p14:tracePt t="116250" x="4868863" y="6088063"/>
          <p14:tracePt t="116267" x="4808538" y="6019800"/>
          <p14:tracePt t="116283" x="4732338" y="5965825"/>
          <p14:tracePt t="116300" x="4656138" y="5935663"/>
          <p14:tracePt t="116316" x="4610100" y="5921375"/>
          <p14:tracePt t="116335" x="4587875" y="5921375"/>
          <p14:tracePt t="116350" x="4564063" y="5913438"/>
          <p14:tracePt t="116367" x="4525963" y="5913438"/>
          <p14:tracePt t="116367" x="4511675" y="5913438"/>
          <p14:tracePt t="116385" x="4495800" y="5913438"/>
          <p14:tracePt t="116400" x="4419600" y="5913438"/>
          <p14:tracePt t="116417" x="4343400" y="5927725"/>
          <p14:tracePt t="116434" x="4283075" y="5935663"/>
          <p14:tracePt t="116451" x="4244975" y="5943600"/>
          <p14:tracePt t="116466" x="4221163" y="5943600"/>
          <p14:tracePt t="116483" x="4175125" y="5965825"/>
          <p14:tracePt t="116500" x="4114800" y="5973763"/>
          <p14:tracePt t="116516" x="4038600" y="6003925"/>
          <p14:tracePt t="116533" x="3954463" y="6042025"/>
          <p14:tracePt t="116550" x="3878263" y="6073775"/>
          <p14:tracePt t="116567" x="3817938" y="6103938"/>
          <p14:tracePt t="116583" x="3763963" y="6111875"/>
          <p14:tracePt t="116583" x="3725863" y="6134100"/>
          <p14:tracePt t="116601" x="3641725" y="6164263"/>
          <p14:tracePt t="116617" x="3565525" y="6194425"/>
          <p14:tracePt t="116634" x="3421063" y="6226175"/>
          <p14:tracePt t="116650" x="3178175" y="6270625"/>
          <p14:tracePt t="116667" x="2857500" y="6324600"/>
          <p14:tracePt t="116683" x="2574925" y="6378575"/>
          <p14:tracePt t="116700" x="2460625" y="6430963"/>
          <p14:tracePt t="116717" x="2354263" y="6477000"/>
          <p14:tracePt t="116734" x="2263775" y="6515100"/>
          <p14:tracePt t="116750" x="2179638" y="6561138"/>
          <p14:tracePt t="116767" x="2103438" y="6621463"/>
          <p14:tracePt t="116784" x="2073275" y="6683375"/>
          <p14:tracePt t="116784" x="2073275" y="6689725"/>
          <p14:tracePt t="116801" x="2073275" y="6713538"/>
          <p14:tracePt t="116817" x="2049463" y="6751638"/>
          <p14:tracePt t="116835" x="2011363" y="6789738"/>
          <p14:tracePt t="116850" x="1927225" y="6850063"/>
          <p14:tracePt t="116867" x="1790700" y="6850063"/>
          <p14:tracePt t="140665" x="952500" y="6553200"/>
          <p14:tracePt t="140673" x="1044575" y="6530975"/>
          <p14:tracePt t="140685" x="1219200" y="6507163"/>
          <p14:tracePt t="140702" x="1485900" y="6469063"/>
          <p14:tracePt t="140719" x="1798638" y="6430963"/>
          <p14:tracePt t="140735" x="1973263" y="6370638"/>
          <p14:tracePt t="140752" x="2149475" y="6302375"/>
          <p14:tracePt t="140769" x="2332038" y="6188075"/>
          <p14:tracePt t="140786" x="2408238" y="6134100"/>
          <p14:tracePt t="140803" x="2468563" y="6057900"/>
          <p14:tracePt t="140819" x="2498725" y="6019800"/>
          <p14:tracePt t="140835" x="2498725" y="6003925"/>
          <p14:tracePt t="140852" x="2506663" y="6003925"/>
          <p14:tracePt t="141074" x="2506663" y="5965825"/>
          <p14:tracePt t="141082" x="2506663" y="5935663"/>
          <p14:tracePt t="141089" x="2468563" y="5867400"/>
          <p14:tracePt t="141102" x="2392363" y="5745163"/>
          <p14:tracePt t="141119" x="2308225" y="5608638"/>
          <p14:tracePt t="141136" x="2239963" y="5456238"/>
          <p14:tracePt t="141136" x="2193925" y="5387975"/>
          <p14:tracePt t="141155" x="2155825" y="5311775"/>
          <p14:tracePt t="141169" x="2079625" y="5135563"/>
          <p14:tracePt t="141186" x="2057400" y="5037138"/>
          <p14:tracePt t="141203" x="2041525" y="4975225"/>
          <p14:tracePt t="141219" x="2035175" y="4914900"/>
          <p14:tracePt t="141236" x="2027238" y="4876800"/>
          <p14:tracePt t="141252" x="2027238" y="4854575"/>
          <p14:tracePt t="141269" x="2027238" y="4830763"/>
          <p14:tracePt t="141285" x="2027238" y="4860925"/>
          <p14:tracePt t="141554" x="2041525" y="4884738"/>
          <p14:tracePt t="141562" x="2049463" y="4922838"/>
          <p14:tracePt t="141571" x="2095500" y="5075238"/>
          <p14:tracePt t="141586" x="2141538" y="5219700"/>
          <p14:tracePt t="141602" x="2201863" y="5394325"/>
          <p14:tracePt t="141620" x="2217738" y="5532438"/>
          <p14:tracePt t="141635" x="2255838" y="5646738"/>
          <p14:tracePt t="141652" x="2286000" y="5715000"/>
          <p14:tracePt t="141670" x="2308225" y="5753100"/>
          <p14:tracePt t="141685" x="2308225" y="5761038"/>
          <p14:tracePt t="141701" x="2316163" y="5761038"/>
          <p14:tracePt t="141753" x="2324100" y="5768975"/>
          <p14:tracePt t="141762" x="2332038" y="5775325"/>
          <p14:tracePt t="141777" x="2332038" y="5791200"/>
          <p14:tracePt t="141802" x="2332038" y="5799138"/>
          <p14:tracePt t="141818" x="2332038" y="5813425"/>
          <p14:tracePt t="141833" x="2332038" y="5829300"/>
          <p14:tracePt t="141841" x="2332038" y="5837238"/>
          <p14:tracePt t="141852" x="2332038" y="5851525"/>
          <p14:tracePt t="141869" x="2332038" y="5859463"/>
          <p14:tracePt t="141885" x="2332038" y="5875338"/>
          <p14:tracePt t="141903" x="2332038" y="5889625"/>
          <p14:tracePt t="141919" x="2339975" y="5921375"/>
          <p14:tracePt t="141935" x="2346325" y="5935663"/>
          <p14:tracePt t="141935" x="2346325" y="5943600"/>
          <p14:tracePt t="141954" x="2354263" y="5959475"/>
          <p14:tracePt t="141968" x="2354263" y="5965825"/>
          <p14:tracePt t="141986" x="2354263" y="5973763"/>
          <p14:tracePt t="142130" x="2370138" y="5973763"/>
          <p14:tracePt t="142394" x="2392363" y="5973763"/>
          <p14:tracePt t="142402" x="2416175" y="5973763"/>
          <p14:tracePt t="142410" x="2454275" y="5973763"/>
          <p14:tracePt t="142419" x="2530475" y="5989638"/>
          <p14:tracePt t="142436" x="2628900" y="5997575"/>
          <p14:tracePt t="142452" x="2713038" y="5997575"/>
          <p14:tracePt t="142469" x="2781300" y="5997575"/>
          <p14:tracePt t="142485" x="2803525" y="5997575"/>
          <p14:tracePt t="142502" x="2819400" y="5989638"/>
          <p14:tracePt t="142518" x="2819400" y="5973763"/>
          <p14:tracePt t="142536" x="2819400" y="5965825"/>
          <p14:tracePt t="142552" x="2819400" y="5943600"/>
          <p14:tracePt t="142552" x="2811463" y="5935663"/>
          <p14:tracePt t="142570" x="2781300" y="5913438"/>
          <p14:tracePt t="142586" x="2759075" y="5883275"/>
          <p14:tracePt t="142603" x="2727325" y="5859463"/>
          <p14:tracePt t="142620" x="2636838" y="5829300"/>
          <p14:tracePt t="142636" x="2544763" y="5829300"/>
          <p14:tracePt t="142653" x="2484438" y="5829300"/>
          <p14:tracePt t="142669" x="2422525" y="5845175"/>
          <p14:tracePt t="142685" x="2400300" y="5867400"/>
          <p14:tracePt t="142702" x="2384425" y="5889625"/>
          <p14:tracePt t="142719" x="2384425" y="5905500"/>
          <p14:tracePt t="142735" x="2384425" y="5913438"/>
          <p14:tracePt t="142752" x="2370138" y="5927725"/>
          <p14:tracePt t="142768" x="2370138" y="5943600"/>
          <p14:tracePt t="142785" x="2362200" y="5927725"/>
          <p14:tracePt t="142873" x="2332038" y="5905500"/>
          <p14:tracePt t="142881" x="2286000" y="5859463"/>
          <p14:tracePt t="142889" x="2247900" y="5813425"/>
          <p14:tracePt t="142902" x="2141538" y="5715000"/>
          <p14:tracePt t="142919" x="2073275" y="5646738"/>
          <p14:tracePt t="142919" x="2027238" y="5608638"/>
          <p14:tracePt t="142939" x="1989138" y="5570538"/>
          <p14:tracePt t="142952" x="1935163" y="5508625"/>
          <p14:tracePt t="142952" x="1920875" y="5464175"/>
          <p14:tracePt t="142970" x="1905000" y="5410200"/>
          <p14:tracePt t="142986" x="1889125" y="5356225"/>
          <p14:tracePt t="143002" x="1874838" y="5295900"/>
          <p14:tracePt t="143019" x="1874838" y="5227638"/>
          <p14:tracePt t="143036" x="1874838" y="5143500"/>
          <p14:tracePt t="143052" x="1874838" y="5051425"/>
          <p14:tracePt t="143069" x="1874838" y="4953000"/>
          <p14:tracePt t="143086" x="1897063" y="4854575"/>
          <p14:tracePt t="143102" x="1927225" y="4770438"/>
          <p14:tracePt t="143119" x="1973263" y="4694238"/>
          <p14:tracePt t="143135" x="2027238" y="4640263"/>
          <p14:tracePt t="143135" x="2041525" y="4625975"/>
          <p14:tracePt t="143154" x="2095500" y="4594225"/>
          <p14:tracePt t="143170" x="2141538" y="4579938"/>
          <p14:tracePt t="143186" x="2187575" y="4579938"/>
          <p14:tracePt t="143203" x="2232025" y="4579938"/>
          <p14:tracePt t="143220" x="2239963" y="4579938"/>
          <p14:tracePt t="143235" x="2263775" y="4594225"/>
          <p14:tracePt t="143252" x="2286000" y="4618038"/>
          <p14:tracePt t="143270" x="2316163" y="4648200"/>
          <p14:tracePt t="143286" x="2332038" y="4656138"/>
          <p14:tracePt t="143302" x="2346325" y="4678363"/>
          <p14:tracePt t="143319" x="2354263" y="4694238"/>
          <p14:tracePt t="143335" x="2362200" y="4694238"/>
          <p14:tracePt t="143352" x="2362200" y="4702175"/>
          <p14:tracePt t="143425" x="2354263" y="4702175"/>
          <p14:tracePt t="143450" x="2339975" y="4702175"/>
          <p14:tracePt t="143457" x="2324100" y="4702175"/>
          <p14:tracePt t="143468" x="2301875" y="4702175"/>
          <p14:tracePt t="143486" x="2293938" y="4708525"/>
          <p14:tracePt t="143502" x="2286000" y="4716463"/>
          <p14:tracePt t="143519" x="2286000" y="4732338"/>
          <p14:tracePt t="143536" x="2270125" y="4770438"/>
          <p14:tracePt t="143552" x="2270125" y="4808538"/>
          <p14:tracePt t="143552" x="2263775" y="4846638"/>
          <p14:tracePt t="143570" x="2247900" y="4937125"/>
          <p14:tracePt t="143586" x="2193925" y="5037138"/>
          <p14:tracePt t="143603" x="2155825" y="5135563"/>
          <p14:tracePt t="143619" x="2103438" y="5211763"/>
          <p14:tracePt t="143636" x="2027238" y="5287963"/>
          <p14:tracePt t="143652" x="1912938" y="5334000"/>
          <p14:tracePt t="143669" x="1782763" y="5364163"/>
          <p14:tracePt t="143687" x="1622425" y="5387975"/>
          <p14:tracePt t="143703" x="1447800" y="5387975"/>
          <p14:tracePt t="143719" x="1211263" y="5387975"/>
          <p14:tracePt t="143736" x="1006475" y="5380038"/>
          <p14:tracePt t="143736" x="914400" y="5372100"/>
          <p14:tracePt t="143754" x="830263" y="5372100"/>
          <p14:tracePt t="143770" x="822325" y="5372100"/>
          <p14:tracePt t="143785" x="815975" y="5372100"/>
          <p14:tracePt t="143858" x="800100" y="5372100"/>
          <p14:tracePt t="143873" x="792163" y="5372100"/>
          <p14:tracePt t="143881" x="777875" y="5394325"/>
          <p14:tracePt t="143889" x="762000" y="5426075"/>
          <p14:tracePt t="143902" x="685800" y="5516563"/>
          <p14:tracePt t="143920" x="609600" y="5668963"/>
          <p14:tracePt t="143936" x="555625" y="5837238"/>
          <p14:tracePt t="143952" x="503238" y="6134100"/>
          <p14:tracePt t="143970" x="503238" y="6354763"/>
          <p14:tracePt t="143986" x="487363" y="65452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407988"/>
            <a:ext cx="8261350" cy="103981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ARTERIA PULMONAR L.S.D.</a:t>
            </a:r>
            <a:endParaRPr lang="es-ES" dirty="0" smtClean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48200" y="1719263"/>
            <a:ext cx="4038600" cy="4406900"/>
          </a:xfrm>
        </p:spPr>
        <p:txBody>
          <a:bodyPr/>
          <a:lstStyle/>
          <a:p>
            <a:pPr eaLnBrk="1" hangingPunct="1"/>
            <a:r>
              <a:rPr lang="es-CL" smtClean="0">
                <a:latin typeface="Arial" panose="020B0604020202020204" pitchFamily="34" charset="0"/>
              </a:rPr>
              <a:t>L.S.D.: pleura hiliar anterosuperior y luego cisura </a:t>
            </a:r>
          </a:p>
          <a:p>
            <a:pPr eaLnBrk="1" hangingPunct="1"/>
            <a:r>
              <a:rPr lang="es-CL" smtClean="0">
                <a:latin typeface="Arial" panose="020B0604020202020204" pitchFamily="34" charset="0"/>
              </a:rPr>
              <a:t>Mucha variación anatómica</a:t>
            </a: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t="9386" r="24109" b="51399"/>
          <a:stretch>
            <a:fillRect/>
          </a:stretch>
        </p:blipFill>
        <p:spPr>
          <a:xfrm>
            <a:off x="547688" y="1743075"/>
            <a:ext cx="3743325" cy="3209925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t="51813" r="8936" b="8328"/>
          <a:stretch>
            <a:fillRect/>
          </a:stretch>
        </p:blipFill>
        <p:spPr bwMode="auto">
          <a:xfrm>
            <a:off x="268288" y="1743075"/>
            <a:ext cx="4379912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7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13" x="587375" y="6537325"/>
          <p14:tracePt t="7129" x="587375" y="6523038"/>
          <p14:tracePt t="7145" x="587375" y="6499225"/>
          <p14:tracePt t="7162" x="601663" y="6446838"/>
          <p14:tracePt t="7178" x="609600" y="6354763"/>
          <p14:tracePt t="7196" x="639763" y="6240463"/>
          <p14:tracePt t="7212" x="655638" y="6111875"/>
          <p14:tracePt t="7212" x="677863" y="6042025"/>
          <p14:tracePt t="7229" x="715963" y="5921375"/>
          <p14:tracePt t="7246" x="754063" y="5829300"/>
          <p14:tracePt t="7263" x="800100" y="5761038"/>
          <p14:tracePt t="7279" x="854075" y="5707063"/>
          <p14:tracePt t="7296" x="930275" y="5668963"/>
          <p14:tracePt t="7313" x="974725" y="5654675"/>
          <p14:tracePt t="7329" x="998538" y="5646738"/>
          <p14:tracePt t="7346" x="1020763" y="5646738"/>
          <p14:tracePt t="7518" x="1050925" y="5646738"/>
          <p14:tracePt t="7526" x="1104900" y="5646738"/>
          <p14:tracePt t="7535" x="1165225" y="5646738"/>
          <p14:tracePt t="7545" x="1249363" y="5646738"/>
          <p14:tracePt t="7562" x="1325563" y="5646738"/>
          <p14:tracePt t="7580" x="1379538" y="5630863"/>
          <p14:tracePt t="7596" x="1447800" y="5622925"/>
          <p14:tracePt t="7612" x="1531938" y="5592763"/>
          <p14:tracePt t="7630" x="1622425" y="5554663"/>
          <p14:tracePt t="7646" x="1774825" y="5494338"/>
          <p14:tracePt t="7663" x="1935163" y="5410200"/>
          <p14:tracePt t="7680" x="2073275" y="5311775"/>
          <p14:tracePt t="7696" x="2193925" y="5189538"/>
          <p14:tracePt t="7712" x="2278063" y="5013325"/>
          <p14:tracePt t="7730" x="2392363" y="4784725"/>
          <p14:tracePt t="7746" x="2530475" y="4587875"/>
          <p14:tracePt t="7763" x="2727325" y="4359275"/>
          <p14:tracePt t="7780" x="2979738" y="4183063"/>
          <p14:tracePt t="7796" x="3314700" y="4008438"/>
          <p14:tracePt t="7812" x="3603625" y="3878263"/>
          <p14:tracePt t="7812" x="3741738" y="3825875"/>
          <p14:tracePt t="7830" x="3916363" y="3763963"/>
          <p14:tracePt t="7846" x="3970338" y="3756025"/>
          <p14:tracePt t="7863" x="3962400" y="3756025"/>
          <p14:tracePt t="7990" x="3954463" y="3756025"/>
          <p14:tracePt t="8007" x="3940175" y="3756025"/>
          <p14:tracePt t="8014" x="3916363" y="3749675"/>
          <p14:tracePt t="8029" x="3810000" y="3725863"/>
          <p14:tracePt t="8047" x="3794125" y="3717925"/>
          <p14:tracePt t="8063" x="3794125" y="3695700"/>
          <p14:tracePt t="8080" x="3794125" y="3603625"/>
          <p14:tracePt t="8096" x="3794125" y="3390900"/>
          <p14:tracePt t="8112" x="3832225" y="3040063"/>
          <p14:tracePt t="8129" x="3946525" y="2682875"/>
          <p14:tracePt t="8146" x="4054475" y="2378075"/>
          <p14:tracePt t="8162" x="4168775" y="2163763"/>
          <p14:tracePt t="8179" x="4244975" y="1989138"/>
          <p14:tracePt t="8196" x="4283075" y="1874838"/>
          <p14:tracePt t="8213" x="4305300" y="1760538"/>
          <p14:tracePt t="8213" x="4321175" y="1722438"/>
          <p14:tracePt t="8229" x="4365625" y="1622425"/>
          <p14:tracePt t="8245" x="4397375" y="1516063"/>
          <p14:tracePt t="8264" x="4473575" y="1379538"/>
          <p14:tracePt t="8280" x="4511675" y="1257300"/>
          <p14:tracePt t="8296" x="4549775" y="1150938"/>
          <p14:tracePt t="8312" x="4564063" y="1074738"/>
          <p14:tracePt t="8329" x="4579938" y="1020763"/>
          <p14:tracePt t="8345" x="4572000" y="990600"/>
          <p14:tracePt t="8361" x="4549775" y="968375"/>
          <p14:tracePt t="8379" x="4487863" y="960438"/>
          <p14:tracePt t="8395" x="4427538" y="960438"/>
          <p14:tracePt t="8412" x="4403725" y="960438"/>
          <p14:tracePt t="8429" x="4389438" y="960438"/>
          <p14:tracePt t="8453" x="4381500" y="960438"/>
          <p14:tracePt t="8469" x="4351338" y="990600"/>
          <p14:tracePt t="8478" x="4313238" y="1050925"/>
          <p14:tracePt t="8495" x="4229100" y="1158875"/>
          <p14:tracePt t="8512" x="4137025" y="1303338"/>
          <p14:tracePt t="8528" x="4046538" y="1455738"/>
          <p14:tracePt t="8545" x="3946525" y="1600200"/>
          <p14:tracePt t="8561" x="3856038" y="1760538"/>
          <p14:tracePt t="8578" x="3763963" y="1920875"/>
          <p14:tracePt t="8595" x="3695700" y="2073275"/>
          <p14:tracePt t="8612" x="3635375" y="2232025"/>
          <p14:tracePt t="8628" x="3565525" y="2454275"/>
          <p14:tracePt t="8645" x="3543300" y="2560638"/>
          <p14:tracePt t="8662" x="3527425" y="2659063"/>
          <p14:tracePt t="8678" x="3497263" y="2743200"/>
          <p14:tracePt t="8695" x="3482975" y="2849563"/>
          <p14:tracePt t="8711" x="3459163" y="2963863"/>
          <p14:tracePt t="8728" x="3413125" y="3070225"/>
          <p14:tracePt t="8745" x="3375025" y="3162300"/>
          <p14:tracePt t="8763" x="3352800" y="3246438"/>
          <p14:tracePt t="8778" x="3330575" y="3336925"/>
          <p14:tracePt t="8795" x="3298825" y="3413125"/>
          <p14:tracePt t="8811" x="3268663" y="3482975"/>
          <p14:tracePt t="8811" x="3260725" y="3521075"/>
          <p14:tracePt t="8829" x="3260725" y="3589338"/>
          <p14:tracePt t="8846" x="3276600" y="3695700"/>
          <p14:tracePt t="8862" x="3330575" y="3787775"/>
          <p14:tracePt t="8878" x="3360738" y="3832225"/>
          <p14:tracePt t="8895" x="3382963" y="3870325"/>
          <p14:tracePt t="8912" x="3398838" y="3886200"/>
          <p14:tracePt t="8928" x="3406775" y="3886200"/>
          <p14:tracePt t="8944" x="3413125" y="3886200"/>
          <p14:tracePt t="8961" x="3429000" y="3886200"/>
          <p14:tracePt t="8978" x="3467100" y="3878263"/>
          <p14:tracePt t="8995" x="3497263" y="3870325"/>
          <p14:tracePt t="9011" x="3543300" y="3848100"/>
          <p14:tracePt t="9011" x="3573463" y="3825875"/>
          <p14:tracePt t="9029" x="3619500" y="3794125"/>
          <p14:tracePt t="9045" x="3641725" y="3756025"/>
          <p14:tracePt t="9062" x="3649663" y="3725863"/>
          <p14:tracePt t="9079" x="3657600" y="3687763"/>
          <p14:tracePt t="9095" x="3657600" y="3657600"/>
          <p14:tracePt t="9112" x="3657600" y="3635375"/>
          <p14:tracePt t="9129" x="3657600" y="3619500"/>
          <p14:tracePt t="9145" x="3657600" y="3611563"/>
          <p14:tracePt t="9161" x="3649663" y="3611563"/>
          <p14:tracePt t="9221" x="3627438" y="3611563"/>
          <p14:tracePt t="9229" x="3589338" y="3611563"/>
          <p14:tracePt t="9237" x="3559175" y="3619500"/>
          <p14:tracePt t="9245" x="3521075" y="3641725"/>
          <p14:tracePt t="9263" x="3513138" y="3641725"/>
          <p14:tracePt t="9301" x="3505200" y="3635375"/>
          <p14:tracePt t="9365" x="3505200" y="3611563"/>
          <p14:tracePt t="9381" x="3505200" y="3573463"/>
          <p14:tracePt t="9389" x="3505200" y="3535363"/>
          <p14:tracePt t="9397" x="3535363" y="3451225"/>
          <p14:tracePt t="9412" x="3649663" y="3184525"/>
          <p14:tracePt t="9429" x="3840163" y="2689225"/>
          <p14:tracePt t="9446" x="4054475" y="2286000"/>
          <p14:tracePt t="9463" x="4343400" y="1927225"/>
          <p14:tracePt t="9478" x="4678363" y="1600200"/>
          <p14:tracePt t="9495" x="4999038" y="1355725"/>
          <p14:tracePt t="9512" x="5273675" y="1165225"/>
          <p14:tracePt t="9528" x="5546725" y="1020763"/>
          <p14:tracePt t="9545" x="5807075" y="892175"/>
          <p14:tracePt t="9562" x="6035675" y="777875"/>
          <p14:tracePt t="9578" x="6188075" y="723900"/>
          <p14:tracePt t="9595" x="6316663" y="701675"/>
          <p14:tracePt t="9612" x="6423025" y="701675"/>
          <p14:tracePt t="9612" x="6461125" y="701675"/>
          <p14:tracePt t="9629" x="6515100" y="701675"/>
          <p14:tracePt t="9646" x="6545263" y="701675"/>
          <p14:tracePt t="9662" x="6575425" y="723900"/>
          <p14:tracePt t="9678" x="6651625" y="739775"/>
          <p14:tracePt t="9695" x="6713538" y="739775"/>
          <p14:tracePt t="9712" x="6751638" y="739775"/>
          <p14:tracePt t="9728" x="6765925" y="731838"/>
          <p14:tracePt t="9745" x="6773863" y="723900"/>
          <p14:tracePt t="9763" x="6781800" y="715963"/>
          <p14:tracePt t="9778" x="6781800" y="708025"/>
          <p14:tracePt t="9794" x="6781800" y="723900"/>
          <p14:tracePt t="9885" x="6781800" y="731838"/>
          <p14:tracePt t="9893" x="6781800" y="754063"/>
          <p14:tracePt t="9901" x="6781800" y="769938"/>
          <p14:tracePt t="9911" x="6759575" y="792163"/>
          <p14:tracePt t="9928" x="6751638" y="822325"/>
          <p14:tracePt t="9945" x="6721475" y="854075"/>
          <p14:tracePt t="9962" x="6659563" y="892175"/>
          <p14:tracePt t="9978" x="6515100" y="968375"/>
          <p14:tracePt t="9995" x="5997575" y="1143000"/>
          <p14:tracePt t="10012" x="5083175" y="1325563"/>
          <p14:tracePt t="10012" x="4632325" y="1417638"/>
          <p14:tracePt t="10029" x="3787775" y="1676400"/>
          <p14:tracePt t="10045" x="3200400" y="1889125"/>
          <p14:tracePt t="10062" x="2743200" y="2079625"/>
          <p14:tracePt t="10078" x="2286000" y="2301875"/>
          <p14:tracePt t="10095" x="1951038" y="2530475"/>
          <p14:tracePt t="10112" x="1844675" y="2644775"/>
          <p14:tracePt t="10128" x="1782763" y="2743200"/>
          <p14:tracePt t="10145" x="1774825" y="2819400"/>
          <p14:tracePt t="10162" x="1774825" y="2879725"/>
          <p14:tracePt t="10178" x="1782763" y="2917825"/>
          <p14:tracePt t="10195" x="1866900" y="2933700"/>
          <p14:tracePt t="10195" x="1927225" y="2949575"/>
          <p14:tracePt t="10213" x="2011363" y="2949575"/>
          <p14:tracePt t="10213" x="2095500" y="2949575"/>
          <p14:tracePt t="10229" x="2263775" y="2949575"/>
          <p14:tracePt t="10245" x="2430463" y="2933700"/>
          <p14:tracePt t="10264" x="2582863" y="2903538"/>
          <p14:tracePt t="10279" x="2689225" y="2873375"/>
          <p14:tracePt t="10295" x="2743200" y="2857500"/>
          <p14:tracePt t="10312" x="2765425" y="2849563"/>
          <p14:tracePt t="10328" x="2789238" y="2835275"/>
          <p14:tracePt t="10345" x="2849563" y="2819400"/>
          <p14:tracePt t="10362" x="2925763" y="2797175"/>
          <p14:tracePt t="10378" x="3025775" y="2759075"/>
          <p14:tracePt t="10395" x="3101975" y="2697163"/>
          <p14:tracePt t="10412" x="3154363" y="2659063"/>
          <p14:tracePt t="10412" x="3170238" y="2644775"/>
          <p14:tracePt t="10429" x="3178175" y="2636838"/>
          <p14:tracePt t="10446" x="3184525" y="2606675"/>
          <p14:tracePt t="10462" x="3192463" y="2598738"/>
          <p14:tracePt t="10478" x="3192463" y="2590800"/>
          <p14:tracePt t="10495" x="3216275" y="2552700"/>
          <p14:tracePt t="10512" x="3222625" y="2522538"/>
          <p14:tracePt t="10529" x="3230563" y="2498725"/>
          <p14:tracePt t="10545" x="3238500" y="2468563"/>
          <p14:tracePt t="10562" x="3238500" y="2438400"/>
          <p14:tracePt t="10579" x="3230563" y="2408238"/>
          <p14:tracePt t="10595" x="3184525" y="2370138"/>
          <p14:tracePt t="10612" x="3124200" y="2339975"/>
          <p14:tracePt t="10612" x="3070225" y="2332038"/>
          <p14:tracePt t="10630" x="2941638" y="2308225"/>
          <p14:tracePt t="10645" x="2803525" y="2301875"/>
          <p14:tracePt t="10662" x="2682875" y="2301875"/>
          <p14:tracePt t="10679" x="2613025" y="2301875"/>
          <p14:tracePt t="10695" x="2514600" y="2301875"/>
          <p14:tracePt t="10712" x="2422525" y="2316163"/>
          <p14:tracePt t="10729" x="2324100" y="2346325"/>
          <p14:tracePt t="10745" x="2247900" y="2384425"/>
          <p14:tracePt t="10763" x="2163763" y="2422525"/>
          <p14:tracePt t="10779" x="2117725" y="2468563"/>
          <p14:tracePt t="10795" x="2103438" y="2506663"/>
          <p14:tracePt t="10812" x="2103438" y="2560638"/>
          <p14:tracePt t="10812" x="2103438" y="2590800"/>
          <p14:tracePt t="10829" x="2103438" y="2689225"/>
          <p14:tracePt t="10845" x="2163763" y="2781300"/>
          <p14:tracePt t="10863" x="2239963" y="2879725"/>
          <p14:tracePt t="10879" x="2370138" y="2979738"/>
          <p14:tracePt t="10895" x="2492375" y="3048000"/>
          <p14:tracePt t="10912" x="2598738" y="3078163"/>
          <p14:tracePt t="10928" x="2773363" y="3086100"/>
          <p14:tracePt t="10945" x="2963863" y="3086100"/>
          <p14:tracePt t="10962" x="3055938" y="3040063"/>
          <p14:tracePt t="10978" x="3108325" y="2987675"/>
          <p14:tracePt t="10995" x="3124200" y="2963863"/>
          <p14:tracePt t="11012" x="3124200" y="2941638"/>
          <p14:tracePt t="11012" x="3124200" y="2917825"/>
          <p14:tracePt t="11029" x="3124200" y="2887663"/>
          <p14:tracePt t="11045" x="3124200" y="2873375"/>
          <p14:tracePt t="11062" x="3116263" y="2857500"/>
          <p14:tracePt t="11078" x="3108325" y="2857500"/>
          <p14:tracePt t="11095" x="3086100" y="2857500"/>
          <p14:tracePt t="11112" x="3070225" y="2857500"/>
          <p14:tracePt t="11128" x="3055938" y="2857500"/>
          <p14:tracePt t="11145" x="3040063" y="2879725"/>
          <p14:tracePt t="11162" x="3017838" y="2917825"/>
          <p14:tracePt t="11178" x="2994025" y="2979738"/>
          <p14:tracePt t="11195" x="2963863" y="3040063"/>
          <p14:tracePt t="11212" x="2917825" y="3124200"/>
          <p14:tracePt t="11212" x="2903538" y="3146425"/>
          <p14:tracePt t="11229" x="2873375" y="3222625"/>
          <p14:tracePt t="11245" x="2857500" y="3284538"/>
          <p14:tracePt t="11263" x="2835275" y="3322638"/>
          <p14:tracePt t="11278" x="2835275" y="3352800"/>
          <p14:tracePt t="11295" x="2827338" y="3368675"/>
          <p14:tracePt t="11312" x="2819400" y="3375025"/>
          <p14:tracePt t="11328" x="2811463" y="3390900"/>
          <p14:tracePt t="11346" x="2803525" y="3398838"/>
          <p14:tracePt t="11361" x="2803525" y="3406775"/>
          <p14:tracePt t="11378" x="2797175" y="3398838"/>
          <p14:tracePt t="11485" x="2789238" y="3382963"/>
          <p14:tracePt t="11493" x="2773363" y="3344863"/>
          <p14:tracePt t="11501" x="2759075" y="3322638"/>
          <p14:tracePt t="11511" x="2705100" y="3246438"/>
          <p14:tracePt t="11529" x="2598738" y="3162300"/>
          <p14:tracePt t="11545" x="2506663" y="3086100"/>
          <p14:tracePt t="11562" x="2422525" y="3025775"/>
          <p14:tracePt t="11578" x="2354263" y="2979738"/>
          <p14:tracePt t="11595" x="2324100" y="2963863"/>
          <p14:tracePt t="11613" x="2301875" y="2949575"/>
          <p14:tracePt t="11629" x="2293938" y="2949575"/>
          <p14:tracePt t="11645" x="2301875" y="2949575"/>
          <p14:tracePt t="11741" x="2324100" y="2963863"/>
          <p14:tracePt t="11750" x="2354263" y="3001963"/>
          <p14:tracePt t="11761" x="2430463" y="3078163"/>
          <p14:tracePt t="11779" x="2476500" y="3162300"/>
          <p14:tracePt t="11795" x="2506663" y="3246438"/>
          <p14:tracePt t="11812" x="2506663" y="3330575"/>
          <p14:tracePt t="11829" x="2498725" y="3444875"/>
          <p14:tracePt t="11846" x="2460625" y="3543300"/>
          <p14:tracePt t="11862" x="2446338" y="3641725"/>
          <p14:tracePt t="11878" x="2422525" y="3717925"/>
          <p14:tracePt t="11896" x="2392363" y="3779838"/>
          <p14:tracePt t="11912" x="2384425" y="3832225"/>
          <p14:tracePt t="11928" x="2384425" y="3863975"/>
          <p14:tracePt t="11946" x="2384425" y="3902075"/>
          <p14:tracePt t="11962" x="2384425" y="3924300"/>
          <p14:tracePt t="11978" x="2384425" y="3940175"/>
          <p14:tracePt t="11995" x="2384425" y="3954463"/>
          <p14:tracePt t="12012" x="2400300" y="3984625"/>
          <p14:tracePt t="12012" x="2408238" y="3992563"/>
          <p14:tracePt t="12029" x="2438400" y="4022725"/>
          <p14:tracePt t="12046" x="2446338" y="4038600"/>
          <p14:tracePt t="12062" x="2476500" y="4054475"/>
          <p14:tracePt t="12079" x="2506663" y="4060825"/>
          <p14:tracePt t="12095" x="2552700" y="4060825"/>
          <p14:tracePt t="12112" x="2598738" y="4060825"/>
          <p14:tracePt t="12129" x="2651125" y="4060825"/>
          <p14:tracePt t="12145" x="2705100" y="4054475"/>
          <p14:tracePt t="12162" x="2727325" y="4030663"/>
          <p14:tracePt t="12178" x="2765425" y="4016375"/>
          <p14:tracePt t="12195" x="2789238" y="4008438"/>
          <p14:tracePt t="12212" x="2827338" y="3992563"/>
          <p14:tracePt t="12212" x="2827338" y="3984625"/>
          <p14:tracePt t="12229" x="2873375" y="3978275"/>
          <p14:tracePt t="12245" x="2895600" y="3962400"/>
          <p14:tracePt t="12262" x="2903538" y="3962400"/>
          <p14:tracePt t="12278" x="2933700" y="3962400"/>
          <p14:tracePt t="12295" x="2987675" y="3962400"/>
          <p14:tracePt t="12312" x="3001963" y="3962400"/>
          <p14:tracePt t="12328" x="3048000" y="3984625"/>
          <p14:tracePt t="12345" x="3116263" y="4030663"/>
          <p14:tracePt t="12362" x="3178175" y="4068763"/>
          <p14:tracePt t="12379" x="3222625" y="4106863"/>
          <p14:tracePt t="12395" x="3246438" y="4130675"/>
          <p14:tracePt t="12412" x="3260725" y="4144963"/>
          <p14:tracePt t="12412" x="3260725" y="4152900"/>
          <p14:tracePt t="12430" x="3268663" y="4160838"/>
          <p14:tracePt t="12445" x="3268663" y="4168775"/>
          <p14:tracePt t="12462" x="3284538" y="4175125"/>
          <p14:tracePt t="12485" x="3284538" y="4183063"/>
          <p14:tracePt t="12549" x="3292475" y="4183063"/>
          <p14:tracePt t="12557" x="3292475" y="4198938"/>
          <p14:tracePt t="12573" x="3292475" y="4206875"/>
          <p14:tracePt t="12597" x="3292475" y="4221163"/>
          <p14:tracePt t="12613" x="3298825" y="4229100"/>
          <p14:tracePt t="12621" x="3306763" y="4237038"/>
          <p14:tracePt t="12637" x="3306763" y="4244975"/>
          <p14:tracePt t="12669" x="3306763" y="4251325"/>
          <p14:tracePt t="12757" x="3292475" y="4251325"/>
          <p14:tracePt t="12829" x="3284538" y="4251325"/>
          <p14:tracePt t="12853" x="3276600" y="4251325"/>
          <p14:tracePt t="12877" x="3268663" y="4251325"/>
          <p14:tracePt t="12885" x="3260725" y="4244975"/>
          <p14:tracePt t="12925" x="3246438" y="4229100"/>
          <p14:tracePt t="12957" x="3238500" y="4213225"/>
          <p14:tracePt t="13005" x="3238500" y="4206875"/>
          <p14:tracePt t="13029" x="3230563" y="4206875"/>
          <p14:tracePt t="13141" x="3222625" y="4191000"/>
          <p14:tracePt t="13165" x="3208338" y="4183063"/>
          <p14:tracePt t="13189" x="3208338" y="4175125"/>
          <p14:tracePt t="13237" x="3192463" y="4168775"/>
          <p14:tracePt t="13254" x="3192463" y="4160838"/>
          <p14:tracePt t="13269" x="3184525" y="4160838"/>
          <p14:tracePt t="13285" x="3170238" y="4152900"/>
          <p14:tracePt t="13309" x="3162300" y="4144963"/>
          <p14:tracePt t="13349" x="3154363" y="4144963"/>
          <p14:tracePt t="13381" x="3146425" y="4137025"/>
          <p14:tracePt t="13413" x="3140075" y="4137025"/>
          <p14:tracePt t="13421" x="3140075" y="4130675"/>
          <p14:tracePt t="13541" x="3140075" y="4114800"/>
          <p14:tracePt t="13589" x="3132138" y="4106863"/>
          <p14:tracePt t="13613" x="3124200" y="4098925"/>
          <p14:tracePt t="13637" x="3116263" y="4092575"/>
          <p14:tracePt t="13645" x="3108325" y="4084638"/>
          <p14:tracePt t="13653" x="3108325" y="4076700"/>
          <p14:tracePt t="13669" x="3094038" y="4068763"/>
          <p14:tracePt t="13679" x="3094038" y="4060825"/>
          <p14:tracePt t="13701" x="3086100" y="4054475"/>
          <p14:tracePt t="13711" x="3086100" y="4046538"/>
          <p14:tracePt t="13728" x="3086100" y="4038600"/>
          <p14:tracePt t="13745" x="3078163" y="4038600"/>
          <p14:tracePt t="13765" x="3078163" y="4046538"/>
          <p14:tracePt t="13861" x="3078163" y="4060825"/>
          <p14:tracePt t="13869" x="3078163" y="4076700"/>
          <p14:tracePt t="13878" x="3078163" y="4114800"/>
          <p14:tracePt t="13895" x="3078163" y="4144963"/>
          <p14:tracePt t="13913" x="3078163" y="4160838"/>
          <p14:tracePt t="13929" x="3078163" y="4175125"/>
          <p14:tracePt t="13945" x="3078163" y="4183063"/>
          <p14:tracePt t="13965" x="3078163" y="4191000"/>
          <p14:tracePt t="13978" x="3078163" y="4198938"/>
          <p14:tracePt t="13997" x="3070225" y="4198938"/>
          <p14:tracePt t="14012" x="3063875" y="4198938"/>
          <p14:tracePt t="14061" x="3055938" y="4198938"/>
          <p14:tracePt t="14093" x="3048000" y="4198938"/>
          <p14:tracePt t="14125" x="3040063" y="4198938"/>
          <p14:tracePt t="14133" x="3032125" y="4198938"/>
          <p14:tracePt t="14145" x="3017838" y="4198938"/>
          <p14:tracePt t="14162" x="3009900" y="4191000"/>
          <p14:tracePt t="14179" x="2979738" y="4168775"/>
          <p14:tracePt t="14196" x="2949575" y="4152900"/>
          <p14:tracePt t="14212" x="2941638" y="4137025"/>
          <p14:tracePt t="14212" x="2933700" y="4130675"/>
          <p14:tracePt t="14229" x="2911475" y="4114800"/>
          <p14:tracePt t="14245" x="2895600" y="4114800"/>
          <p14:tracePt t="14262" x="2887663" y="4114800"/>
          <p14:tracePt t="14278" x="2879725" y="4114800"/>
          <p14:tracePt t="14341" x="2879725" y="4130675"/>
          <p14:tracePt t="14357" x="2879725" y="4137025"/>
          <p14:tracePt t="14365" x="2879725" y="4144963"/>
          <p14:tracePt t="14381" x="2879725" y="4152900"/>
          <p14:tracePt t="14395" x="2903538" y="4183063"/>
          <p14:tracePt t="14412" x="2911475" y="4206875"/>
          <p14:tracePt t="14430" x="2917825" y="4229100"/>
          <p14:tracePt t="14446" x="2933700" y="4244975"/>
          <p14:tracePt t="14463" x="2933700" y="4275138"/>
          <p14:tracePt t="14479" x="2933700" y="4313238"/>
          <p14:tracePt t="14495" x="2941638" y="4327525"/>
          <p14:tracePt t="14512" x="2941638" y="4351338"/>
          <p14:tracePt t="14529" x="2941638" y="4373563"/>
          <p14:tracePt t="14545" x="2941638" y="4389438"/>
          <p14:tracePt t="14562" x="2941638" y="4397375"/>
          <p14:tracePt t="14578" x="2941638" y="4411663"/>
          <p14:tracePt t="14595" x="2941638" y="4419600"/>
          <p14:tracePt t="14612" x="2941638" y="4427538"/>
          <p14:tracePt t="14628" x="2925763" y="4411663"/>
          <p14:tracePt t="14733" x="2917825" y="4411663"/>
          <p14:tracePt t="14741" x="2917825" y="4397375"/>
          <p14:tracePt t="14749" x="2911475" y="4373563"/>
          <p14:tracePt t="14762" x="2895600" y="4321175"/>
          <p14:tracePt t="14779" x="2887663" y="4289425"/>
          <p14:tracePt t="14795" x="2865438" y="4229100"/>
          <p14:tracePt t="14795" x="2857500" y="4198938"/>
          <p14:tracePt t="14813" x="2849563" y="4183063"/>
          <p14:tracePt t="14829" x="2811463" y="4114800"/>
          <p14:tracePt t="14846" x="2765425" y="4060825"/>
          <p14:tracePt t="14862" x="2743200" y="4016375"/>
          <p14:tracePt t="14879" x="2727325" y="3992563"/>
          <p14:tracePt t="14896" x="2705100" y="3962400"/>
          <p14:tracePt t="14912" x="2697163" y="3946525"/>
          <p14:tracePt t="14929" x="2689225" y="3940175"/>
          <p14:tracePt t="14945" x="2682875" y="3932238"/>
          <p14:tracePt t="14961" x="2682875" y="3946525"/>
          <p14:tracePt t="15069" x="2682875" y="3970338"/>
          <p14:tracePt t="15079" x="2689225" y="3978275"/>
          <p14:tracePt t="15085" x="2705100" y="3992563"/>
          <p14:tracePt t="15095" x="2727325" y="4022725"/>
          <p14:tracePt t="15112" x="2751138" y="4068763"/>
          <p14:tracePt t="15129" x="2773363" y="4130675"/>
          <p14:tracePt t="15145" x="2797175" y="4175125"/>
          <p14:tracePt t="15162" x="2849563" y="4229100"/>
          <p14:tracePt t="15179" x="2873375" y="4289425"/>
          <p14:tracePt t="15195" x="2903538" y="4343400"/>
          <p14:tracePt t="15195" x="2911475" y="4359275"/>
          <p14:tracePt t="15213" x="2933700" y="4397375"/>
          <p14:tracePt t="15230" x="2949575" y="4435475"/>
          <p14:tracePt t="15246" x="2963863" y="4449763"/>
          <p14:tracePt t="15262" x="2971800" y="4465638"/>
          <p14:tracePt t="15279" x="2979738" y="4473575"/>
          <p14:tracePt t="15295" x="2987675" y="4487863"/>
          <p14:tracePt t="15314" x="2987675" y="4503738"/>
          <p14:tracePt t="15329" x="2987675" y="4511675"/>
          <p14:tracePt t="15345" x="2987675" y="4518025"/>
          <p14:tracePt t="15362" x="2994025" y="4525963"/>
          <p14:tracePt t="15541" x="3001963" y="4533900"/>
          <p14:tracePt t="15565" x="3009900" y="4533900"/>
          <p14:tracePt t="15589" x="3009900" y="4549775"/>
          <p14:tracePt t="15598" x="3017838" y="4556125"/>
          <p14:tracePt t="15613" x="3025775" y="4564063"/>
          <p14:tracePt t="15629" x="3032125" y="4572000"/>
          <p14:tracePt t="15646" x="3040063" y="4572000"/>
          <p14:tracePt t="15677" x="3055938" y="4572000"/>
          <p14:tracePt t="15693" x="3063875" y="4572000"/>
          <p14:tracePt t="15709" x="3063875" y="4564063"/>
          <p14:tracePt t="15717" x="3063875" y="4549775"/>
          <p14:tracePt t="15728" x="3070225" y="4518025"/>
          <p14:tracePt t="15746" x="3070225" y="4503738"/>
          <p14:tracePt t="15762" x="3094038" y="4473575"/>
          <p14:tracePt t="15780" x="3101975" y="4449763"/>
          <p14:tracePt t="15796" x="3124200" y="4403725"/>
          <p14:tracePt t="15796" x="3140075" y="4389438"/>
          <p14:tracePt t="15814" x="3162300" y="4351338"/>
          <p14:tracePt t="15830" x="3192463" y="4321175"/>
          <p14:tracePt t="15846" x="3216275" y="4289425"/>
          <p14:tracePt t="15862" x="3238500" y="4267200"/>
          <p14:tracePt t="15879" x="3254375" y="4267200"/>
          <p14:tracePt t="15895" x="3260725" y="4267200"/>
          <p14:tracePt t="15933" x="3268663" y="4267200"/>
          <p14:tracePt t="15949" x="3292475" y="4267200"/>
          <p14:tracePt t="15957" x="3292475" y="4275138"/>
          <p14:tracePt t="15965" x="3306763" y="4289425"/>
          <p14:tracePt t="15978" x="3314700" y="4305300"/>
          <p14:tracePt t="15995" x="3322638" y="4321175"/>
          <p14:tracePt t="16012" x="3322638" y="4327525"/>
          <p14:tracePt t="16110" x="3314700" y="4327525"/>
          <p14:tracePt t="16125" x="3306763" y="4327525"/>
          <p14:tracePt t="16133" x="3298825" y="4321175"/>
          <p14:tracePt t="16145" x="3276600" y="4283075"/>
          <p14:tracePt t="16162" x="3246438" y="4229100"/>
          <p14:tracePt t="16179" x="3230563" y="4206875"/>
          <p14:tracePt t="16195" x="3222625" y="4191000"/>
          <p14:tracePt t="16195" x="3216275" y="4168775"/>
          <p14:tracePt t="16213" x="3208338" y="4144963"/>
          <p14:tracePt t="16237" x="3200400" y="4137025"/>
          <p14:tracePt t="16246" x="3192463" y="4130675"/>
          <p14:tracePt t="16262" x="3184525" y="4114800"/>
          <p14:tracePt t="16279" x="3170238" y="4106863"/>
          <p14:tracePt t="16296" x="3162300" y="4092575"/>
          <p14:tracePt t="16312" x="3154363" y="4084638"/>
          <p14:tracePt t="16329" x="3140075" y="4076700"/>
          <p14:tracePt t="16346" x="3140075" y="4068763"/>
          <p14:tracePt t="16362" x="3132138" y="4068763"/>
          <p14:tracePt t="16378" x="3124200" y="4054475"/>
          <p14:tracePt t="16395" x="3116263" y="4054475"/>
          <p14:tracePt t="16413" x="3108325" y="4054475"/>
          <p14:tracePt t="16445" x="3108325" y="4046538"/>
          <p14:tracePt t="16469" x="3108325" y="4030663"/>
          <p14:tracePt t="16477" x="3108325" y="4022725"/>
          <p14:tracePt t="16485" x="3108325" y="4008438"/>
          <p14:tracePt t="16495" x="3101975" y="3978275"/>
          <p14:tracePt t="16512" x="3101975" y="3946525"/>
          <p14:tracePt t="16529" x="3094038" y="3924300"/>
          <p14:tracePt t="16546" x="3094038" y="3916363"/>
          <p14:tracePt t="16562" x="3101975" y="3916363"/>
          <p14:tracePt t="16669" x="3116263" y="3924300"/>
          <p14:tracePt t="16677" x="3124200" y="3940175"/>
          <p14:tracePt t="16685" x="3140075" y="3954463"/>
          <p14:tracePt t="16695" x="3162300" y="4008438"/>
          <p14:tracePt t="16713" x="3178175" y="4076700"/>
          <p14:tracePt t="16729" x="3216275" y="4168775"/>
          <p14:tracePt t="16746" x="3230563" y="4237038"/>
          <p14:tracePt t="16763" x="3260725" y="4321175"/>
          <p14:tracePt t="16779" x="3268663" y="4373563"/>
          <p14:tracePt t="16796" x="3276600" y="4419600"/>
          <p14:tracePt t="16796" x="3276600" y="4441825"/>
          <p14:tracePt t="16815" x="3284538" y="4465638"/>
          <p14:tracePt t="16829" x="3284538" y="4495800"/>
          <p14:tracePt t="16846" x="3292475" y="4511675"/>
          <p14:tracePt t="16862" x="3292475" y="4533900"/>
          <p14:tracePt t="16879" x="3292475" y="4556125"/>
          <p14:tracePt t="16896" x="3284538" y="4587875"/>
          <p14:tracePt t="16913" x="3268663" y="4618038"/>
          <p14:tracePt t="16929" x="3268663" y="4640263"/>
          <p14:tracePt t="16946" x="3246438" y="4664075"/>
          <p14:tracePt t="16962" x="3238500" y="4670425"/>
          <p14:tracePt t="16978" x="3238500" y="4678363"/>
          <p14:tracePt t="16995" x="3230563" y="4686300"/>
          <p14:tracePt t="17013" x="3230563" y="4694238"/>
          <p14:tracePt t="17046" x="3238500" y="4694238"/>
          <p14:tracePt t="17061" x="3246438" y="4686300"/>
          <p14:tracePt t="17069" x="3254375" y="4670425"/>
          <p14:tracePt t="17085" x="3254375" y="4656138"/>
          <p14:tracePt t="17096" x="3260725" y="4625975"/>
          <p14:tracePt t="17112" x="3260725" y="4602163"/>
          <p14:tracePt t="17129" x="3260725" y="4579938"/>
          <p14:tracePt t="17146" x="3260725" y="4549775"/>
          <p14:tracePt t="17162" x="3260725" y="4511675"/>
          <p14:tracePt t="17179" x="3260725" y="4473575"/>
          <p14:tracePt t="17196" x="3260725" y="4419600"/>
          <p14:tracePt t="17196" x="3260725" y="4381500"/>
          <p14:tracePt t="17214" x="3260725" y="4313238"/>
          <p14:tracePt t="17229" x="3254375" y="4244975"/>
          <p14:tracePt t="17246" x="3238500" y="4168775"/>
          <p14:tracePt t="17263" x="3208338" y="4092575"/>
          <p14:tracePt t="17279" x="3154363" y="4008438"/>
          <p14:tracePt t="17296" x="3132138" y="3962400"/>
          <p14:tracePt t="17312" x="3094038" y="3908425"/>
          <p14:tracePt t="17331" x="3055938" y="3856038"/>
          <p14:tracePt t="17346" x="3048000" y="3825875"/>
          <p14:tracePt t="17362" x="3040063" y="3802063"/>
          <p14:tracePt t="17379" x="3032125" y="3787775"/>
          <p14:tracePt t="17396" x="3032125" y="3779838"/>
          <p14:tracePt t="17412" x="3032125" y="3771900"/>
          <p14:tracePt t="17429" x="3032125" y="3763963"/>
          <p14:tracePt t="17493" x="3055938" y="3763963"/>
          <p14:tracePt t="17517" x="3063875" y="3771900"/>
          <p14:tracePt t="17525" x="3078163" y="3787775"/>
          <p14:tracePt t="17533" x="3094038" y="3810000"/>
          <p14:tracePt t="17545" x="3116263" y="3848100"/>
          <p14:tracePt t="17563" x="3162300" y="3916363"/>
          <p14:tracePt t="17579" x="3192463" y="3984625"/>
          <p14:tracePt t="17596" x="3216275" y="4054475"/>
          <p14:tracePt t="17596" x="3230563" y="4084638"/>
          <p14:tracePt t="17613" x="3254375" y="4137025"/>
          <p14:tracePt t="17630" x="3268663" y="4198938"/>
          <p14:tracePt t="17646" x="3284538" y="4251325"/>
          <p14:tracePt t="17662" x="3298825" y="4305300"/>
          <p14:tracePt t="17679" x="3314700" y="4351338"/>
          <p14:tracePt t="17696" x="3322638" y="4397375"/>
          <p14:tracePt t="17712" x="3322638" y="4427538"/>
          <p14:tracePt t="17730" x="3336925" y="4479925"/>
          <p14:tracePt t="17746" x="3336925" y="4495800"/>
          <p14:tracePt t="17762" x="3336925" y="4525963"/>
          <p14:tracePt t="17779" x="3336925" y="4549775"/>
          <p14:tracePt t="17796" x="3336925" y="4556125"/>
          <p14:tracePt t="17812" x="3336925" y="4572000"/>
          <p14:tracePt t="17831" x="3336925" y="4579938"/>
          <p14:tracePt t="17869" x="3336925" y="4587875"/>
          <p14:tracePt t="18086" x="3322638" y="4587875"/>
          <p14:tracePt t="18109" x="3322638" y="4572000"/>
          <p14:tracePt t="18125" x="3314700" y="4564063"/>
          <p14:tracePt t="18133" x="3314700" y="4541838"/>
          <p14:tracePt t="18149" x="3298825" y="4533900"/>
          <p14:tracePt t="18162" x="3292475" y="4503738"/>
          <p14:tracePt t="18179" x="3268663" y="4449763"/>
          <p14:tracePt t="18196" x="3238500" y="4381500"/>
          <p14:tracePt t="18214" x="3216275" y="4305300"/>
          <p14:tracePt t="18229" x="3192463" y="4267200"/>
          <p14:tracePt t="18246" x="3170238" y="4237038"/>
          <p14:tracePt t="18263" x="3162300" y="4206875"/>
          <p14:tracePt t="18279" x="3140075" y="4168775"/>
          <p14:tracePt t="18296" x="3124200" y="4122738"/>
          <p14:tracePt t="18312" x="3108325" y="4092575"/>
          <p14:tracePt t="18331" x="3094038" y="4054475"/>
          <p14:tracePt t="18347" x="3078163" y="4022725"/>
          <p14:tracePt t="18362" x="3063875" y="4000500"/>
          <p14:tracePt t="18378" x="3048000" y="3978275"/>
          <p14:tracePt t="18396" x="3032125" y="3962400"/>
          <p14:tracePt t="18396" x="3025775" y="3954463"/>
          <p14:tracePt t="18414" x="3009900" y="3946525"/>
          <p14:tracePt t="18428" x="3009900" y="3940175"/>
          <p14:tracePt t="18446" x="3001963" y="3940175"/>
          <p14:tracePt t="18462" x="3001963" y="3932238"/>
          <p14:tracePt t="18479" x="3001963" y="3924300"/>
          <p14:tracePt t="18525" x="3001963" y="3932238"/>
          <p14:tracePt t="18680" x="3001963" y="3940175"/>
          <p14:tracePt t="18685" x="3009900" y="3954463"/>
          <p14:tracePt t="18695" x="3040063" y="3984625"/>
          <p14:tracePt t="18713" x="3070225" y="4022725"/>
          <p14:tracePt t="18730" x="3086100" y="4046538"/>
          <p14:tracePt t="18746" x="3108325" y="4068763"/>
          <p14:tracePt t="18762" x="3132138" y="4122738"/>
          <p14:tracePt t="18779" x="3140075" y="4152900"/>
          <p14:tracePt t="18796" x="3154363" y="4206875"/>
          <p14:tracePt t="18815" x="3154363" y="4244975"/>
          <p14:tracePt t="18830" x="3162300" y="4267200"/>
          <p14:tracePt t="18846" x="3162300" y="4305300"/>
          <p14:tracePt t="18863" x="3162300" y="4343400"/>
          <p14:tracePt t="18879" x="3170238" y="4397375"/>
          <p14:tracePt t="18896" x="3192463" y="4465638"/>
          <p14:tracePt t="18913" x="3192463" y="4495800"/>
          <p14:tracePt t="18929" x="3192463" y="4533900"/>
          <p14:tracePt t="18946" x="3192463" y="4549775"/>
          <p14:tracePt t="18962" x="3192463" y="4572000"/>
          <p14:tracePt t="18979" x="3192463" y="4579938"/>
          <p14:tracePt t="18995" x="3184525" y="4594225"/>
          <p14:tracePt t="19012" x="3178175" y="4594225"/>
          <p14:tracePt t="19061" x="3170238" y="4594225"/>
          <p14:tracePt t="19070" x="3162300" y="4594225"/>
          <p14:tracePt t="19085" x="3146425" y="4594225"/>
          <p14:tracePt t="19097" x="3132138" y="4594225"/>
          <p14:tracePt t="19113" x="3132138" y="4579938"/>
          <p14:tracePt t="19130" x="3124200" y="4572000"/>
          <p14:tracePt t="19146" x="3108325" y="4556125"/>
          <p14:tracePt t="19164" x="3101975" y="4541838"/>
          <p14:tracePt t="19164" x="3101975" y="4533900"/>
          <p14:tracePt t="19182" x="3094038" y="4518025"/>
          <p14:tracePt t="19196" x="3086100" y="4503738"/>
          <p14:tracePt t="19214" x="3070225" y="4487863"/>
          <p14:tracePt t="19230" x="3063875" y="4479925"/>
          <p14:tracePt t="19253" x="3055938" y="4479925"/>
          <p14:tracePt t="19286" x="3048000" y="4473575"/>
          <p14:tracePt t="19557" x="3032125" y="4473575"/>
          <p14:tracePt t="19574" x="3017838" y="4465638"/>
          <p14:tracePt t="19582" x="2994025" y="4449763"/>
          <p14:tracePt t="19596" x="2963863" y="4419600"/>
          <p14:tracePt t="19614" x="2941638" y="4403725"/>
          <p14:tracePt t="19630" x="2941638" y="4397375"/>
          <p14:tracePt t="19646" x="2925763" y="4373563"/>
          <p14:tracePt t="19663" x="2925763" y="4359275"/>
          <p14:tracePt t="19685" x="2925763" y="4351338"/>
          <p14:tracePt t="19696" x="2963863" y="4321175"/>
          <p14:tracePt t="19713" x="3017838" y="4283075"/>
          <p14:tracePt t="19729" x="3070225" y="4251325"/>
          <p14:tracePt t="19746" x="3146425" y="4213225"/>
          <p14:tracePt t="19763" x="3230563" y="4175125"/>
          <p14:tracePt t="19780" x="3336925" y="4152900"/>
          <p14:tracePt t="19798" x="3352800" y="4144963"/>
          <p14:tracePt t="19813" x="3421063" y="4144963"/>
          <p14:tracePt t="19832" x="3436938" y="4144963"/>
          <p14:tracePt t="19848" x="3451225" y="4144963"/>
          <p14:tracePt t="19869" x="3459163" y="4152900"/>
          <p14:tracePt t="19879" x="3467100" y="4198938"/>
          <p14:tracePt t="19897" x="3467100" y="4244975"/>
          <p14:tracePt t="19914" x="3459163" y="4297363"/>
          <p14:tracePt t="19930" x="3429000" y="4335463"/>
          <p14:tracePt t="19947" x="3398838" y="4359275"/>
          <p14:tracePt t="19964" x="3360738" y="4373563"/>
          <p14:tracePt t="19980" x="3254375" y="4389438"/>
          <p14:tracePt t="19997" x="3116263" y="4389438"/>
          <p14:tracePt t="20015" x="3040063" y="4351338"/>
          <p14:tracePt t="20030" x="2994025" y="4267200"/>
          <p14:tracePt t="20047" x="2933700" y="4191000"/>
          <p14:tracePt t="20064" x="2887663" y="4106863"/>
          <p14:tracePt t="20081" x="2857500" y="4054475"/>
          <p14:tracePt t="20097" x="2857500" y="4016375"/>
          <p14:tracePt t="20113" x="2857500" y="3954463"/>
          <p14:tracePt t="20130" x="2857500" y="3908425"/>
          <p14:tracePt t="20147" x="2857500" y="3863975"/>
          <p14:tracePt t="20164" x="2865438" y="3832225"/>
          <p14:tracePt t="20181" x="2865438" y="3802063"/>
          <p14:tracePt t="20181" x="2865438" y="3794125"/>
          <p14:tracePt t="20199" x="2865438" y="3787775"/>
          <p14:tracePt t="20212" x="2873375" y="3779838"/>
          <p14:tracePt t="20277" x="2879725" y="3779838"/>
          <p14:tracePt t="20285" x="2887663" y="3802063"/>
          <p14:tracePt t="20301" x="2895600" y="3832225"/>
          <p14:tracePt t="20315" x="2917825" y="3878263"/>
          <p14:tracePt t="20331" x="2941638" y="3946525"/>
          <p14:tracePt t="20347" x="2963863" y="3992563"/>
          <p14:tracePt t="20364" x="2994025" y="4076700"/>
          <p14:tracePt t="20380" x="3025775" y="4137025"/>
          <p14:tracePt t="20380" x="3032125" y="4152900"/>
          <p14:tracePt t="20399" x="3048000" y="4198938"/>
          <p14:tracePt t="20414" x="3055938" y="4237038"/>
          <p14:tracePt t="20430" x="3055938" y="4275138"/>
          <p14:tracePt t="20446" x="3063875" y="4297363"/>
          <p14:tracePt t="20463" x="3063875" y="4313238"/>
          <p14:tracePt t="20479" x="3063875" y="4335463"/>
          <p14:tracePt t="20496" x="3063875" y="4343400"/>
          <p14:tracePt t="20517" x="3055938" y="4351338"/>
          <p14:tracePt t="20589" x="3048000" y="4351338"/>
          <p14:tracePt t="20621" x="3032125" y="4351338"/>
          <p14:tracePt t="20653" x="3032125" y="4359275"/>
          <p14:tracePt t="20662" x="3025775" y="4365625"/>
          <p14:tracePt t="20669" x="3009900" y="4365625"/>
          <p14:tracePt t="20679" x="2979738" y="4389438"/>
          <p14:tracePt t="20697" x="2963863" y="4403725"/>
          <p14:tracePt t="20714" x="2949575" y="4427538"/>
          <p14:tracePt t="20729" x="2941638" y="4449763"/>
          <p14:tracePt t="20746" x="2933700" y="4479925"/>
          <p14:tracePt t="20763" x="2925763" y="4503738"/>
          <p14:tracePt t="20780" x="2911475" y="4518025"/>
          <p14:tracePt t="20780" x="2911475" y="4533900"/>
          <p14:tracePt t="20798" x="2887663" y="4549775"/>
          <p14:tracePt t="20813" x="2879725" y="4564063"/>
          <p14:tracePt t="20831" x="2865438" y="4572000"/>
          <p14:tracePt t="20847" x="2857500" y="4579938"/>
          <p14:tracePt t="20863" x="2849563" y="4587875"/>
          <p14:tracePt t="20879" x="2841625" y="4587875"/>
          <p14:tracePt t="20901" x="2835275" y="4587875"/>
          <p14:tracePt t="20917" x="2819400" y="4587875"/>
          <p14:tracePt t="20929" x="2819400" y="4579938"/>
          <p14:tracePt t="20946" x="2797175" y="4556125"/>
          <p14:tracePt t="20963" x="2797175" y="4541838"/>
          <p14:tracePt t="20963" x="2797175" y="4533900"/>
          <p14:tracePt t="20982" x="2797175" y="4525963"/>
          <p14:tracePt t="20995" x="2797175" y="4511675"/>
          <p14:tracePt t="20995" x="2797175" y="4503738"/>
          <p14:tracePt t="21014" x="2797175" y="4487863"/>
          <p14:tracePt t="21030" x="2819400" y="4479925"/>
          <p14:tracePt t="21046" x="2827338" y="4465638"/>
          <p14:tracePt t="21064" x="2841625" y="4457700"/>
          <p14:tracePt t="21079" x="2849563" y="4441825"/>
          <p14:tracePt t="21096" x="2857500" y="4427538"/>
          <p14:tracePt t="21114" x="2865438" y="4419600"/>
          <p14:tracePt t="21129" x="2873375" y="4411663"/>
          <p14:tracePt t="21146" x="2873375" y="4403725"/>
          <p14:tracePt t="21165" x="2873375" y="4397375"/>
          <p14:tracePt t="21179" x="2873375" y="4389438"/>
          <p14:tracePt t="21277" x="2873375" y="4381500"/>
          <p14:tracePt t="21637" x="2873375" y="4373563"/>
          <p14:tracePt t="21653" x="2873375" y="4365625"/>
          <p14:tracePt t="21669" x="2865438" y="4359275"/>
          <p14:tracePt t="21693" x="2865438" y="4351338"/>
          <p14:tracePt t="21701" x="2857500" y="4343400"/>
          <p14:tracePt t="21713" x="2857500" y="4321175"/>
          <p14:tracePt t="21729" x="2857500" y="4305300"/>
          <p14:tracePt t="21745" x="2857500" y="4297363"/>
          <p14:tracePt t="21762" x="2865438" y="4267200"/>
          <p14:tracePt t="21779" x="2865438" y="4251325"/>
          <p14:tracePt t="21796" x="2873375" y="4237038"/>
          <p14:tracePt t="21813" x="2873375" y="4221163"/>
          <p14:tracePt t="21830" x="2873375" y="4213225"/>
          <p14:tracePt t="21847" x="2873375" y="4198938"/>
          <p14:tracePt t="21862" x="2887663" y="4191000"/>
          <p14:tracePt t="21880" x="2887663" y="4175125"/>
          <p14:tracePt t="21896" x="2895600" y="4152900"/>
          <p14:tracePt t="21913" x="2895600" y="4137025"/>
          <p14:tracePt t="21929" x="2895600" y="4130675"/>
          <p14:tracePt t="21945" x="2895600" y="4106863"/>
          <p14:tracePt t="21963" x="2911475" y="4084638"/>
          <p14:tracePt t="21979" x="2911475" y="4076700"/>
          <p14:tracePt t="21996" x="2911475" y="4054475"/>
          <p14:tracePt t="22014" x="2911475" y="4030663"/>
          <p14:tracePt t="22030" x="2917825" y="4016375"/>
          <p14:tracePt t="22047" x="2917825" y="4000500"/>
          <p14:tracePt t="22063" x="2917825" y="3992563"/>
          <p14:tracePt t="22080" x="2925763" y="3978275"/>
          <p14:tracePt t="22097" x="2925763" y="3954463"/>
          <p14:tracePt t="22114" x="2925763" y="3932238"/>
          <p14:tracePt t="22130" x="2925763" y="3902075"/>
          <p14:tracePt t="22146" x="2933700" y="3878263"/>
          <p14:tracePt t="22162" x="2933700" y="3856038"/>
          <p14:tracePt t="22180" x="2933700" y="3840163"/>
          <p14:tracePt t="22195" x="2941638" y="3825875"/>
          <p14:tracePt t="22213" x="2941638" y="3817938"/>
          <p14:tracePt t="22229" x="2941638" y="3825875"/>
          <p14:tracePt t="22343" x="2941638" y="3832225"/>
          <p14:tracePt t="22349" x="2941638" y="3848100"/>
          <p14:tracePt t="22362" x="2933700" y="3870325"/>
          <p14:tracePt t="22380" x="2933700" y="3894138"/>
          <p14:tracePt t="22380" x="2933700" y="3908425"/>
          <p14:tracePt t="22398" x="2933700" y="3924300"/>
          <p14:tracePt t="22415" x="2925763" y="3954463"/>
          <p14:tracePt t="22430" x="2925763" y="3978275"/>
          <p14:tracePt t="22447" x="2911475" y="4008438"/>
          <p14:tracePt t="22463" x="2911475" y="4022725"/>
          <p14:tracePt t="22480" x="2903538" y="4046538"/>
          <p14:tracePt t="22496" x="2903538" y="4060825"/>
          <p14:tracePt t="22512" x="2895600" y="4076700"/>
          <p14:tracePt t="22530" x="2873375" y="4092575"/>
          <p14:tracePt t="22546" x="2873375" y="4114800"/>
          <p14:tracePt t="22563" x="2865438" y="4122738"/>
          <p14:tracePt t="22579" x="2865438" y="4098925"/>
          <p14:tracePt t="22693" x="2857500" y="4084638"/>
          <p14:tracePt t="22701" x="2857500" y="4060825"/>
          <p14:tracePt t="22712" x="2857500" y="4000500"/>
          <p14:tracePt t="22730" x="2857500" y="3932238"/>
          <p14:tracePt t="22747" x="2865438" y="3878263"/>
          <p14:tracePt t="22763" x="2865438" y="3848100"/>
          <p14:tracePt t="22779" x="2865438" y="3794125"/>
          <p14:tracePt t="22798" x="2865438" y="3779838"/>
          <p14:tracePt t="22814" x="2873375" y="3763963"/>
          <p14:tracePt t="22830" x="2873375" y="3749675"/>
          <p14:tracePt t="22848" x="2873375" y="3741738"/>
          <p14:tracePt t="22933" x="2879725" y="3741738"/>
          <p14:tracePt t="22949" x="2887663" y="3741738"/>
          <p14:tracePt t="22974" x="2887663" y="3756025"/>
          <p14:tracePt t="22981" x="2887663" y="3779838"/>
          <p14:tracePt t="22996" x="2887663" y="3825875"/>
          <p14:tracePt t="23014" x="2887663" y="3863975"/>
          <p14:tracePt t="23030" x="2887663" y="3908425"/>
          <p14:tracePt t="23046" x="2879725" y="3954463"/>
          <p14:tracePt t="23063" x="2879725" y="3992563"/>
          <p14:tracePt t="23080" x="2879725" y="4030663"/>
          <p14:tracePt t="23096" x="2857500" y="4068763"/>
          <p14:tracePt t="23113" x="2857500" y="4084638"/>
          <p14:tracePt t="23129" x="2841625" y="4098925"/>
          <p14:tracePt t="23147" x="2841625" y="4106863"/>
          <p14:tracePt t="23162" x="2835275" y="4106863"/>
          <p14:tracePt t="23205" x="2819400" y="4106863"/>
          <p14:tracePt t="23245" x="2803525" y="4092575"/>
          <p14:tracePt t="23253" x="2789238" y="4076700"/>
          <p14:tracePt t="23262" x="2735263" y="4016375"/>
          <p14:tracePt t="23280" x="2720975" y="3978275"/>
          <p14:tracePt t="23297" x="2674938" y="3908425"/>
          <p14:tracePt t="23314" x="2659063" y="3878263"/>
          <p14:tracePt t="23330" x="2644775" y="3848100"/>
          <p14:tracePt t="23348" x="2636838" y="3832225"/>
          <p14:tracePt t="23364" x="2636838" y="3817938"/>
          <p14:tracePt t="23380" x="2636838" y="3802063"/>
          <p14:tracePt t="23397" x="2636838" y="3794125"/>
          <p14:tracePt t="23413" x="2636838" y="3787775"/>
          <p14:tracePt t="23429" x="2628900" y="3779838"/>
          <p14:tracePt t="23446" x="2644775" y="3787775"/>
          <p14:tracePt t="23541" x="2644775" y="3802063"/>
          <p14:tracePt t="23550" x="2644775" y="3817938"/>
          <p14:tracePt t="23562" x="2659063" y="3848100"/>
          <p14:tracePt t="23580" x="2674938" y="3916363"/>
          <p14:tracePt t="23580" x="2682875" y="3940175"/>
          <p14:tracePt t="23598" x="2689225" y="3970338"/>
          <p14:tracePt t="23612" x="2713038" y="4054475"/>
          <p14:tracePt t="23631" x="2735263" y="4106863"/>
          <p14:tracePt t="23647" x="2743200" y="4152900"/>
          <p14:tracePt t="23663" x="2765425" y="4191000"/>
          <p14:tracePt t="23680" x="2781300" y="4198938"/>
          <p14:tracePt t="23696" x="2789238" y="4213225"/>
          <p14:tracePt t="23713" x="2803525" y="4229100"/>
          <p14:tracePt t="23730" x="2819400" y="4244975"/>
          <p14:tracePt t="23746" x="2827338" y="4244975"/>
          <p14:tracePt t="23765" x="2835275" y="4244975"/>
          <p14:tracePt t="23782" x="2849563" y="4244975"/>
          <p14:tracePt t="23805" x="2849563" y="4229100"/>
          <p14:tracePt t="23814" x="2873375" y="4191000"/>
          <p14:tracePt t="23832" x="2873375" y="4152900"/>
          <p14:tracePt t="23847" x="2895600" y="4114800"/>
          <p14:tracePt t="23863" x="2903538" y="4068763"/>
          <p14:tracePt t="23880" x="2925763" y="4022725"/>
          <p14:tracePt t="23896" x="2949575" y="3962400"/>
          <p14:tracePt t="23914" x="2955925" y="3940175"/>
          <p14:tracePt t="23930" x="2963863" y="3902075"/>
          <p14:tracePt t="23946" x="2963863" y="3863975"/>
          <p14:tracePt t="23963" x="2971800" y="3840163"/>
          <p14:tracePt t="23980" x="2979738" y="3825875"/>
          <p14:tracePt t="23996" x="2979738" y="3817938"/>
          <p14:tracePt t="24013" x="2987675" y="3810000"/>
          <p14:tracePt t="24085" x="2987675" y="3825875"/>
          <p14:tracePt t="24125" x="2987675" y="3832225"/>
          <p14:tracePt t="24133" x="2987675" y="3856038"/>
          <p14:tracePt t="24146" x="2979738" y="3863975"/>
          <p14:tracePt t="24164" x="2979738" y="3878263"/>
          <p14:tracePt t="24179" x="2963863" y="3902075"/>
          <p14:tracePt t="24196" x="2963863" y="3908425"/>
          <p14:tracePt t="24213" x="2955925" y="3924300"/>
          <p14:tracePt t="24230" x="2949575" y="3946525"/>
          <p14:tracePt t="24247" x="2949575" y="3962400"/>
          <p14:tracePt t="24263" x="2941638" y="3978275"/>
          <p14:tracePt t="24279" x="2933700" y="3992563"/>
          <p14:tracePt t="24297" x="2925763" y="4016375"/>
          <p14:tracePt t="24313" x="2925763" y="4022725"/>
          <p14:tracePt t="24334" x="2925763" y="4030663"/>
          <p14:tracePt t="24349" x="2925763" y="4038600"/>
          <p14:tracePt t="24362" x="2925763" y="4046538"/>
          <p14:tracePt t="24379" x="2925763" y="4054475"/>
          <p14:tracePt t="24398" x="2925763" y="4068763"/>
          <p14:tracePt t="24590" x="2925763" y="4076700"/>
          <p14:tracePt t="24605" x="2925763" y="4084638"/>
          <p14:tracePt t="24614" x="2925763" y="4098925"/>
          <p14:tracePt t="24631" x="2925763" y="4114800"/>
          <p14:tracePt t="24647" x="2925763" y="4122738"/>
          <p14:tracePt t="24669" x="2917825" y="4122738"/>
          <p14:tracePt t="24741" x="2911475" y="4122738"/>
          <p14:tracePt t="24765" x="2903538" y="4122738"/>
          <p14:tracePt t="24773" x="2895600" y="4122738"/>
          <p14:tracePt t="24789" x="2887663" y="4122738"/>
          <p14:tracePt t="24798" x="2879725" y="4122738"/>
          <p14:tracePt t="24814" x="2879725" y="4114800"/>
          <p14:tracePt t="24837" x="2879725" y="4106863"/>
          <p14:tracePt t="24853" x="2873375" y="4106863"/>
          <p14:tracePt t="25133" x="2865438" y="4098925"/>
          <p14:tracePt t="25142" x="2857500" y="4092575"/>
          <p14:tracePt t="25157" x="2849563" y="4092575"/>
          <p14:tracePt t="25166" x="2841625" y="4084638"/>
          <p14:tracePt t="25179" x="2835275" y="4084638"/>
          <p14:tracePt t="25196" x="2819400" y="4068763"/>
          <p14:tracePt t="25213" x="2797175" y="4046538"/>
          <p14:tracePt t="25230" x="2789238" y="4038600"/>
          <p14:tracePt t="25247" x="2773363" y="4022725"/>
          <p14:tracePt t="25278" x="2765425" y="4016375"/>
          <p14:tracePt t="25334" x="2765425" y="4008438"/>
          <p14:tracePt t="25349" x="2759075" y="4000500"/>
          <p14:tracePt t="25357" x="2751138" y="3992563"/>
          <p14:tracePt t="25373" x="2751138" y="3984625"/>
          <p14:tracePt t="25405" x="2743200" y="3978275"/>
          <p14:tracePt t="25413" x="2743200" y="3970338"/>
          <p14:tracePt t="25445" x="2727325" y="3962400"/>
          <p14:tracePt t="25613" x="2720975" y="3954463"/>
          <p14:tracePt t="25630" x="2713038" y="3954463"/>
          <p14:tracePt t="25637" x="2705100" y="3940175"/>
          <p14:tracePt t="25646" x="2682875" y="3924300"/>
          <p14:tracePt t="25663" x="2674938" y="3916363"/>
          <p14:tracePt t="25679" x="2651125" y="3902075"/>
          <p14:tracePt t="25696" x="2651125" y="3894138"/>
          <p14:tracePt t="25712" x="2644775" y="3894138"/>
          <p14:tracePt t="25733" x="2636838" y="3894138"/>
          <p14:tracePt t="25746" x="2620963" y="3878263"/>
          <p14:tracePt t="25762" x="2628900" y="3878263"/>
          <p14:tracePt t="25997" x="2628900" y="3886200"/>
          <p14:tracePt t="26005" x="2644775" y="3902075"/>
          <p14:tracePt t="26014" x="2659063" y="3924300"/>
          <p14:tracePt t="26031" x="2689225" y="3954463"/>
          <p14:tracePt t="26047" x="2727325" y="3992563"/>
          <p14:tracePt t="26063" x="2759075" y="4022725"/>
          <p14:tracePt t="26081" x="2773363" y="4030663"/>
          <p14:tracePt t="26096" x="2773363" y="4038600"/>
          <p14:tracePt t="26112" x="2789238" y="4054475"/>
          <p14:tracePt t="26130" x="2797175" y="4060825"/>
          <p14:tracePt t="26146" x="2819400" y="4084638"/>
          <p14:tracePt t="26163" x="2841625" y="4106863"/>
          <p14:tracePt t="26163" x="2857500" y="4130675"/>
          <p14:tracePt t="26182" x="2865438" y="4130675"/>
          <p14:tracePt t="26196" x="2895600" y="4168775"/>
          <p14:tracePt t="26214" x="2903538" y="4175125"/>
          <p14:tracePt t="26230" x="2911475" y="4191000"/>
          <p14:tracePt t="26246" x="2917825" y="4198938"/>
          <p14:tracePt t="26262" x="2925763" y="4213225"/>
          <p14:tracePt t="26279" x="2925763" y="4221163"/>
          <p14:tracePt t="26296" x="2925763" y="4229100"/>
          <p14:tracePt t="26421" x="2903538" y="4221163"/>
          <p14:tracePt t="26430" x="2887663" y="4206875"/>
          <p14:tracePt t="26437" x="2873375" y="4191000"/>
          <p14:tracePt t="26447" x="2841625" y="4160838"/>
          <p14:tracePt t="26463" x="2811463" y="4122738"/>
          <p14:tracePt t="26480" x="2797175" y="4098925"/>
          <p14:tracePt t="26497" x="2773363" y="4076700"/>
          <p14:tracePt t="26513" x="2765425" y="4060825"/>
          <p14:tracePt t="26530" x="2743200" y="4038600"/>
          <p14:tracePt t="26547" x="2727325" y="4016375"/>
          <p14:tracePt t="26563" x="2713038" y="4008438"/>
          <p14:tracePt t="26582" x="2705100" y="4000500"/>
          <p14:tracePt t="26597" x="2697163" y="3992563"/>
          <p14:tracePt t="26597" x="2689225" y="3992563"/>
          <p14:tracePt t="26614" x="2674938" y="3984625"/>
          <p14:tracePt t="26630" x="2659063" y="3978275"/>
          <p14:tracePt t="26647" x="2651125" y="3978275"/>
          <p14:tracePt t="26662" x="2651125" y="3970338"/>
          <p14:tracePt t="26679" x="2636838" y="3970338"/>
          <p14:tracePt t="26696" x="2620963" y="3954463"/>
          <p14:tracePt t="26713" x="2606675" y="3946525"/>
          <p14:tracePt t="26730" x="2606675" y="3940175"/>
          <p14:tracePt t="26746" x="2590800" y="3940175"/>
          <p14:tracePt t="26763" x="2582863" y="3924300"/>
          <p14:tracePt t="26782" x="2598738" y="3932238"/>
          <p14:tracePt t="26901" x="2620963" y="3946525"/>
          <p14:tracePt t="26909" x="2636838" y="3954463"/>
          <p14:tracePt t="26917" x="2651125" y="3970338"/>
          <p14:tracePt t="26929" x="2674938" y="3992563"/>
          <p14:tracePt t="26946" x="2705100" y="4000500"/>
          <p14:tracePt t="26963" x="2720975" y="4016375"/>
          <p14:tracePt t="26980" x="2727325" y="4022725"/>
          <p14:tracePt t="26997" x="2751138" y="4046538"/>
          <p14:tracePt t="26997" x="2759075" y="4060825"/>
          <p14:tracePt t="27014" x="2781300" y="4076700"/>
          <p14:tracePt t="27030" x="2803525" y="4098925"/>
          <p14:tracePt t="27047" x="2819400" y="4114800"/>
          <p14:tracePt t="27063" x="2849563" y="4137025"/>
          <p14:tracePt t="27080" x="2849563" y="4144963"/>
          <p14:tracePt t="27096" x="2865438" y="4144963"/>
          <p14:tracePt t="27141" x="2873375" y="4152900"/>
          <p14:tracePt t="27197" x="2865438" y="4144963"/>
          <p14:tracePt t="27277" x="2841625" y="4130675"/>
          <p14:tracePt t="27285" x="2811463" y="4106863"/>
          <p14:tracePt t="27296" x="2765425" y="4060825"/>
          <p14:tracePt t="27313" x="2720975" y="4008438"/>
          <p14:tracePt t="27330" x="2682875" y="3970338"/>
          <p14:tracePt t="27349" x="2651125" y="3940175"/>
          <p14:tracePt t="27364" x="2636838" y="3916363"/>
          <p14:tracePt t="27380" x="2620963" y="3902075"/>
          <p14:tracePt t="27380" x="2613025" y="3902075"/>
          <p14:tracePt t="27398" x="2613025" y="3894138"/>
          <p14:tracePt t="27413" x="2590800" y="3870325"/>
          <p14:tracePt t="27431" x="2590800" y="3863975"/>
          <p14:tracePt t="27454" x="2590800" y="3870325"/>
          <p14:tracePt t="27605" x="2598738" y="3878263"/>
          <p14:tracePt t="27637" x="2606675" y="3894138"/>
          <p14:tracePt t="28478" x="2613025" y="3894138"/>
          <p14:tracePt t="28487" x="2620963" y="3894138"/>
          <p14:tracePt t="28496" x="2620963" y="3902075"/>
          <p14:tracePt t="28513" x="2636838" y="3916363"/>
          <p14:tracePt t="28530" x="2659063" y="3932238"/>
          <p14:tracePt t="28547" x="2674938" y="3954463"/>
          <p14:tracePt t="28563" x="2713038" y="4000500"/>
          <p14:tracePt t="28580" x="2735263" y="4038600"/>
          <p14:tracePt t="28580" x="2743200" y="4060825"/>
          <p14:tracePt t="28598" x="2765425" y="4076700"/>
          <p14:tracePt t="28614" x="2797175" y="4098925"/>
          <p14:tracePt t="28631" x="2811463" y="4114800"/>
          <p14:tracePt t="28647" x="2835275" y="4130675"/>
          <p14:tracePt t="28664" x="2849563" y="4137025"/>
          <p14:tracePt t="28680" x="2857500" y="4144963"/>
          <p14:tracePt t="28696" x="2865438" y="4152900"/>
          <p14:tracePt t="28713" x="2873375" y="4160838"/>
          <p14:tracePt t="28730" x="2879725" y="4168775"/>
          <p14:tracePt t="28746" x="2887663" y="4175125"/>
          <p14:tracePt t="28845" x="2895600" y="4168775"/>
          <p14:tracePt t="28869" x="2895600" y="4160838"/>
          <p14:tracePt t="28885" x="2895600" y="4144963"/>
          <p14:tracePt t="28893" x="2903538" y="4130675"/>
          <p14:tracePt t="28901" x="2911475" y="4122738"/>
          <p14:tracePt t="28913" x="2911475" y="4092575"/>
          <p14:tracePt t="28930" x="2917825" y="4068763"/>
          <p14:tracePt t="28946" x="2917825" y="4030663"/>
          <p14:tracePt t="28963" x="2917825" y="3992563"/>
          <p14:tracePt t="28980" x="2917825" y="3954463"/>
          <p14:tracePt t="28980" x="2917825" y="3940175"/>
          <p14:tracePt t="28998" x="2911475" y="3894138"/>
          <p14:tracePt t="29014" x="2887663" y="3848100"/>
          <p14:tracePt t="29031" x="2873375" y="3817938"/>
          <p14:tracePt t="29048" x="2865438" y="3794125"/>
          <p14:tracePt t="29064" x="2857500" y="3771900"/>
          <p14:tracePt t="29080" x="2857500" y="3779838"/>
          <p14:tracePt t="29237" x="2857500" y="3787775"/>
          <p14:tracePt t="29246" x="2865438" y="3817938"/>
          <p14:tracePt t="29253" x="2865438" y="3832225"/>
          <p14:tracePt t="29263" x="2865438" y="3878263"/>
          <p14:tracePt t="29281" x="2879725" y="3908425"/>
          <p14:tracePt t="29297" x="2879725" y="3940175"/>
          <p14:tracePt t="29314" x="2879725" y="3970338"/>
          <p14:tracePt t="29330" x="2879725" y="3992563"/>
          <p14:tracePt t="29346" x="2879725" y="4016375"/>
          <p14:tracePt t="29363" x="2879725" y="4022725"/>
          <p14:tracePt t="29363" x="2879725" y="4030663"/>
          <p14:tracePt t="29382" x="2879725" y="4038600"/>
          <p14:tracePt t="29396" x="2887663" y="4060825"/>
          <p14:tracePt t="29414" x="2887663" y="4076700"/>
          <p14:tracePt t="29431" x="2873375" y="4084638"/>
          <p14:tracePt t="29447" x="2857500" y="4092575"/>
          <p14:tracePt t="29464" x="2849563" y="4092575"/>
          <p14:tracePt t="29479" x="2841625" y="4098925"/>
          <p14:tracePt t="29496" x="2827338" y="4098925"/>
          <p14:tracePt t="29513" x="2819400" y="4098925"/>
          <p14:tracePt t="29534" x="2797175" y="4098925"/>
          <p14:tracePt t="29549" x="2781300" y="4098925"/>
          <p14:tracePt t="29563" x="2751138" y="4084638"/>
          <p14:tracePt t="29563" x="2735263" y="4084638"/>
          <p14:tracePt t="29582" x="2720975" y="4076700"/>
          <p14:tracePt t="29596" x="2705100" y="4054475"/>
          <p14:tracePt t="29614" x="2682875" y="4038600"/>
          <p14:tracePt t="29630" x="2674938" y="4030663"/>
          <p14:tracePt t="29646" x="2659063" y="4008438"/>
          <p14:tracePt t="29664" x="2651125" y="4000500"/>
          <p14:tracePt t="29680" x="2644775" y="3992563"/>
          <p14:tracePt t="29696" x="2644775" y="3984625"/>
          <p14:tracePt t="29713" x="2644775" y="3978275"/>
          <p14:tracePt t="29730" x="2636838" y="3962400"/>
          <p14:tracePt t="29746" x="2628900" y="3954463"/>
          <p14:tracePt t="29766" x="2628900" y="3946525"/>
          <p14:tracePt t="29780" x="2628900" y="3940175"/>
          <p14:tracePt t="29798" x="2651125" y="3954463"/>
          <p14:tracePt t="29909" x="2667000" y="3970338"/>
          <p14:tracePt t="29917" x="2674938" y="3978275"/>
          <p14:tracePt t="29930" x="2720975" y="4008438"/>
          <p14:tracePt t="29947" x="2759075" y="4060825"/>
          <p14:tracePt t="29964" x="2773363" y="4076700"/>
          <p14:tracePt t="29981" x="2789238" y="4076700"/>
          <p14:tracePt t="29998" x="2797175" y="4076700"/>
          <p14:tracePt t="30031" x="2803525" y="4068763"/>
          <p14:tracePt t="30046" x="2803525" y="4060825"/>
          <p14:tracePt t="30054" x="2811463" y="4038600"/>
          <p14:tracePt t="30063" x="2827338" y="4016375"/>
          <p14:tracePt t="30083" x="2849563" y="3992563"/>
          <p14:tracePt t="30097" x="2857500" y="3970338"/>
          <p14:tracePt t="30114" x="2865438" y="3954463"/>
          <p14:tracePt t="30130" x="2873375" y="3946525"/>
          <p14:tracePt t="30147" x="2879725" y="3946525"/>
          <p14:tracePt t="30163" x="2879725" y="3954463"/>
          <p14:tracePt t="30278" x="2879725" y="3970338"/>
          <p14:tracePt t="30286" x="2865438" y="3984625"/>
          <p14:tracePt t="30296" x="2835275" y="4022725"/>
          <p14:tracePt t="30314" x="2803525" y="4054475"/>
          <p14:tracePt t="30330" x="2797175" y="4068763"/>
          <p14:tracePt t="30347" x="2789238" y="4076700"/>
          <p14:tracePt t="30381" x="2781300" y="4076700"/>
          <p14:tracePt t="30406" x="2773363" y="4068763"/>
          <p14:tracePt t="30414" x="2765425" y="4054475"/>
          <p14:tracePt t="30430" x="2765425" y="4046538"/>
          <p14:tracePt t="30438" x="2759075" y="4046538"/>
          <p14:tracePt t="30598" x="2751138" y="4046538"/>
          <p14:tracePt t="30614" x="2743200" y="4054475"/>
          <p14:tracePt t="30621" x="2743200" y="4076700"/>
          <p14:tracePt t="30631" x="2735263" y="4114800"/>
          <p14:tracePt t="30647" x="2727325" y="4160838"/>
          <p14:tracePt t="30664" x="2705100" y="4229100"/>
          <p14:tracePt t="30680" x="2674938" y="4313238"/>
          <p14:tracePt t="30697" x="2636838" y="4381500"/>
          <p14:tracePt t="30714" x="2598738" y="4441825"/>
          <p14:tracePt t="30731" x="2530475" y="4533900"/>
          <p14:tracePt t="30747" x="2438400" y="4648200"/>
          <p14:tracePt t="30764" x="2354263" y="4816475"/>
          <p14:tracePt t="30780" x="2308225" y="4953000"/>
          <p14:tracePt t="30780" x="2270125" y="5029200"/>
          <p14:tracePt t="30798" x="2225675" y="5181600"/>
          <p14:tracePt t="30815" x="2171700" y="5334000"/>
          <p14:tracePt t="30831" x="2141538" y="5470525"/>
          <p14:tracePt t="30847" x="2087563" y="5630863"/>
          <p14:tracePt t="30864" x="2019300" y="5845175"/>
          <p14:tracePt t="30881" x="1989138" y="5959475"/>
          <p14:tracePt t="30897" x="1943100" y="6057900"/>
          <p14:tracePt t="30915" x="1882775" y="6149975"/>
          <p14:tracePt t="30930" x="1836738" y="6226175"/>
          <p14:tracePt t="30947" x="1798638" y="6294438"/>
          <p14:tracePt t="30964" x="1760538" y="6340475"/>
          <p14:tracePt t="30980" x="1722438" y="6392863"/>
          <p14:tracePt t="30980" x="1698625" y="6416675"/>
          <p14:tracePt t="30998" x="1668463" y="6454775"/>
          <p14:tracePt t="31014" x="1630363" y="6484938"/>
          <p14:tracePt t="31031" x="1600200" y="6515100"/>
          <p14:tracePt t="31048" x="1554163" y="6530975"/>
          <p14:tracePt t="31065" x="1485900" y="6561138"/>
          <p14:tracePt t="33062" x="639763" y="6477000"/>
          <p14:tracePt t="33070" x="685800" y="6392863"/>
          <p14:tracePt t="33080" x="876300" y="6111875"/>
          <p14:tracePt t="33097" x="1074738" y="5799138"/>
          <p14:tracePt t="33114" x="1379538" y="5364163"/>
          <p14:tracePt t="33131" x="1562100" y="5021263"/>
          <p14:tracePt t="33148" x="1722438" y="4664075"/>
          <p14:tracePt t="33164" x="1851025" y="4427538"/>
          <p14:tracePt t="33164" x="1897063" y="4343400"/>
          <p14:tracePt t="33182" x="1943100" y="4251325"/>
          <p14:tracePt t="33198" x="2057400" y="4022725"/>
          <p14:tracePt t="33215" x="2141538" y="3870325"/>
          <p14:tracePt t="33231" x="2201863" y="3771900"/>
          <p14:tracePt t="33247" x="2217738" y="3733800"/>
          <p14:tracePt t="33264" x="2209800" y="3733800"/>
          <p14:tracePt t="33334" x="2209800" y="3725863"/>
          <p14:tracePt t="33342" x="2201863" y="3725863"/>
          <p14:tracePt t="33382" x="2193925" y="3717925"/>
          <p14:tracePt t="33398" x="2187575" y="3711575"/>
          <p14:tracePt t="33416" x="2201863" y="3679825"/>
          <p14:tracePt t="33437" x="2255838" y="3649663"/>
          <p14:tracePt t="33446" x="2316163" y="3603625"/>
          <p14:tracePt t="33454" x="2378075" y="3551238"/>
          <p14:tracePt t="33463" x="2514600" y="3429000"/>
          <p14:tracePt t="33481" x="2682875" y="3292475"/>
          <p14:tracePt t="33498" x="2781300" y="3192463"/>
          <p14:tracePt t="33515" x="2835275" y="3116263"/>
          <p14:tracePt t="33530" x="2873375" y="3086100"/>
          <p14:tracePt t="33547" x="2887663" y="3078163"/>
          <p14:tracePt t="33564" x="2895600" y="3078163"/>
          <p14:tracePt t="33678" x="2887663" y="3078163"/>
          <p14:tracePt t="33910" x="2879725" y="3070225"/>
          <p14:tracePt t="33918" x="2879725" y="3063875"/>
          <p14:tracePt t="33934" x="2873375" y="3063875"/>
          <p14:tracePt t="33947" x="2865438" y="3055938"/>
          <p14:tracePt t="33963" x="2857500" y="3048000"/>
          <p14:tracePt t="33980" x="2857500" y="3040063"/>
          <p14:tracePt t="33997" x="2857500" y="3017838"/>
          <p14:tracePt t="34015" x="2857500" y="3001963"/>
          <p14:tracePt t="34031" x="2865438" y="2994025"/>
          <p14:tracePt t="34047" x="2873375" y="2979738"/>
          <p14:tracePt t="34063" x="2873375" y="2971800"/>
          <p14:tracePt t="34350" x="2865438" y="2971800"/>
          <p14:tracePt t="34750" x="2857500" y="2971800"/>
          <p14:tracePt t="34766" x="2849563" y="2971800"/>
          <p14:tracePt t="34774" x="2835275" y="2971800"/>
          <p14:tracePt t="34862" x="2827338" y="2971800"/>
          <p14:tracePt t="34927" x="2819400" y="2971800"/>
          <p14:tracePt t="34942" x="2803525" y="2979738"/>
          <p14:tracePt t="34958" x="2789238" y="2987675"/>
          <p14:tracePt t="34982" x="2781300" y="2987675"/>
          <p14:tracePt t="35014" x="2765425" y="2987675"/>
          <p14:tracePt t="35054" x="2765425" y="2994025"/>
          <p14:tracePt t="35063" x="2759075" y="2994025"/>
          <p14:tracePt t="35070" x="2743200" y="3001963"/>
          <p14:tracePt t="35080" x="2735263" y="3001963"/>
          <p14:tracePt t="35097" x="2727325" y="3009900"/>
          <p14:tracePt t="35114" x="2705100" y="3017838"/>
          <p14:tracePt t="35131" x="2682875" y="3025775"/>
          <p14:tracePt t="35147" x="2674938" y="3032125"/>
          <p14:tracePt t="35164" x="2659063" y="3032125"/>
          <p14:tracePt t="35164" x="2651125" y="3040063"/>
          <p14:tracePt t="35182" x="2651125" y="3048000"/>
          <p14:tracePt t="35198" x="2628900" y="3055938"/>
          <p14:tracePt t="35214" x="2582863" y="3078163"/>
          <p14:tracePt t="35231" x="2552700" y="3101975"/>
          <p14:tracePt t="35248" x="2544763" y="3108325"/>
          <p14:tracePt t="35264" x="2530475" y="3108325"/>
          <p14:tracePt t="35280" x="2522538" y="3108325"/>
          <p14:tracePt t="35297" x="2514600" y="3108325"/>
          <p14:tracePt t="35654" x="2522538" y="3108325"/>
          <p14:tracePt t="35902" x="2530475" y="3108325"/>
          <p14:tracePt t="35926" x="2536825" y="3124200"/>
          <p14:tracePt t="35934" x="2544763" y="3124200"/>
          <p14:tracePt t="35950" x="2552700" y="3124200"/>
          <p14:tracePt t="35982" x="2560638" y="3124200"/>
          <p14:tracePt t="36007" x="2560638" y="3132138"/>
          <p14:tracePt t="36022" x="2568575" y="3132138"/>
          <p14:tracePt t="36038" x="2574925" y="3132138"/>
          <p14:tracePt t="36054" x="2582863" y="3132138"/>
          <p14:tracePt t="36070" x="2590800" y="3132138"/>
          <p14:tracePt t="36086" x="2606675" y="3132138"/>
          <p14:tracePt t="36110" x="2620963" y="3146425"/>
          <p14:tracePt t="36158" x="2620963" y="3162300"/>
          <p14:tracePt t="36190" x="2620963" y="3170238"/>
          <p14:tracePt t="36198" x="2620963" y="3184525"/>
          <p14:tracePt t="36214" x="2613025" y="3184525"/>
          <p14:tracePt t="36222" x="2613025" y="3192463"/>
          <p14:tracePt t="36231" x="2613025" y="3200400"/>
          <p14:tracePt t="36247" x="2606675" y="3200400"/>
          <p14:tracePt t="36264" x="2606675" y="3208338"/>
          <p14:tracePt t="36280" x="2606675" y="3216275"/>
          <p14:tracePt t="36297" x="2598738" y="3222625"/>
          <p14:tracePt t="36326" x="2590800" y="3222625"/>
          <p14:tracePt t="36350" x="2582863" y="3222625"/>
          <p14:tracePt t="36374" x="2574925" y="3222625"/>
          <p14:tracePt t="36382" x="2560638" y="3238500"/>
          <p14:tracePt t="36414" x="2544763" y="3238500"/>
          <p14:tracePt t="36430" x="2536825" y="3238500"/>
          <p14:tracePt t="36446" x="2530475" y="3238500"/>
          <p14:tracePt t="36462" x="2522538" y="3246438"/>
          <p14:tracePt t="36471" x="2514600" y="3246438"/>
          <p14:tracePt t="36480" x="2506663" y="3246438"/>
          <p14:tracePt t="36497" x="2498725" y="3246438"/>
          <p14:tracePt t="36513" x="2492375" y="3246438"/>
          <p14:tracePt t="36530" x="2484438" y="3246438"/>
          <p14:tracePt t="36547" x="2476500" y="3246438"/>
          <p14:tracePt t="36564" x="2468563" y="3246438"/>
          <p14:tracePt t="36606" x="2460625" y="3246438"/>
          <p14:tracePt t="36615" x="2454275" y="3246438"/>
          <p14:tracePt t="36631" x="2446338" y="3246438"/>
          <p14:tracePt t="36702" x="2438400" y="3230563"/>
          <p14:tracePt t="36734" x="2430463" y="3230563"/>
          <p14:tracePt t="36750" x="2430463" y="3222625"/>
          <p14:tracePt t="36766" x="2422525" y="3216275"/>
          <p14:tracePt t="36814" x="2416175" y="3208338"/>
          <p14:tracePt t="36838" x="2408238" y="3208338"/>
          <p14:tracePt t="36974" x="2400300" y="3192463"/>
          <p14:tracePt t="36982" x="2384425" y="3192463"/>
          <p14:tracePt t="36999" x="2346325" y="3192463"/>
          <p14:tracePt t="37015" x="2308225" y="3184525"/>
          <p14:tracePt t="37032" x="2293938" y="3184525"/>
          <p14:tracePt t="37048" x="2286000" y="3184525"/>
          <p14:tracePt t="37064" x="2278063" y="3184525"/>
          <p14:tracePt t="37081" x="2270125" y="3184525"/>
          <p14:tracePt t="37097" x="2263775" y="3184525"/>
          <p14:tracePt t="37134" x="2255838" y="3178175"/>
          <p14:tracePt t="37142" x="2247900" y="3178175"/>
          <p14:tracePt t="37158" x="2232025" y="3170238"/>
          <p14:tracePt t="37166" x="2225675" y="3170238"/>
          <p14:tracePt t="37181" x="2225675" y="3162300"/>
          <p14:tracePt t="37197" x="2217738" y="3162300"/>
          <p14:tracePt t="37214" x="2209800" y="3162300"/>
          <p14:tracePt t="37230" x="2209800" y="3170238"/>
          <p14:tracePt t="37430" x="2217738" y="3170238"/>
          <p14:tracePt t="37438" x="2225675" y="3178175"/>
          <p14:tracePt t="37447" x="2232025" y="3184525"/>
          <p14:tracePt t="37464" x="2232025" y="3192463"/>
          <p14:tracePt t="37480" x="2239963" y="3200400"/>
          <p14:tracePt t="37497" x="2247900" y="3222625"/>
          <p14:tracePt t="37515" x="2255838" y="3238500"/>
          <p14:tracePt t="37532" x="2270125" y="3260725"/>
          <p14:tracePt t="37547" x="2270125" y="3276600"/>
          <p14:tracePt t="37564" x="2286000" y="3292475"/>
          <p14:tracePt t="37564" x="2286000" y="3306763"/>
          <p14:tracePt t="37582" x="2293938" y="3322638"/>
          <p14:tracePt t="37599" x="2301875" y="3330575"/>
          <p14:tracePt t="37614" x="2308225" y="3344863"/>
          <p14:tracePt t="37631" x="2316163" y="3360738"/>
          <p14:tracePt t="37647" x="2324100" y="3368675"/>
          <p14:tracePt t="37664" x="2332038" y="3390900"/>
          <p14:tracePt t="37681" x="2339975" y="3413125"/>
          <p14:tracePt t="37698" x="2346325" y="3429000"/>
          <p14:tracePt t="37715" x="2354263" y="3436938"/>
          <p14:tracePt t="37730" x="2354263" y="3421063"/>
          <p14:tracePt t="37822" x="2354263" y="3406775"/>
          <p14:tracePt t="37831" x="2354263" y="3382963"/>
          <p14:tracePt t="37838" x="2346325" y="3360738"/>
          <p14:tracePt t="37848" x="2339975" y="3306763"/>
          <p14:tracePt t="37865" x="2324100" y="3254375"/>
          <p14:tracePt t="37881" x="2308225" y="3216275"/>
          <p14:tracePt t="37897" x="2293938" y="3192463"/>
          <p14:tracePt t="37915" x="2286000" y="3178175"/>
          <p14:tracePt t="37931" x="2270125" y="3170238"/>
          <p14:tracePt t="37948" x="2263775" y="3154363"/>
          <p14:tracePt t="37964" x="2255838" y="3154363"/>
          <p14:tracePt t="37980" x="2263775" y="3162300"/>
          <p14:tracePt t="38158" x="2270125" y="3178175"/>
          <p14:tracePt t="38166" x="2286000" y="3192463"/>
          <p14:tracePt t="38183" x="2308225" y="3216275"/>
          <p14:tracePt t="38199" x="2332038" y="3254375"/>
          <p14:tracePt t="38216" x="2354263" y="3292475"/>
          <p14:tracePt t="38231" x="2392363" y="3336925"/>
          <p14:tracePt t="38249" x="2408238" y="3375025"/>
          <p14:tracePt t="38265" x="2430463" y="3413125"/>
          <p14:tracePt t="38282" x="2454275" y="3451225"/>
          <p14:tracePt t="38299" x="2460625" y="3475038"/>
          <p14:tracePt t="38315" x="2468563" y="3489325"/>
          <p14:tracePt t="38331" x="2446338" y="3482975"/>
          <p14:tracePt t="38438" x="2438400" y="3475038"/>
          <p14:tracePt t="38446" x="2422525" y="3444875"/>
          <p14:tracePt t="38454" x="2416175" y="3429000"/>
          <p14:tracePt t="38464" x="2378075" y="3368675"/>
          <p14:tracePt t="38481" x="2339975" y="3306763"/>
          <p14:tracePt t="38498" x="2339975" y="3292475"/>
          <p14:tracePt t="38514" x="2324100" y="3276600"/>
          <p14:tracePt t="38531" x="2316163" y="3268663"/>
          <p14:tracePt t="38548" x="2316163" y="3260725"/>
          <p14:tracePt t="38566" x="2308225" y="3246438"/>
          <p14:tracePt t="38598" x="2308225" y="3254375"/>
          <p14:tracePt t="38720" x="2316163" y="3260725"/>
          <p14:tracePt t="38726" x="2332038" y="3276600"/>
          <p14:tracePt t="38734" x="2346325" y="3306763"/>
          <p14:tracePt t="38747" x="2362200" y="3344863"/>
          <p14:tracePt t="38765" x="2384425" y="3382963"/>
          <p14:tracePt t="38765" x="2384425" y="3406775"/>
          <p14:tracePt t="38782" x="2408238" y="3451225"/>
          <p14:tracePt t="38798" x="2422525" y="3482975"/>
          <p14:tracePt t="38815" x="2430463" y="3505200"/>
          <p14:tracePt t="38831" x="2438400" y="3513138"/>
          <p14:tracePt t="38847" x="2422525" y="3513138"/>
          <p14:tracePt t="38934" x="2408238" y="3489325"/>
          <p14:tracePt t="38942" x="2400300" y="3451225"/>
          <p14:tracePt t="38950" x="2384425" y="3421063"/>
          <p14:tracePt t="38964" x="2346325" y="3336925"/>
          <p14:tracePt t="38964" x="2339975" y="3314700"/>
          <p14:tracePt t="38983" x="2324100" y="3276600"/>
          <p14:tracePt t="38997" x="2293938" y="3178175"/>
          <p14:tracePt t="39015" x="2278063" y="3146425"/>
          <p14:tracePt t="39033" x="2270125" y="3116263"/>
          <p14:tracePt t="39049" x="2270125" y="3108325"/>
          <p14:tracePt t="39064" x="2270125" y="3101975"/>
          <p14:tracePt t="39080" x="2263775" y="3094038"/>
          <p14:tracePt t="39198" x="2263775" y="3108325"/>
          <p14:tracePt t="39214" x="2270125" y="3116263"/>
          <p14:tracePt t="39222" x="2286000" y="3132138"/>
          <p14:tracePt t="39231" x="2293938" y="3184525"/>
          <p14:tracePt t="39248" x="2316163" y="3222625"/>
          <p14:tracePt t="39265" x="2332038" y="3284538"/>
          <p14:tracePt t="39281" x="2346325" y="3344863"/>
          <p14:tracePt t="39298" x="2354263" y="3382963"/>
          <p14:tracePt t="39314" x="2378075" y="3429000"/>
          <p14:tracePt t="39331" x="2378075" y="3436938"/>
          <p14:tracePt t="39347" x="2378075" y="3451225"/>
          <p14:tracePt t="39364" x="2370138" y="3436938"/>
          <p14:tracePt t="39454" x="2370138" y="3421063"/>
          <p14:tracePt t="39462" x="2370138" y="3413125"/>
          <p14:tracePt t="39470" x="2362200" y="3398838"/>
          <p14:tracePt t="39480" x="2339975" y="3336925"/>
          <p14:tracePt t="39498" x="2324100" y="3292475"/>
          <p14:tracePt t="39515" x="2324100" y="3254375"/>
          <p14:tracePt t="39531" x="2308225" y="3216275"/>
          <p14:tracePt t="39548" x="2301875" y="3192463"/>
          <p14:tracePt t="39565" x="2301875" y="3184525"/>
          <p14:tracePt t="39582" x="2301875" y="3192463"/>
          <p14:tracePt t="39694" x="2316163" y="3208338"/>
          <p14:tracePt t="39702" x="2316163" y="3216275"/>
          <p14:tracePt t="39714" x="2316163" y="3246438"/>
          <p14:tracePt t="39732" x="2339975" y="3292475"/>
          <p14:tracePt t="39748" x="2339975" y="3322638"/>
          <p14:tracePt t="39765" x="2346325" y="3360738"/>
          <p14:tracePt t="39765" x="2346325" y="3375025"/>
          <p14:tracePt t="39782" x="2362200" y="3421063"/>
          <p14:tracePt t="39798" x="2362200" y="3436938"/>
          <p14:tracePt t="39814" x="2362200" y="3444875"/>
          <p14:tracePt t="40415" x="2362200" y="3436938"/>
          <p14:tracePt t="40486" x="2362200" y="3421063"/>
          <p14:tracePt t="40494" x="2362200" y="3406775"/>
          <p14:tracePt t="40510" x="2362200" y="3398838"/>
          <p14:tracePt t="40519" x="2362200" y="3390900"/>
          <p14:tracePt t="40533" x="2362200" y="3368675"/>
          <p14:tracePt t="40533" x="2354263" y="3368675"/>
          <p14:tracePt t="40551" x="2354263" y="3352800"/>
          <p14:tracePt t="40564" x="2354263" y="3344863"/>
          <p14:tracePt t="40581" x="2354263" y="3330575"/>
          <p14:tracePt t="40766" x="2354263" y="3322638"/>
          <p14:tracePt t="40798" x="2354263" y="3306763"/>
          <p14:tracePt t="40814" x="2346325" y="3292475"/>
          <p14:tracePt t="40822" x="2339975" y="3276600"/>
          <p14:tracePt t="40831" x="2332038" y="3254375"/>
          <p14:tracePt t="40848" x="2332038" y="3230563"/>
          <p14:tracePt t="40865" x="2316163" y="3216275"/>
          <p14:tracePt t="40881" x="2316163" y="3208338"/>
          <p14:tracePt t="40897" x="2308225" y="3200400"/>
          <p14:tracePt t="40914" x="2301875" y="3192463"/>
          <p14:tracePt t="40931" x="2293938" y="3178175"/>
          <p14:tracePt t="40947" x="2293938" y="3170238"/>
          <p14:tracePt t="40964" x="2293938" y="3162300"/>
          <p14:tracePt t="40981" x="2286000" y="3146425"/>
          <p14:tracePt t="40997" x="2301875" y="3146425"/>
          <p14:tracePt t="41214" x="2316163" y="3162300"/>
          <p14:tracePt t="41574" x="2316163" y="3170238"/>
          <p14:tracePt t="41590" x="2324100" y="3178175"/>
          <p14:tracePt t="41598" x="2332038" y="3184525"/>
          <p14:tracePt t="41615" x="2339975" y="3192463"/>
          <p14:tracePt t="41631" x="2339975" y="3216275"/>
          <p14:tracePt t="41648" x="2339975" y="3222625"/>
          <p14:tracePt t="41664" x="2346325" y="3246438"/>
          <p14:tracePt t="41682" x="2354263" y="3276600"/>
          <p14:tracePt t="41698" x="2370138" y="3306763"/>
          <p14:tracePt t="41715" x="2384425" y="3336925"/>
          <p14:tracePt t="41732" x="2392363" y="3375025"/>
          <p14:tracePt t="41748" x="2392363" y="3390900"/>
          <p14:tracePt t="41765" x="2400300" y="3413125"/>
          <p14:tracePt t="41765" x="2416175" y="3421063"/>
          <p14:tracePt t="41783" x="2416175" y="3436938"/>
          <p14:tracePt t="41799" x="2416175" y="3451225"/>
          <p14:tracePt t="41815" x="2422525" y="3467100"/>
          <p14:tracePt t="41831" x="2430463" y="3482975"/>
          <p14:tracePt t="41847" x="2422525" y="3482975"/>
          <p14:tracePt t="41982" x="2416175" y="3475038"/>
          <p14:tracePt t="41990" x="2400300" y="3444875"/>
          <p14:tracePt t="42000" x="2370138" y="3382963"/>
          <p14:tracePt t="42016" x="2339975" y="3330575"/>
          <p14:tracePt t="42034" x="2324100" y="3292475"/>
          <p14:tracePt t="42048" x="2316163" y="3276600"/>
          <p14:tracePt t="42065" x="2316163" y="3268663"/>
          <p14:tracePt t="42086" x="2308225" y="3260725"/>
          <p14:tracePt t="42110" x="2308225" y="3246438"/>
          <p14:tracePt t="42134" x="2301875" y="3246438"/>
          <p14:tracePt t="42182" x="2301875" y="3254375"/>
          <p14:tracePt t="42318" x="2301875" y="3268663"/>
          <p14:tracePt t="42326" x="2308225" y="3268663"/>
          <p14:tracePt t="42334" x="2316163" y="3292475"/>
          <p14:tracePt t="42348" x="2332038" y="3322638"/>
          <p14:tracePt t="42365" x="2362200" y="3382963"/>
          <p14:tracePt t="42383" x="2378075" y="3413125"/>
          <p14:tracePt t="42398" x="2384425" y="3444875"/>
          <p14:tracePt t="42415" x="2392363" y="3467100"/>
          <p14:tracePt t="42433" x="2408238" y="3482975"/>
          <p14:tracePt t="42448" x="2400300" y="3475038"/>
          <p14:tracePt t="42550" x="2400300" y="3459163"/>
          <p14:tracePt t="42558" x="2400300" y="3436938"/>
          <p14:tracePt t="42566" x="2392363" y="3413125"/>
          <p14:tracePt t="42581" x="2362200" y="3336925"/>
          <p14:tracePt t="42598" x="2346325" y="3306763"/>
          <p14:tracePt t="42615" x="2339975" y="3268663"/>
          <p14:tracePt t="42631" x="2339975" y="3260725"/>
          <p14:tracePt t="42647" x="2324100" y="3230563"/>
          <p14:tracePt t="42665" x="2316163" y="3216275"/>
          <p14:tracePt t="42682" x="2308225" y="3200400"/>
          <p14:tracePt t="42698" x="2301875" y="3184525"/>
          <p14:tracePt t="42714" x="2293938" y="3178175"/>
          <p14:tracePt t="42731" x="2301875" y="3178175"/>
          <p14:tracePt t="42814" x="2308225" y="3192463"/>
          <p14:tracePt t="42822" x="2324100" y="3200400"/>
          <p14:tracePt t="42831" x="2332038" y="3238500"/>
          <p14:tracePt t="42848" x="2362200" y="3276600"/>
          <p14:tracePt t="42865" x="2384425" y="3330575"/>
          <p14:tracePt t="42881" x="2392363" y="3352800"/>
          <p14:tracePt t="42898" x="2408238" y="3390900"/>
          <p14:tracePt t="42915" x="2416175" y="3413125"/>
          <p14:tracePt t="42931" x="2422525" y="3429000"/>
          <p14:tracePt t="42948" x="2416175" y="3429000"/>
          <p14:tracePt t="43087" x="2408238" y="3429000"/>
          <p14:tracePt t="43118" x="2408238" y="3421063"/>
          <p14:tracePt t="43158" x="2400300" y="3413125"/>
          <p14:tracePt t="43214" x="2392363" y="3413125"/>
          <p14:tracePt t="43246" x="2384425" y="3413125"/>
          <p14:tracePt t="43270" x="2378075" y="3406775"/>
          <p14:tracePt t="43406" x="2370138" y="3406775"/>
          <p14:tracePt t="43415" x="2362200" y="3398838"/>
          <p14:tracePt t="43438" x="2354263" y="3398838"/>
          <p14:tracePt t="43454" x="2346325" y="3390900"/>
          <p14:tracePt t="43462" x="2339975" y="3382963"/>
          <p14:tracePt t="43478" x="2339975" y="3375025"/>
          <p14:tracePt t="43486" x="2332038" y="3360738"/>
          <p14:tracePt t="43497" x="2324100" y="3352800"/>
          <p14:tracePt t="43515" x="2324100" y="3344863"/>
          <p14:tracePt t="43531" x="2324100" y="3336925"/>
          <p14:tracePt t="43548" x="2324100" y="3330575"/>
          <p14:tracePt t="43566" x="2324100" y="3322638"/>
          <p14:tracePt t="43583" x="2324100" y="3298825"/>
          <p14:tracePt t="43599" x="2324100" y="3292475"/>
          <p14:tracePt t="43615" x="2324100" y="3276600"/>
          <p14:tracePt t="43632" x="2324100" y="3268663"/>
          <p14:tracePt t="43654" x="2332038" y="3268663"/>
          <p14:tracePt t="43665" x="2339975" y="3260725"/>
          <p14:tracePt t="43681" x="2339975" y="3268663"/>
          <p14:tracePt t="43870" x="2339975" y="3276600"/>
          <p14:tracePt t="43878" x="2339975" y="3284538"/>
          <p14:tracePt t="43894" x="2339975" y="3292475"/>
          <p14:tracePt t="43902" x="2346325" y="3306763"/>
          <p14:tracePt t="43918" x="2346325" y="3314700"/>
          <p14:tracePt t="43934" x="2346325" y="3322638"/>
          <p14:tracePt t="43947" x="2354263" y="3330575"/>
          <p14:tracePt t="44047" x="2362200" y="3330575"/>
          <p14:tracePt t="44054" x="2370138" y="3330575"/>
          <p14:tracePt t="44078" x="2384425" y="3330575"/>
          <p14:tracePt t="44094" x="2392363" y="3330575"/>
          <p14:tracePt t="44126" x="2392363" y="3322638"/>
          <p14:tracePt t="44150" x="2392363" y="3314700"/>
          <p14:tracePt t="44158" x="2392363" y="3306763"/>
          <p14:tracePt t="44166" x="2392363" y="3298825"/>
          <p14:tracePt t="44181" x="2392363" y="3268663"/>
          <p14:tracePt t="44198" x="2392363" y="3254375"/>
          <p14:tracePt t="44215" x="2392363" y="3238500"/>
          <p14:tracePt t="44231" x="2392363" y="3230563"/>
          <p14:tracePt t="44247" x="2392363" y="3200400"/>
          <p14:tracePt t="44265" x="2384425" y="3178175"/>
          <p14:tracePt t="44282" x="2378075" y="3162300"/>
          <p14:tracePt t="44298" x="2370138" y="3140075"/>
          <p14:tracePt t="44315" x="2354263" y="3124200"/>
          <p14:tracePt t="44332" x="2339975" y="3094038"/>
          <p14:tracePt t="44348" x="2332038" y="3078163"/>
          <p14:tracePt t="44364" x="2308225" y="3055938"/>
          <p14:tracePt t="44364" x="2301875" y="3048000"/>
          <p14:tracePt t="44382" x="2278063" y="3032125"/>
          <p14:tracePt t="44398" x="2255838" y="3032125"/>
          <p14:tracePt t="44415" x="2239963" y="3032125"/>
          <p14:tracePt t="44432" x="2232025" y="3032125"/>
          <p14:tracePt t="44454" x="2217738" y="3032125"/>
          <p14:tracePt t="44478" x="2217738" y="3040063"/>
          <p14:tracePt t="44486" x="2217738" y="3048000"/>
          <p14:tracePt t="44497" x="2209800" y="3063875"/>
          <p14:tracePt t="44516" x="2209800" y="3070225"/>
          <p14:tracePt t="44531" x="2209800" y="3078163"/>
          <p14:tracePt t="44549" x="2209800" y="3070225"/>
          <p14:tracePt t="44630" x="2209800" y="3055938"/>
          <p14:tracePt t="44646" x="2209800" y="3048000"/>
          <p14:tracePt t="44654" x="2209800" y="3025775"/>
          <p14:tracePt t="44664" x="2209800" y="2994025"/>
          <p14:tracePt t="44681" x="2209800" y="2963863"/>
          <p14:tracePt t="44698" x="2209800" y="2925763"/>
          <p14:tracePt t="44715" x="2209800" y="2887663"/>
          <p14:tracePt t="44731" x="2217738" y="2857500"/>
          <p14:tracePt t="44748" x="2225675" y="2827338"/>
          <p14:tracePt t="44748" x="2225675" y="2811463"/>
          <p14:tracePt t="44766" x="2225675" y="2803525"/>
          <p14:tracePt t="44790" x="2225675" y="2797175"/>
          <p14:tracePt t="44806" x="2217738" y="2797175"/>
          <p14:tracePt t="44830" x="2209800" y="2797175"/>
          <p14:tracePt t="44847" x="2193925" y="2797175"/>
          <p14:tracePt t="44854" x="2179638" y="2797175"/>
          <p14:tracePt t="44864" x="2103438" y="2797175"/>
          <p14:tracePt t="44881" x="2019300" y="2849563"/>
          <p14:tracePt t="44898" x="1965325" y="2917825"/>
          <p14:tracePt t="44915" x="1943100" y="2963863"/>
          <p14:tracePt t="44931" x="1935163" y="3009900"/>
          <p14:tracePt t="44949" x="1935163" y="3040063"/>
          <p14:tracePt t="44966" x="1935163" y="3070225"/>
          <p14:tracePt t="44982" x="1935163" y="3094038"/>
          <p14:tracePt t="44998" x="1935163" y="3101975"/>
          <p14:tracePt t="45015" x="1935163" y="3108325"/>
          <p14:tracePt t="45032" x="1927225" y="3116263"/>
          <p14:tracePt t="45118" x="1882775" y="3116263"/>
          <p14:tracePt t="45126" x="1820863" y="3124200"/>
          <p14:tracePt t="45134" x="1714500" y="3140075"/>
          <p14:tracePt t="45147" x="1493838" y="3178175"/>
          <p14:tracePt t="45166" x="1273175" y="3200400"/>
          <p14:tracePt t="45166" x="1189038" y="3230563"/>
          <p14:tracePt t="45182" x="1089025" y="3254375"/>
          <p14:tracePt t="45198" x="1050925" y="3298825"/>
          <p14:tracePt t="45215" x="1044575" y="3368675"/>
          <p14:tracePt t="45232" x="1028700" y="3451225"/>
          <p14:tracePt t="45248" x="1020763" y="3551238"/>
          <p14:tracePt t="45265" x="1020763" y="3673475"/>
          <p14:tracePt t="45281" x="1012825" y="3840163"/>
          <p14:tracePt t="45298" x="982663" y="4000500"/>
          <p14:tracePt t="45315" x="974725" y="4160838"/>
          <p14:tracePt t="45331" x="974725" y="4327525"/>
          <p14:tracePt t="45348" x="1028700" y="4525963"/>
          <p14:tracePt t="45348" x="1036638" y="4610100"/>
          <p14:tracePt t="45366" x="1066800" y="4708525"/>
          <p14:tracePt t="45381" x="1066800" y="4975225"/>
          <p14:tracePt t="45399" x="1044575" y="5143500"/>
          <p14:tracePt t="45416" x="922338" y="5387975"/>
          <p14:tracePt t="45432" x="739775" y="5608638"/>
          <p14:tracePt t="45448" x="579438" y="5837238"/>
          <p14:tracePt t="45465" x="396875" y="6057900"/>
          <p14:tracePt t="45482" x="206375" y="6316663"/>
          <p14:tracePt t="45498" x="7938" y="65754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407988"/>
            <a:ext cx="8261350" cy="103981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ARTERIA PULMONAR </a:t>
            </a:r>
            <a:r>
              <a:rPr lang="es-CL" dirty="0" err="1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l.s.i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.</a:t>
            </a:r>
            <a:endParaRPr lang="es-ES" dirty="0" smtClean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323850" y="1628775"/>
            <a:ext cx="8729663" cy="4406900"/>
          </a:xfrm>
        </p:spPr>
        <p:txBody>
          <a:bodyPr/>
          <a:lstStyle/>
          <a:p>
            <a:pPr eaLnBrk="1" hangingPunct="1"/>
            <a:r>
              <a:rPr lang="es-CL" smtClean="0">
                <a:latin typeface="Arial" panose="020B0604020202020204" pitchFamily="34" charset="0"/>
              </a:rPr>
              <a:t>L.S.I.: pleura hiliar anterosuperior y luego cisura</a:t>
            </a:r>
          </a:p>
        </p:txBody>
      </p:sp>
      <p:pic>
        <p:nvPicPr>
          <p:cNvPr id="25604" name="Picture 6" descr="clases 2008 049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4" t="23775" r="21587" b="21829"/>
          <a:stretch>
            <a:fillRect/>
          </a:stretch>
        </p:blipFill>
        <p:spPr>
          <a:xfrm>
            <a:off x="425450" y="2420938"/>
            <a:ext cx="4575175" cy="3173412"/>
          </a:xfrm>
          <a:noFill/>
        </p:spPr>
      </p:pic>
      <p:pic>
        <p:nvPicPr>
          <p:cNvPr id="2560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6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3" x="631825" y="6507163"/>
          <p14:tracePt t="600" x="617538" y="6499225"/>
          <p14:tracePt t="670" x="587375" y="6477000"/>
          <p14:tracePt t="686" x="571500" y="6461125"/>
          <p14:tracePt t="694" x="549275" y="6438900"/>
          <p14:tracePt t="702" x="511175" y="6392863"/>
          <p14:tracePt t="716" x="441325" y="6308725"/>
          <p14:tracePt t="716" x="419100" y="6270625"/>
          <p14:tracePt t="735" x="350838" y="6180138"/>
          <p14:tracePt t="751" x="296863" y="6080125"/>
          <p14:tracePt t="767" x="282575" y="6035675"/>
          <p14:tracePt t="784" x="282575" y="5989638"/>
          <p14:tracePt t="800" x="342900" y="5883275"/>
          <p14:tracePt t="817" x="427038" y="5730875"/>
          <p14:tracePt t="834" x="473075" y="5540375"/>
          <p14:tracePt t="851" x="487363" y="5303838"/>
          <p14:tracePt t="867" x="517525" y="5075238"/>
          <p14:tracePt t="884" x="609600" y="4778375"/>
          <p14:tracePt t="884" x="655638" y="4610100"/>
          <p14:tracePt t="903" x="693738" y="4487863"/>
          <p14:tracePt t="917" x="739775" y="4267200"/>
          <p14:tracePt t="917" x="746125" y="4160838"/>
          <p14:tracePt t="935" x="822325" y="4046538"/>
          <p14:tracePt t="951" x="822325" y="3984625"/>
          <p14:tracePt t="968" x="822325" y="3978275"/>
          <p14:tracePt t="983" x="815975" y="3962400"/>
          <p14:tracePt t="1022" x="815975" y="3940175"/>
          <p14:tracePt t="1030" x="846138" y="3908425"/>
          <p14:tracePt t="1038" x="906463" y="3870325"/>
          <p14:tracePt t="1050" x="1006475" y="3802063"/>
          <p14:tracePt t="1067" x="1082675" y="3733800"/>
          <p14:tracePt t="1084" x="1173163" y="3673475"/>
          <p14:tracePt t="1084" x="1203325" y="3641725"/>
          <p14:tracePt t="1103" x="1235075" y="3619500"/>
          <p14:tracePt t="1117" x="1355725" y="3543300"/>
          <p14:tracePt t="1134" x="1425575" y="3489325"/>
          <p14:tracePt t="1151" x="1516063" y="3429000"/>
          <p14:tracePt t="1168" x="1638300" y="3360738"/>
          <p14:tracePt t="1184" x="1812925" y="3254375"/>
          <p14:tracePt t="1200" x="2049463" y="3116263"/>
          <p14:tracePt t="1216" x="2530475" y="2879725"/>
          <p14:tracePt t="1233" x="3017838" y="2667000"/>
          <p14:tracePt t="1250" x="3489325" y="2468563"/>
          <p14:tracePt t="1266" x="3848100" y="2293938"/>
          <p14:tracePt t="1283" x="4046538" y="2217738"/>
          <p14:tracePt t="1300" x="4191000" y="2155825"/>
          <p14:tracePt t="1316" x="4335463" y="2087563"/>
          <p14:tracePt t="1316" x="4365625" y="2073275"/>
          <p14:tracePt t="1334" x="4441825" y="2041525"/>
          <p14:tracePt t="1350" x="4479925" y="2019300"/>
          <p14:tracePt t="1366" x="4457700" y="2027238"/>
          <p14:tracePt t="1437" x="4397375" y="2057400"/>
          <p14:tracePt t="1445" x="4359275" y="2079625"/>
          <p14:tracePt t="1453" x="4305300" y="2111375"/>
          <p14:tracePt t="1465" x="4237038" y="2149475"/>
          <p14:tracePt t="1483" x="4206875" y="2155825"/>
          <p14:tracePt t="1499" x="4175125" y="2171700"/>
          <p14:tracePt t="1516" x="4098925" y="2201863"/>
          <p14:tracePt t="1534" x="4030663" y="2232025"/>
          <p14:tracePt t="1550" x="3978275" y="2263775"/>
          <p14:tracePt t="1566" x="3916363" y="2316163"/>
          <p14:tracePt t="1583" x="3863975" y="2346325"/>
          <p14:tracePt t="1599" x="3794125" y="2400300"/>
          <p14:tracePt t="1616" x="3717925" y="2446338"/>
          <p14:tracePt t="1633" x="3611563" y="2536825"/>
          <p14:tracePt t="1649" x="3505200" y="2620963"/>
          <p14:tracePt t="1666" x="3406775" y="2705100"/>
          <p14:tracePt t="1683" x="3352800" y="2751138"/>
          <p14:tracePt t="1699" x="3330575" y="2789238"/>
          <p14:tracePt t="1699" x="3322638" y="2811463"/>
          <p14:tracePt t="1717" x="3322638" y="2835275"/>
          <p14:tracePt t="1732" x="3306763" y="2895600"/>
          <p14:tracePt t="1750" x="3322638" y="2963863"/>
          <p14:tracePt t="1767" x="3368675" y="3055938"/>
          <p14:tracePt t="1783" x="3436938" y="3178175"/>
          <p14:tracePt t="1799" x="3459163" y="3292475"/>
          <p14:tracePt t="1816" x="3475038" y="3368675"/>
          <p14:tracePt t="1833" x="3459163" y="3482975"/>
          <p14:tracePt t="1849" x="3368675" y="3573463"/>
          <p14:tracePt t="1866" x="3284538" y="3657600"/>
          <p14:tracePt t="1883" x="3192463" y="3733800"/>
          <p14:tracePt t="1883" x="3116263" y="3779838"/>
          <p14:tracePt t="1903" x="3063875" y="3817938"/>
          <p14:tracePt t="1916" x="2917825" y="3902075"/>
          <p14:tracePt t="1916" x="2873375" y="3932238"/>
          <p14:tracePt t="1933" x="2803525" y="3962400"/>
          <p14:tracePt t="1950" x="2789238" y="3962400"/>
          <p14:tracePt t="1966" x="2781300" y="3970338"/>
          <p14:tracePt t="1983" x="2773363" y="3970338"/>
          <p14:tracePt t="2005" x="2765425" y="3970338"/>
          <p14:tracePt t="2016" x="2765425" y="3962400"/>
          <p14:tracePt t="2032" x="2765425" y="3932238"/>
          <p14:tracePt t="2049" x="2803525" y="3886200"/>
          <p14:tracePt t="2066" x="2841625" y="3840163"/>
          <p14:tracePt t="2083" x="2887663" y="3779838"/>
          <p14:tracePt t="2099" x="2987675" y="3695700"/>
          <p14:tracePt t="2116" x="3178175" y="3551238"/>
          <p14:tracePt t="2134" x="3336925" y="3436938"/>
          <p14:tracePt t="2150" x="3475038" y="3344863"/>
          <p14:tracePt t="2166" x="3603625" y="3260725"/>
          <p14:tracePt t="2184" x="3763963" y="3184525"/>
          <p14:tracePt t="2200" x="3894138" y="3140075"/>
          <p14:tracePt t="2216" x="4060825" y="3101975"/>
          <p14:tracePt t="2233" x="4206875" y="3055938"/>
          <p14:tracePt t="2249" x="4335463" y="3025775"/>
          <p14:tracePt t="2266" x="4397375" y="3017838"/>
          <p14:tracePt t="2283" x="4427538" y="3009900"/>
          <p14:tracePt t="2299" x="4435475" y="3009900"/>
          <p14:tracePt t="2316" x="4419600" y="3040063"/>
          <p14:tracePt t="2341" x="4381500" y="3086100"/>
          <p14:tracePt t="2350" x="4297363" y="3154363"/>
          <p14:tracePt t="2367" x="4198938" y="3276600"/>
          <p14:tracePt t="2383" x="4114800" y="3368675"/>
          <p14:tracePt t="2400" x="4054475" y="3436938"/>
          <p14:tracePt t="2416" x="3992563" y="3482975"/>
          <p14:tracePt t="2433" x="3954463" y="3497263"/>
          <p14:tracePt t="2449" x="3870325" y="3551238"/>
          <p14:tracePt t="2466" x="3749675" y="3641725"/>
          <p14:tracePt t="2483" x="3619500" y="3741738"/>
          <p14:tracePt t="2499" x="3497263" y="3870325"/>
          <p14:tracePt t="2499" x="3489325" y="3908425"/>
          <p14:tracePt t="2517" x="3467100" y="3940175"/>
          <p14:tracePt t="2532" x="3413125" y="4038600"/>
          <p14:tracePt t="2550" x="3390900" y="4068763"/>
          <p14:tracePt t="2566" x="3390900" y="4092575"/>
          <p14:tracePt t="2583" x="3390900" y="4122738"/>
          <p14:tracePt t="2600" x="3406775" y="4168775"/>
          <p14:tracePt t="2616" x="3413125" y="4198938"/>
          <p14:tracePt t="2633" x="3421063" y="4221163"/>
          <p14:tracePt t="2650" x="3429000" y="4237038"/>
          <p14:tracePt t="2666" x="3429000" y="4244975"/>
          <p14:tracePt t="2682" x="3444875" y="4259263"/>
          <p14:tracePt t="2700" x="3451225" y="4259263"/>
          <p14:tracePt t="2741" x="3459163" y="4259263"/>
          <p14:tracePt t="2765" x="3475038" y="4259263"/>
          <p14:tracePt t="2773" x="3475038" y="4244975"/>
          <p14:tracePt t="2798" x="3475038" y="4237038"/>
          <p14:tracePt t="2821" x="3475038" y="4229100"/>
          <p14:tracePt t="2829" x="3475038" y="4221163"/>
          <p14:tracePt t="2845" x="3475038" y="4213225"/>
          <p14:tracePt t="2853" x="3475038" y="4206875"/>
          <p14:tracePt t="2866" x="3467100" y="4206875"/>
          <p14:tracePt t="2883" x="3459163" y="4198938"/>
          <p14:tracePt t="2899" x="3444875" y="4198938"/>
          <p14:tracePt t="2899" x="3436938" y="4198938"/>
          <p14:tracePt t="2919" x="3429000" y="4198938"/>
          <p14:tracePt t="2934" x="3413125" y="4198938"/>
          <p14:tracePt t="2949" x="3413125" y="4213225"/>
          <p14:tracePt t="2966" x="3421063" y="4221163"/>
          <p14:tracePt t="2983" x="3459163" y="4244975"/>
          <p14:tracePt t="3000" x="3489325" y="4275138"/>
          <p14:tracePt t="3018" x="3505200" y="4351338"/>
          <p14:tracePt t="3033" x="3565525" y="4389438"/>
          <p14:tracePt t="3049" x="3665538" y="4441825"/>
          <p14:tracePt t="3066" x="3749675" y="4457700"/>
          <p14:tracePt t="3083" x="3848100" y="4465638"/>
          <p14:tracePt t="3100" x="3886200" y="4465638"/>
          <p14:tracePt t="3100" x="3902075" y="4465638"/>
          <p14:tracePt t="3118" x="3916363" y="4465638"/>
          <p14:tracePt t="3133" x="3916363" y="4457700"/>
          <p14:tracePt t="3157" x="3916363" y="4449763"/>
          <p14:tracePt t="3181" x="3916363" y="4441825"/>
          <p14:tracePt t="3189" x="3916363" y="4435475"/>
          <p14:tracePt t="3199" x="3908425" y="4419600"/>
          <p14:tracePt t="3216" x="3886200" y="4389438"/>
          <p14:tracePt t="3234" x="3870325" y="4373563"/>
          <p14:tracePt t="3250" x="3856038" y="4359275"/>
          <p14:tracePt t="3266" x="3794125" y="4343400"/>
          <p14:tracePt t="3283" x="3756025" y="4321175"/>
          <p14:tracePt t="3299" x="3717925" y="4321175"/>
          <p14:tracePt t="3316" x="3695700" y="4321175"/>
          <p14:tracePt t="3316" x="3679825" y="4313238"/>
          <p14:tracePt t="3334" x="3649663" y="4313238"/>
          <p14:tracePt t="3350" x="3627438" y="4313238"/>
          <p14:tracePt t="3367" x="3597275" y="4313238"/>
          <p14:tracePt t="3383" x="3543300" y="4327525"/>
          <p14:tracePt t="3401" x="3489325" y="4351338"/>
          <p14:tracePt t="3416" x="3444875" y="4373563"/>
          <p14:tracePt t="3416" x="3421063" y="4373563"/>
          <p14:tracePt t="3437" x="3406775" y="4397375"/>
          <p14:tracePt t="3449" x="3360738" y="4427538"/>
          <p14:tracePt t="3466" x="3336925" y="4457700"/>
          <p14:tracePt t="3483" x="3314700" y="4479925"/>
          <p14:tracePt t="3499" x="3292475" y="4511675"/>
          <p14:tracePt t="3499" x="3292475" y="4518025"/>
          <p14:tracePt t="3517" x="3276600" y="4533900"/>
          <p14:tracePt t="3532" x="3238500" y="4587875"/>
          <p14:tracePt t="3550" x="3184525" y="4625975"/>
          <p14:tracePt t="3566" x="3124200" y="4632325"/>
          <p14:tracePt t="3583" x="3032125" y="4656138"/>
          <p14:tracePt t="3600" x="2955925" y="4670425"/>
          <p14:tracePt t="3616" x="2903538" y="4670425"/>
          <p14:tracePt t="3634" x="2849563" y="4670425"/>
          <p14:tracePt t="3649" x="2819400" y="4670425"/>
          <p14:tracePt t="3667" x="2797175" y="4632325"/>
          <p14:tracePt t="3683" x="2765425" y="4594225"/>
          <p14:tracePt t="3700" x="2689225" y="4541838"/>
          <p14:tracePt t="3716" x="2628900" y="4479925"/>
          <p14:tracePt t="3734" x="2613025" y="4449763"/>
          <p14:tracePt t="3750" x="2606675" y="4411663"/>
          <p14:tracePt t="3766" x="2606675" y="4381500"/>
          <p14:tracePt t="3783" x="2606675" y="4359275"/>
          <p14:tracePt t="3800" x="2620963" y="4313238"/>
          <p14:tracePt t="3816" x="2659063" y="4259263"/>
          <p14:tracePt t="3833" x="2705100" y="4213225"/>
          <p14:tracePt t="3850" x="2743200" y="4191000"/>
          <p14:tracePt t="3867" x="2765425" y="4168775"/>
          <p14:tracePt t="3883" x="2781300" y="4152900"/>
          <p14:tracePt t="3883" x="2789238" y="4144963"/>
          <p14:tracePt t="3902" x="2797175" y="4137025"/>
          <p14:tracePt t="3916" x="2811463" y="4122738"/>
          <p14:tracePt t="3934" x="2835275" y="4114800"/>
          <p14:tracePt t="3950" x="2841625" y="4114800"/>
          <p14:tracePt t="4021" x="2849563" y="4114800"/>
          <p14:tracePt t="4037" x="2857500" y="4114800"/>
          <p14:tracePt t="4045" x="2873375" y="4114800"/>
          <p14:tracePt t="4054" x="2879725" y="4114800"/>
          <p14:tracePt t="4066" x="2895600" y="4114800"/>
          <p14:tracePt t="4082" x="2903538" y="4114800"/>
          <p14:tracePt t="4099" x="2917825" y="4114800"/>
          <p14:tracePt t="4116" x="2925763" y="4098925"/>
          <p14:tracePt t="4134" x="2933700" y="4092575"/>
          <p14:tracePt t="4151" x="2941638" y="4068763"/>
          <p14:tracePt t="4167" x="2949575" y="4038600"/>
          <p14:tracePt t="4183" x="2949575" y="4000500"/>
          <p14:tracePt t="4200" x="2949575" y="3970338"/>
          <p14:tracePt t="4216" x="2971800" y="3932238"/>
          <p14:tracePt t="4233" x="2971800" y="3886200"/>
          <p14:tracePt t="4250" x="2963863" y="3840163"/>
          <p14:tracePt t="4266" x="2949575" y="3794125"/>
          <p14:tracePt t="4283" x="2941638" y="3756025"/>
          <p14:tracePt t="4300" x="2917825" y="3711575"/>
          <p14:tracePt t="4300" x="2917825" y="3703638"/>
          <p14:tracePt t="4318" x="2917825" y="3687763"/>
          <p14:tracePt t="4318" x="2911475" y="3673475"/>
          <p14:tracePt t="4334" x="2911475" y="3657600"/>
          <p14:tracePt t="4350" x="2911475" y="3649663"/>
          <p14:tracePt t="4437" x="2917825" y="3649663"/>
          <p14:tracePt t="4453" x="2925763" y="3649663"/>
          <p14:tracePt t="4461" x="2941638" y="3665538"/>
          <p14:tracePt t="4469" x="2949575" y="3673475"/>
          <p14:tracePt t="4482" x="2971800" y="3703638"/>
          <p14:tracePt t="4482" x="2994025" y="3717925"/>
          <p14:tracePt t="4502" x="3001963" y="3733800"/>
          <p14:tracePt t="4516" x="3032125" y="3779838"/>
          <p14:tracePt t="4534" x="3063875" y="3817938"/>
          <p14:tracePt t="4550" x="3070225" y="3832225"/>
          <p14:tracePt t="4566" x="3086100" y="3848100"/>
          <p14:tracePt t="4583" x="3094038" y="3863975"/>
          <p14:tracePt t="4599" x="3094038" y="3878263"/>
          <p14:tracePt t="4617" x="3101975" y="3916363"/>
          <p14:tracePt t="4633" x="3108325" y="3932238"/>
          <p14:tracePt t="4650" x="3108325" y="3940175"/>
          <p14:tracePt t="4666" x="3108325" y="3946525"/>
          <p14:tracePt t="4683" x="3108325" y="3970338"/>
          <p14:tracePt t="4699" x="3063875" y="4016375"/>
          <p14:tracePt t="4717" x="3048000" y="4030663"/>
          <p14:tracePt t="4734" x="3040063" y="4038600"/>
          <p14:tracePt t="4757" x="3040063" y="4046538"/>
          <p14:tracePt t="4766" x="3032125" y="4054475"/>
          <p14:tracePt t="4783" x="3017838" y="4076700"/>
          <p14:tracePt t="4800" x="3017838" y="4084638"/>
          <p14:tracePt t="4816" x="2994025" y="4106863"/>
          <p14:tracePt t="4833" x="2987675" y="4114800"/>
          <p14:tracePt t="4849" x="2971800" y="4130675"/>
          <p14:tracePt t="4866" x="2963863" y="4137025"/>
          <p14:tracePt t="4883" x="2949575" y="4152900"/>
          <p14:tracePt t="4883" x="2941638" y="4152900"/>
          <p14:tracePt t="4903" x="2917825" y="4175125"/>
          <p14:tracePt t="4916" x="2887663" y="4183063"/>
          <p14:tracePt t="4934" x="2865438" y="4206875"/>
          <p14:tracePt t="4950" x="2849563" y="4206875"/>
          <p14:tracePt t="4967" x="2827338" y="4213225"/>
          <p14:tracePt t="4984" x="2803525" y="4221163"/>
          <p14:tracePt t="5000" x="2789238" y="4229100"/>
          <p14:tracePt t="5017" x="2751138" y="4229100"/>
          <p14:tracePt t="5033" x="2713038" y="4237038"/>
          <p14:tracePt t="5050" x="2674938" y="4244975"/>
          <p14:tracePt t="5066" x="2628900" y="4251325"/>
          <p14:tracePt t="5084" x="2574925" y="4251325"/>
          <p14:tracePt t="5100" x="2514600" y="4251325"/>
          <p14:tracePt t="5100" x="2498725" y="4251325"/>
          <p14:tracePt t="5118" x="2446338" y="4251325"/>
          <p14:tracePt t="5134" x="2392363" y="4251325"/>
          <p14:tracePt t="5150" x="2362200" y="4251325"/>
          <p14:tracePt t="5167" x="2324100" y="4251325"/>
          <p14:tracePt t="5184" x="2308225" y="4251325"/>
          <p14:tracePt t="5200" x="2301875" y="4251325"/>
          <p14:tracePt t="5381" x="2316163" y="4259263"/>
          <p14:tracePt t="5637" x="2332038" y="4259263"/>
          <p14:tracePt t="5662" x="2339975" y="4259263"/>
          <p14:tracePt t="5678" x="2346325" y="4259263"/>
          <p14:tracePt t="5693" x="2354263" y="4259263"/>
          <p14:tracePt t="5709" x="2362200" y="4259263"/>
          <p14:tracePt t="5734" x="2378075" y="4259263"/>
          <p14:tracePt t="5750" x="2384425" y="4259263"/>
          <p14:tracePt t="5757" x="2392363" y="4259263"/>
          <p14:tracePt t="5773" x="2400300" y="4259263"/>
          <p14:tracePt t="5783" x="2416175" y="4259263"/>
          <p14:tracePt t="5800" x="2430463" y="4259263"/>
          <p14:tracePt t="5816" x="2454275" y="4259263"/>
          <p14:tracePt t="5833" x="2484438" y="4259263"/>
          <p14:tracePt t="5850" x="2506663" y="4259263"/>
          <p14:tracePt t="5867" x="2560638" y="4251325"/>
          <p14:tracePt t="5885" x="2590800" y="4244975"/>
          <p14:tracePt t="5901" x="2613025" y="4229100"/>
          <p14:tracePt t="5918" x="2620963" y="4229100"/>
          <p14:tracePt t="5936" x="2620963" y="4221163"/>
          <p14:tracePt t="5950" x="2636838" y="4206875"/>
          <p14:tracePt t="5968" x="2644775" y="4198938"/>
          <p14:tracePt t="5985" x="2674938" y="4175125"/>
          <p14:tracePt t="6001" x="2713038" y="4168775"/>
          <p14:tracePt t="6017" x="2751138" y="4144963"/>
          <p14:tracePt t="6035" x="2797175" y="4122738"/>
          <p14:tracePt t="6051" x="2879725" y="4114800"/>
          <p14:tracePt t="6067" x="2955925" y="4106863"/>
          <p14:tracePt t="6085" x="3040063" y="4098925"/>
          <p14:tracePt t="6101" x="3146425" y="4092575"/>
          <p14:tracePt t="6119" x="3246438" y="4092575"/>
          <p14:tracePt t="6135" x="3322638" y="4092575"/>
          <p14:tracePt t="6151" x="3382963" y="4092575"/>
          <p14:tracePt t="6168" x="3429000" y="4092575"/>
          <p14:tracePt t="6184" x="3475038" y="4084638"/>
          <p14:tracePt t="6201" x="3513138" y="4084638"/>
          <p14:tracePt t="6218" x="3551238" y="4084638"/>
          <p14:tracePt t="6234" x="3589338" y="4084638"/>
          <p14:tracePt t="6251" x="3635375" y="4084638"/>
          <p14:tracePt t="6268" x="3665538" y="4084638"/>
          <p14:tracePt t="6285" x="3703638" y="4084638"/>
          <p14:tracePt t="6301" x="3741738" y="4084638"/>
          <p14:tracePt t="6301" x="3763963" y="4084638"/>
          <p14:tracePt t="6318" x="3787775" y="4084638"/>
          <p14:tracePt t="6335" x="3802063" y="4076700"/>
          <p14:tracePt t="6350" x="3810000" y="4060825"/>
          <p14:tracePt t="6368" x="3810000" y="4022725"/>
          <p14:tracePt t="6385" x="3810000" y="3978275"/>
          <p14:tracePt t="6401" x="3810000" y="3916363"/>
          <p14:tracePt t="6417" x="3787775" y="3856038"/>
          <p14:tracePt t="6435" x="3771900" y="3810000"/>
          <p14:tracePt t="6452" x="3733800" y="3749675"/>
          <p14:tracePt t="6468" x="3695700" y="3679825"/>
          <p14:tracePt t="6484" x="3641725" y="3589338"/>
          <p14:tracePt t="6501" x="3551238" y="3467100"/>
          <p14:tracePt t="6501" x="3482975" y="3398838"/>
          <p14:tracePt t="6519" x="3375025" y="3254375"/>
          <p14:tracePt t="6535" x="3284538" y="3154363"/>
          <p14:tracePt t="6553" x="3184525" y="3055938"/>
          <p14:tracePt t="6568" x="3086100" y="2987675"/>
          <p14:tracePt t="6585" x="3055938" y="2941638"/>
          <p14:tracePt t="6601" x="2987675" y="2879725"/>
          <p14:tracePt t="6617" x="2865438" y="2819400"/>
          <p14:tracePt t="6635" x="2765425" y="2773363"/>
          <p14:tracePt t="6651" x="2659063" y="2735263"/>
          <p14:tracePt t="6668" x="2514600" y="2735263"/>
          <p14:tracePt t="6685" x="2416175" y="2727325"/>
          <p14:tracePt t="6702" x="2354263" y="2720975"/>
          <p14:tracePt t="6702" x="2316163" y="2720975"/>
          <p14:tracePt t="6718" x="2217738" y="2720975"/>
          <p14:tracePt t="6735" x="2133600" y="2720975"/>
          <p14:tracePt t="6751" x="2065338" y="2751138"/>
          <p14:tracePt t="6768" x="2003425" y="2773363"/>
          <p14:tracePt t="6785" x="1973263" y="2773363"/>
          <p14:tracePt t="6801" x="1973263" y="2781300"/>
          <p14:tracePt t="6817" x="1965325" y="2781300"/>
          <p14:tracePt t="6834" x="1989138" y="2781300"/>
          <p14:tracePt t="6920" x="2035175" y="2781300"/>
          <p14:tracePt t="6926" x="2087563" y="2781300"/>
          <p14:tracePt t="6935" x="2179638" y="2781300"/>
          <p14:tracePt t="6951" x="2293938" y="2781300"/>
          <p14:tracePt t="6968" x="2384425" y="2781300"/>
          <p14:tracePt t="6985" x="2454275" y="2781300"/>
          <p14:tracePt t="7001" x="2522538" y="2803525"/>
          <p14:tracePt t="7018" x="2606675" y="2865438"/>
          <p14:tracePt t="7034" x="2720975" y="2941638"/>
          <p14:tracePt t="7051" x="2873375" y="3048000"/>
          <p14:tracePt t="7068" x="3009900" y="3170238"/>
          <p14:tracePt t="7085" x="3086100" y="3298825"/>
          <p14:tracePt t="7101" x="3178175" y="3406775"/>
          <p14:tracePt t="7101" x="3222625" y="3451225"/>
          <p14:tracePt t="7119" x="3268663" y="3521075"/>
          <p14:tracePt t="7135" x="3306763" y="3589338"/>
          <p14:tracePt t="7152" x="3336925" y="3657600"/>
          <p14:tracePt t="7168" x="3352800" y="3703638"/>
          <p14:tracePt t="7185" x="3390900" y="3779838"/>
          <p14:tracePt t="7201" x="3406775" y="3840163"/>
          <p14:tracePt t="7218" x="3421063" y="3894138"/>
          <p14:tracePt t="7235" x="3444875" y="3962400"/>
          <p14:tracePt t="7251" x="3451225" y="4030663"/>
          <p14:tracePt t="7268" x="3444875" y="4076700"/>
          <p14:tracePt t="7285" x="3436938" y="4114800"/>
          <p14:tracePt t="7301" x="3421063" y="4130675"/>
          <p14:tracePt t="7317" x="3413125" y="4137025"/>
          <p14:tracePt t="7334" x="3421063" y="4137025"/>
          <p14:tracePt t="7382" x="3436938" y="4137025"/>
          <p14:tracePt t="7390" x="3444875" y="4137025"/>
          <p14:tracePt t="7400" x="3444875" y="4114800"/>
          <p14:tracePt t="7418" x="3429000" y="4084638"/>
          <p14:tracePt t="7435" x="3413125" y="4060825"/>
          <p14:tracePt t="7451" x="3413125" y="4054475"/>
          <p14:tracePt t="7467" x="3398838" y="4038600"/>
          <p14:tracePt t="7484" x="3390900" y="4030663"/>
          <p14:tracePt t="7503" x="3382963" y="4022725"/>
          <p14:tracePt t="7517" x="3360738" y="4000500"/>
          <p14:tracePt t="7535" x="3360738" y="3992563"/>
          <p14:tracePt t="7590" x="3352800" y="3992563"/>
          <p14:tracePt t="7598" x="3336925" y="3992563"/>
          <p14:tracePt t="7606" x="3292475" y="3992563"/>
          <p14:tracePt t="7617" x="3230563" y="4008438"/>
          <p14:tracePt t="7634" x="3140075" y="4046538"/>
          <p14:tracePt t="7651" x="3017838" y="4098925"/>
          <p14:tracePt t="7668" x="2971800" y="4114800"/>
          <p14:tracePt t="7685" x="2925763" y="4122738"/>
          <p14:tracePt t="7701" x="2903538" y="4130675"/>
          <p14:tracePt t="7701" x="2895600" y="4130675"/>
          <p14:tracePt t="7719" x="2887663" y="4130675"/>
          <p14:tracePt t="7735" x="2873375" y="4130675"/>
          <p14:tracePt t="7751" x="2827338" y="4130675"/>
          <p14:tracePt t="7768" x="2727325" y="4130675"/>
          <p14:tracePt t="7785" x="2659063" y="4114800"/>
          <p14:tracePt t="7801" x="2628900" y="4114800"/>
          <p14:tracePt t="7818" x="2613025" y="4098925"/>
          <p14:tracePt t="7835" x="2606675" y="4098925"/>
          <p14:tracePt t="7850" x="2598738" y="4098925"/>
          <p14:tracePt t="7870" x="2582863" y="4092575"/>
          <p14:tracePt t="7884" x="2560638" y="4092575"/>
          <p14:tracePt t="7901" x="2530475" y="4092575"/>
          <p14:tracePt t="7901" x="2498725" y="4092575"/>
          <p14:tracePt t="7919" x="2468563" y="4106863"/>
          <p14:tracePt t="7935" x="2438400" y="4137025"/>
          <p14:tracePt t="7953" x="2408238" y="4160838"/>
          <p14:tracePt t="7968" x="2378075" y="4191000"/>
          <p14:tracePt t="7985" x="2346325" y="4206875"/>
          <p14:tracePt t="8002" x="2301875" y="4221163"/>
          <p14:tracePt t="8018" x="2293938" y="4221163"/>
          <p14:tracePt t="8034" x="2286000" y="4221163"/>
          <p14:tracePt t="8051" x="2217738" y="4160838"/>
          <p14:tracePt t="8068" x="2103438" y="4054475"/>
          <p14:tracePt t="8085" x="1989138" y="3940175"/>
          <p14:tracePt t="8101" x="1882775" y="3825875"/>
          <p14:tracePt t="8101" x="1828800" y="3779838"/>
          <p14:tracePt t="8119" x="1774825" y="3717925"/>
          <p14:tracePt t="8135" x="1722438" y="3665538"/>
          <p14:tracePt t="8151" x="1692275" y="3619500"/>
          <p14:tracePt t="8168" x="1676400" y="3589338"/>
          <p14:tracePt t="8185" x="1660525" y="3543300"/>
          <p14:tracePt t="8201" x="1646238" y="3497263"/>
          <p14:tracePt t="8218" x="1638300" y="3467100"/>
          <p14:tracePt t="8235" x="1622425" y="3421063"/>
          <p14:tracePt t="8251" x="1616075" y="3382963"/>
          <p14:tracePt t="8268" x="1616075" y="3352800"/>
          <p14:tracePt t="8285" x="1616075" y="3330575"/>
          <p14:tracePt t="8301" x="1630363" y="3306763"/>
          <p14:tracePt t="8301" x="1638300" y="3292475"/>
          <p14:tracePt t="8319" x="1660525" y="3276600"/>
          <p14:tracePt t="8335" x="1676400" y="3260725"/>
          <p14:tracePt t="8351" x="1698625" y="3246438"/>
          <p14:tracePt t="8368" x="1744663" y="3216275"/>
          <p14:tracePt t="8385" x="1768475" y="3200400"/>
          <p14:tracePt t="8400" x="1812925" y="3162300"/>
          <p14:tracePt t="8418" x="1836738" y="3132138"/>
          <p14:tracePt t="8435" x="1858963" y="3101975"/>
          <p14:tracePt t="8452" x="1897063" y="3048000"/>
          <p14:tracePt t="8469" x="1920875" y="3001963"/>
          <p14:tracePt t="8485" x="1920875" y="2917825"/>
          <p14:tracePt t="8501" x="1920875" y="2765425"/>
          <p14:tracePt t="8520" x="1882775" y="2651125"/>
          <p14:tracePt t="8535" x="1820863" y="2552700"/>
          <p14:tracePt t="8551" x="1730375" y="2438400"/>
          <p14:tracePt t="8568" x="1676400" y="2378075"/>
          <p14:tracePt t="8585" x="1608138" y="2316163"/>
          <p14:tracePt t="8601" x="1546225" y="2293938"/>
          <p14:tracePt t="8618" x="1508125" y="2286000"/>
          <p14:tracePt t="8635" x="1470025" y="2286000"/>
          <p14:tracePt t="8651" x="1439863" y="2286000"/>
          <p14:tracePt t="8668" x="1417638" y="2286000"/>
          <p14:tracePt t="8685" x="1379538" y="2286000"/>
          <p14:tracePt t="8685" x="1341438" y="2308225"/>
          <p14:tracePt t="8702" x="1317625" y="2332038"/>
          <p14:tracePt t="8717" x="1303338" y="2544763"/>
          <p14:tracePt t="8735" x="1303338" y="2735263"/>
          <p14:tracePt t="8752" x="1341438" y="2903538"/>
          <p14:tracePt t="8768" x="1439863" y="3070225"/>
          <p14:tracePt t="8785" x="1516063" y="3178175"/>
          <p14:tracePt t="8801" x="1630363" y="3246438"/>
          <p14:tracePt t="8818" x="1752600" y="3284538"/>
          <p14:tracePt t="8835" x="1882775" y="3284538"/>
          <p14:tracePt t="8851" x="1997075" y="3276600"/>
          <p14:tracePt t="8868" x="2079625" y="3222625"/>
          <p14:tracePt t="8885" x="2103438" y="3178175"/>
          <p14:tracePt t="8901" x="2103438" y="3108325"/>
          <p14:tracePt t="8901" x="2103438" y="3078163"/>
          <p14:tracePt t="8919" x="2095500" y="2971800"/>
          <p14:tracePt t="8937" x="2003425" y="2857500"/>
          <p14:tracePt t="8951" x="1912938" y="2765425"/>
          <p14:tracePt t="8968" x="1858963" y="2727325"/>
          <p14:tracePt t="8985" x="1820863" y="2705100"/>
          <p14:tracePt t="9001" x="1812925" y="2705100"/>
          <p14:tracePt t="9018" x="1790700" y="2720975"/>
          <p14:tracePt t="9038" x="1774825" y="2759075"/>
          <p14:tracePt t="9050" x="1774825" y="2849563"/>
          <p14:tracePt t="9068" x="1782763" y="2955925"/>
          <p14:tracePt t="9085" x="1866900" y="3094038"/>
          <p14:tracePt t="9101" x="2027238" y="3268663"/>
          <p14:tracePt t="9119" x="2079625" y="3352800"/>
          <p14:tracePt t="9135" x="2171700" y="3390900"/>
          <p14:tracePt t="9152" x="2193925" y="3390900"/>
          <p14:tracePt t="9168" x="2217738" y="3390900"/>
          <p14:tracePt t="9185" x="2225675" y="3390900"/>
          <p14:tracePt t="9201" x="2232025" y="3398838"/>
          <p14:tracePt t="9222" x="2232025" y="3406775"/>
          <p14:tracePt t="9234" x="2278063" y="3459163"/>
          <p14:tracePt t="9251" x="2339975" y="3559175"/>
          <p14:tracePt t="9268" x="2446338" y="3673475"/>
          <p14:tracePt t="9285" x="2568575" y="3794125"/>
          <p14:tracePt t="9285" x="2613025" y="3863975"/>
          <p14:tracePt t="9303" x="2659063" y="3894138"/>
          <p14:tracePt t="9317" x="2849563" y="3970338"/>
          <p14:tracePt t="9335" x="2911475" y="3978275"/>
          <p14:tracePt t="9353" x="2941638" y="3978275"/>
          <p14:tracePt t="9369" x="2949575" y="3978275"/>
          <p14:tracePt t="9384" x="2949575" y="3970338"/>
          <p14:tracePt t="9454" x="2949575" y="3954463"/>
          <p14:tracePt t="9462" x="2933700" y="3946525"/>
          <p14:tracePt t="9471" x="2933700" y="3940175"/>
          <p14:tracePt t="9484" x="2925763" y="3916363"/>
          <p14:tracePt t="9501" x="2925763" y="3908425"/>
          <p14:tracePt t="9702" x="2925763" y="3902075"/>
          <p14:tracePt t="9711" x="2925763" y="3894138"/>
          <p14:tracePt t="9719" x="2925763" y="3856038"/>
          <p14:tracePt t="9735" x="2925763" y="3802063"/>
          <p14:tracePt t="9752" x="2925763" y="3749675"/>
          <p14:tracePt t="9768" x="2925763" y="3695700"/>
          <p14:tracePt t="9785" x="2903538" y="3649663"/>
          <p14:tracePt t="9802" x="2873375" y="3589338"/>
          <p14:tracePt t="9818" x="2841625" y="3535363"/>
          <p14:tracePt t="9835" x="2811463" y="3482975"/>
          <p14:tracePt t="9852" x="2781300" y="3429000"/>
          <p14:tracePt t="9869" x="2765425" y="3398838"/>
          <p14:tracePt t="9885" x="2751138" y="3368675"/>
          <p14:tracePt t="9901" x="2751138" y="3344863"/>
          <p14:tracePt t="9901" x="2743200" y="3330575"/>
          <p14:tracePt t="9919" x="2735263" y="3314700"/>
          <p14:tracePt t="9935" x="2720975" y="3306763"/>
          <p14:tracePt t="9951" x="2720975" y="3292475"/>
          <p14:tracePt t="9974" x="2727325" y="3292475"/>
          <p14:tracePt t="10055" x="2735263" y="3292475"/>
          <p14:tracePt t="10062" x="2743200" y="3292475"/>
          <p14:tracePt t="10070" x="2765425" y="3292475"/>
          <p14:tracePt t="10083" x="2773363" y="3292475"/>
          <p14:tracePt t="10100" x="2819400" y="3292475"/>
          <p14:tracePt t="10100" x="2827338" y="3292475"/>
          <p14:tracePt t="10118" x="2865438" y="3306763"/>
          <p14:tracePt t="10134" x="2903538" y="3330575"/>
          <p14:tracePt t="10151" x="2933700" y="3375025"/>
          <p14:tracePt t="10167" x="2941638" y="3398838"/>
          <p14:tracePt t="10184" x="2971800" y="3436938"/>
          <p14:tracePt t="10201" x="3017838" y="3475038"/>
          <p14:tracePt t="10217" x="3063875" y="3521075"/>
          <p14:tracePt t="10234" x="3101975" y="3543300"/>
          <p14:tracePt t="10251" x="3116263" y="3559175"/>
          <p14:tracePt t="10267" x="3124200" y="3573463"/>
          <p14:tracePt t="10284" x="3132138" y="3573463"/>
          <p14:tracePt t="10300" x="3140075" y="3597275"/>
          <p14:tracePt t="10300" x="3146425" y="3597275"/>
          <p14:tracePt t="10318" x="3154363" y="3619500"/>
          <p14:tracePt t="10334" x="3154363" y="3635375"/>
          <p14:tracePt t="10350" x="3170238" y="3665538"/>
          <p14:tracePt t="10367" x="3184525" y="3695700"/>
          <p14:tracePt t="10384" x="3192463" y="3717925"/>
          <p14:tracePt t="10400" x="3192463" y="3741738"/>
          <p14:tracePt t="10417" x="3200400" y="3749675"/>
          <p14:tracePt t="10434" x="3200400" y="3756025"/>
          <p14:tracePt t="10449" x="3200400" y="3763963"/>
          <p14:tracePt t="10466" x="3200400" y="3771900"/>
          <p14:tracePt t="10484" x="3208338" y="3779838"/>
          <p14:tracePt t="10499" x="3208338" y="3787775"/>
          <p14:tracePt t="10516" x="3208338" y="3794125"/>
          <p14:tracePt t="10533" x="3208338" y="3810000"/>
          <p14:tracePt t="10550" x="3208338" y="3817938"/>
          <p14:tracePt t="10566" x="3208338" y="3832225"/>
          <p14:tracePt t="10583" x="3208338" y="3840163"/>
          <p14:tracePt t="10600" x="3216275" y="3856038"/>
          <p14:tracePt t="10617" x="3216275" y="3863975"/>
          <p14:tracePt t="10633" x="3216275" y="3870325"/>
          <p14:tracePt t="10661" x="3200400" y="3886200"/>
          <p14:tracePt t="10677" x="3192463" y="3886200"/>
          <p14:tracePt t="10693" x="3192463" y="3894138"/>
          <p14:tracePt t="10702" x="3178175" y="3908425"/>
          <p14:tracePt t="10725" x="3170238" y="3908425"/>
          <p14:tracePt t="10750" x="3170238" y="3916363"/>
          <p14:tracePt t="10765" x="3162300" y="3932238"/>
          <p14:tracePt t="10773" x="3154363" y="3940175"/>
          <p14:tracePt t="10783" x="3146425" y="3946525"/>
          <p14:tracePt t="10800" x="3132138" y="3954463"/>
          <p14:tracePt t="10817" x="3116263" y="3962400"/>
          <p14:tracePt t="10833" x="3101975" y="3970338"/>
          <p14:tracePt t="10850" x="3094038" y="3978275"/>
          <p14:tracePt t="10866" x="3070225" y="3984625"/>
          <p14:tracePt t="10884" x="3055938" y="3992563"/>
          <p14:tracePt t="10900" x="3048000" y="4000500"/>
          <p14:tracePt t="10916" x="3025775" y="4008438"/>
          <p14:tracePt t="10934" x="2979738" y="4022725"/>
          <p14:tracePt t="10953" x="2971800" y="4030663"/>
          <p14:tracePt t="10967" x="2949575" y="4038600"/>
          <p14:tracePt t="10984" x="2925763" y="4054475"/>
          <p14:tracePt t="11000" x="2917825" y="4054475"/>
          <p14:tracePt t="11016" x="2911475" y="4054475"/>
          <p14:tracePt t="11033" x="2903538" y="4060825"/>
          <p14:tracePt t="11050" x="2887663" y="4068763"/>
          <p14:tracePt t="11066" x="2879725" y="4076700"/>
          <p14:tracePt t="11083" x="2865438" y="4084638"/>
          <p14:tracePt t="11100" x="2849563" y="4084638"/>
          <p14:tracePt t="11116" x="2841625" y="4084638"/>
          <p14:tracePt t="11134" x="2827338" y="4092575"/>
          <p14:tracePt t="11150" x="2819400" y="4098925"/>
          <p14:tracePt t="11182" x="2811463" y="4098925"/>
          <p14:tracePt t="11213" x="2803525" y="4098925"/>
          <p14:tracePt t="11237" x="2797175" y="4106863"/>
          <p14:tracePt t="11245" x="2789238" y="4106863"/>
          <p14:tracePt t="11269" x="2781300" y="4114800"/>
          <p14:tracePt t="11285" x="2773363" y="4114800"/>
          <p14:tracePt t="11301" x="2765425" y="4122738"/>
          <p14:tracePt t="11309" x="2759075" y="4122738"/>
          <p14:tracePt t="11334" x="2751138" y="4122738"/>
          <p14:tracePt t="11341" x="2743200" y="4122738"/>
          <p14:tracePt t="11350" x="2735263" y="4122738"/>
          <p14:tracePt t="11373" x="2727325" y="4122738"/>
          <p14:tracePt t="11389" x="2720975" y="4122738"/>
          <p14:tracePt t="11405" x="2713038" y="4130675"/>
          <p14:tracePt t="11421" x="2705100" y="4130675"/>
          <p14:tracePt t="11445" x="2697163" y="4130675"/>
          <p14:tracePt t="11461" x="2689225" y="4137025"/>
          <p14:tracePt t="11477" x="2682875" y="4137025"/>
          <p14:tracePt t="11486" x="2674938" y="4137025"/>
          <p14:tracePt t="11500" x="2667000" y="4137025"/>
          <p14:tracePt t="11525" x="2667000" y="4144963"/>
          <p14:tracePt t="11534" x="2659063" y="4144963"/>
          <p14:tracePt t="11566" x="2644775" y="4144963"/>
          <p14:tracePt t="11870" x="2636838" y="4144963"/>
          <p14:tracePt t="11886" x="2628900" y="4144963"/>
          <p14:tracePt t="11934" x="2620963" y="4152900"/>
          <p14:tracePt t="11952" x="2613025" y="4152900"/>
          <p14:tracePt t="12005" x="2613025" y="4160838"/>
          <p14:tracePt t="12014" x="2606675" y="4160838"/>
          <p14:tracePt t="12046" x="2590800" y="4160838"/>
          <p14:tracePt t="12101" x="2582863" y="4168775"/>
          <p14:tracePt t="12190" x="2574925" y="4168775"/>
          <p14:tracePt t="12238" x="2568575" y="4168775"/>
          <p14:tracePt t="12254" x="2552700" y="4175125"/>
          <p14:tracePt t="12285" x="2552700" y="4183063"/>
          <p14:tracePt t="12302" x="2536825" y="4191000"/>
          <p14:tracePt t="12309" x="2530475" y="4198938"/>
          <p14:tracePt t="12334" x="2522538" y="4198938"/>
          <p14:tracePt t="12341" x="2514600" y="4198938"/>
          <p14:tracePt t="12350" x="2506663" y="4206875"/>
          <p14:tracePt t="12373" x="2498725" y="4206875"/>
          <p14:tracePt t="12405" x="2492375" y="4206875"/>
          <p14:tracePt t="12421" x="2498725" y="4206875"/>
          <p14:tracePt t="12974" x="2498725" y="4213225"/>
          <p14:tracePt t="13286" x="2498725" y="4229100"/>
          <p14:tracePt t="13294" x="2492375" y="4244975"/>
          <p14:tracePt t="13302" x="2484438" y="4267200"/>
          <p14:tracePt t="13319" x="2484438" y="4289425"/>
          <p14:tracePt t="13335" x="2484438" y="4313238"/>
          <p14:tracePt t="13351" x="2476500" y="4321175"/>
          <p14:tracePt t="13367" x="2476500" y="4327525"/>
          <p14:tracePt t="13383" x="2468563" y="4343400"/>
          <p14:tracePt t="13401" x="2468563" y="4351338"/>
          <p14:tracePt t="13453" x="2468563" y="4359275"/>
          <p14:tracePt t="13485" x="2460625" y="4343400"/>
          <p14:tracePt t="13710" x="2460625" y="4335463"/>
          <p14:tracePt t="13766" x="2460625" y="4343400"/>
          <p14:tracePt t="13982" x="2468563" y="4365625"/>
          <p14:tracePt t="13990" x="2468563" y="4389438"/>
          <p14:tracePt t="14001" x="2468563" y="4419600"/>
          <p14:tracePt t="14018" x="2476500" y="4457700"/>
          <p14:tracePt t="14034" x="2492375" y="4487863"/>
          <p14:tracePt t="14051" x="2506663" y="4503738"/>
          <p14:tracePt t="14067" x="2514600" y="4503738"/>
          <p14:tracePt t="14222" x="2514600" y="4495800"/>
          <p14:tracePt t="14238" x="2514600" y="4479925"/>
          <p14:tracePt t="14246" x="2514600" y="4473575"/>
          <p14:tracePt t="14253" x="2514600" y="4457700"/>
          <p14:tracePt t="14267" x="2514600" y="4441825"/>
          <p14:tracePt t="14284" x="2514600" y="4435475"/>
          <p14:tracePt t="14300" x="2514600" y="4427538"/>
          <p14:tracePt t="14317" x="2514600" y="4419600"/>
          <p14:tracePt t="14333" x="2514600" y="4427538"/>
          <p14:tracePt t="14502" x="2514600" y="4435475"/>
          <p14:tracePt t="14510" x="2514600" y="4449763"/>
          <p14:tracePt t="14518" x="2514600" y="4473575"/>
          <p14:tracePt t="14535" x="2530475" y="4495800"/>
          <p14:tracePt t="14551" x="2536825" y="4533900"/>
          <p14:tracePt t="14568" x="2552700" y="4564063"/>
          <p14:tracePt t="14585" x="2568575" y="4594225"/>
          <p14:tracePt t="14600" x="2582863" y="4618038"/>
          <p14:tracePt t="14618" x="2590800" y="4625975"/>
          <p14:tracePt t="14645" x="2598738" y="4625975"/>
          <p14:tracePt t="14685" x="2620963" y="4625975"/>
          <p14:tracePt t="14701" x="2620963" y="4618038"/>
          <p14:tracePt t="14710" x="2620963" y="4610100"/>
          <p14:tracePt t="14718" x="2620963" y="4587875"/>
          <p14:tracePt t="14734" x="2620963" y="4549775"/>
          <p14:tracePt t="14751" x="2620963" y="4518025"/>
          <p14:tracePt t="14768" x="2620963" y="4487863"/>
          <p14:tracePt t="14784" x="2613025" y="4441825"/>
          <p14:tracePt t="14801" x="2598738" y="4419600"/>
          <p14:tracePt t="14817" x="2574925" y="4397375"/>
          <p14:tracePt t="14834" x="2574925" y="4389438"/>
          <p14:tracePt t="14850" x="2568575" y="4389438"/>
          <p14:tracePt t="14867" x="2552700" y="4389438"/>
          <p14:tracePt t="14884" x="2536825" y="4389438"/>
          <p14:tracePt t="14884" x="2522538" y="4389438"/>
          <p14:tracePt t="14902" x="2498725" y="4389438"/>
          <p14:tracePt t="14918" x="2484438" y="4389438"/>
          <p14:tracePt t="14934" x="2468563" y="4403725"/>
          <p14:tracePt t="14951" x="2468563" y="4419600"/>
          <p14:tracePt t="14967" x="2460625" y="4435475"/>
          <p14:tracePt t="14986" x="2460625" y="4441825"/>
          <p14:tracePt t="15000" x="2460625" y="4465638"/>
          <p14:tracePt t="15018" x="2460625" y="4479925"/>
          <p14:tracePt t="15034" x="2460625" y="4511675"/>
          <p14:tracePt t="15051" x="2460625" y="4533900"/>
          <p14:tracePt t="15067" x="2460625" y="4556125"/>
          <p14:tracePt t="15084" x="2476500" y="4594225"/>
          <p14:tracePt t="15101" x="2492375" y="4610100"/>
          <p14:tracePt t="15101" x="2498725" y="4618038"/>
          <p14:tracePt t="15118" x="2506663" y="4625975"/>
          <p14:tracePt t="15134" x="2522538" y="4632325"/>
          <p14:tracePt t="15151" x="2530475" y="4632325"/>
          <p14:tracePt t="15167" x="2536825" y="4632325"/>
          <p14:tracePt t="15184" x="2552700" y="4632325"/>
          <p14:tracePt t="15200" x="2574925" y="4632325"/>
          <p14:tracePt t="15217" x="2582863" y="4625975"/>
          <p14:tracePt t="15234" x="2582863" y="4618038"/>
          <p14:tracePt t="15250" x="2582863" y="4610100"/>
          <p14:tracePt t="15267" x="2590800" y="4594225"/>
          <p14:tracePt t="15285" x="2598738" y="4587875"/>
          <p14:tracePt t="15285" x="2598738" y="4579938"/>
          <p14:tracePt t="15302" x="2598738" y="4572000"/>
          <p14:tracePt t="15318" x="2598738" y="4556125"/>
          <p14:tracePt t="15334" x="2598738" y="4541838"/>
          <p14:tracePt t="15351" x="2598738" y="4533900"/>
          <p14:tracePt t="15367" x="2598738" y="4511675"/>
          <p14:tracePt t="15384" x="2598738" y="4503738"/>
          <p14:tracePt t="15400" x="2598738" y="4487863"/>
          <p14:tracePt t="15418" x="2598738" y="4479925"/>
          <p14:tracePt t="15433" x="2606675" y="4465638"/>
          <p14:tracePt t="15451" x="2606675" y="4449763"/>
          <p14:tracePt t="15467" x="2606675" y="4441825"/>
          <p14:tracePt t="15483" x="2606675" y="4427538"/>
          <p14:tracePt t="15502" x="2598738" y="4411663"/>
          <p14:tracePt t="15517" x="2590800" y="4403725"/>
          <p14:tracePt t="15534" x="2582863" y="4397375"/>
          <p14:tracePt t="15551" x="2582863" y="4389438"/>
          <p14:tracePt t="15574" x="2574925" y="4389438"/>
          <p14:tracePt t="15598" x="2568575" y="4389438"/>
          <p14:tracePt t="15654" x="2560638" y="4389438"/>
          <p14:tracePt t="15661" x="2552700" y="4389438"/>
          <p14:tracePt t="15670" x="2544763" y="4389438"/>
          <p14:tracePt t="15686" x="2536825" y="4389438"/>
          <p14:tracePt t="15700" x="2530475" y="4389438"/>
          <p14:tracePt t="15717" x="2522538" y="4389438"/>
          <p14:tracePt t="15734" x="2514600" y="4389438"/>
          <p14:tracePt t="15750" x="2506663" y="4389438"/>
          <p14:tracePt t="15767" x="2498725" y="4389438"/>
          <p14:tracePt t="15783" x="2492375" y="4397375"/>
          <p14:tracePt t="15814" x="2484438" y="4397375"/>
          <p14:tracePt t="15821" x="2484438" y="4403725"/>
          <p14:tracePt t="15834" x="2476500" y="4411663"/>
          <p14:tracePt t="15850" x="2460625" y="4419600"/>
          <p14:tracePt t="15867" x="2454275" y="4419600"/>
          <p14:tracePt t="15884" x="2454275" y="4427538"/>
          <p14:tracePt t="15900" x="2438400" y="4441825"/>
          <p14:tracePt t="15935" x="2438400" y="4457700"/>
          <p14:tracePt t="15965" x="2438400" y="4465638"/>
          <p14:tracePt t="15974" x="2430463" y="4473575"/>
          <p14:tracePt t="15984" x="2430463" y="4495800"/>
          <p14:tracePt t="16001" x="2408238" y="4511675"/>
          <p14:tracePt t="16017" x="2400300" y="4533900"/>
          <p14:tracePt t="16035" x="2400300" y="4549775"/>
          <p14:tracePt t="16051" x="2400300" y="4564063"/>
          <p14:tracePt t="16068" x="2400300" y="4602163"/>
          <p14:tracePt t="16085" x="2416175" y="4618038"/>
          <p14:tracePt t="16101" x="2438400" y="4656138"/>
          <p14:tracePt t="16101" x="2446338" y="4670425"/>
          <p14:tracePt t="16118" x="2476500" y="4702175"/>
          <p14:tracePt t="16134" x="2484438" y="4708525"/>
          <p14:tracePt t="16151" x="2514600" y="4716463"/>
          <p14:tracePt t="16168" x="2522538" y="4716463"/>
          <p14:tracePt t="16184" x="2536825" y="4716463"/>
          <p14:tracePt t="16200" x="2552700" y="4716463"/>
          <p14:tracePt t="16218" x="2568575" y="4708525"/>
          <p14:tracePt t="16235" x="2590800" y="4686300"/>
          <p14:tracePt t="16251" x="2620963" y="4664075"/>
          <p14:tracePt t="16268" x="2636838" y="4640263"/>
          <p14:tracePt t="16285" x="2659063" y="4618038"/>
          <p14:tracePt t="16285" x="2659063" y="4602163"/>
          <p14:tracePt t="16302" x="2674938" y="4587875"/>
          <p14:tracePt t="16318" x="2674938" y="4579938"/>
          <p14:tracePt t="16334" x="2682875" y="4564063"/>
          <p14:tracePt t="16351" x="2682875" y="4541838"/>
          <p14:tracePt t="16367" x="2682875" y="4525963"/>
          <p14:tracePt t="16384" x="2682875" y="4511675"/>
          <p14:tracePt t="16401" x="2667000" y="4495800"/>
          <p14:tracePt t="16417" x="2659063" y="4487863"/>
          <p14:tracePt t="16438" x="2651125" y="4487863"/>
          <p14:tracePt t="16495" x="2644775" y="4487863"/>
          <p14:tracePt t="16806" x="2628900" y="4479925"/>
          <p14:tracePt t="16838" x="2620963" y="4473575"/>
          <p14:tracePt t="16902" x="2620963" y="4465638"/>
          <p14:tracePt t="16918" x="2606675" y="4457700"/>
          <p14:tracePt t="16926" x="2598738" y="4449763"/>
          <p14:tracePt t="16942" x="2598738" y="4441825"/>
          <p14:tracePt t="16958" x="2598738" y="4435475"/>
          <p14:tracePt t="16967" x="2590800" y="4419600"/>
          <p14:tracePt t="16984" x="2582863" y="4419600"/>
          <p14:tracePt t="17001" x="2574925" y="4411663"/>
          <p14:tracePt t="17018" x="2574925" y="4397375"/>
          <p14:tracePt t="17035" x="2568575" y="4389438"/>
          <p14:tracePt t="17051" x="2560638" y="4389438"/>
          <p14:tracePt t="17067" x="2552700" y="4381500"/>
          <p14:tracePt t="17134" x="2544763" y="4381500"/>
          <p14:tracePt t="17166" x="2536825" y="4381500"/>
          <p14:tracePt t="17182" x="2522538" y="4381500"/>
          <p14:tracePt t="17206" x="2514600" y="4381500"/>
          <p14:tracePt t="17221" x="2506663" y="4381500"/>
          <p14:tracePt t="17246" x="2498725" y="4381500"/>
          <p14:tracePt t="17261" x="2492375" y="4389438"/>
          <p14:tracePt t="17286" x="2492375" y="4397375"/>
          <p14:tracePt t="17301" x="2492375" y="4403725"/>
          <p14:tracePt t="17310" x="2484438" y="4419600"/>
          <p14:tracePt t="17318" x="2484438" y="4427538"/>
          <p14:tracePt t="17335" x="2476500" y="4441825"/>
          <p14:tracePt t="17351" x="2468563" y="4457700"/>
          <p14:tracePt t="17367" x="2454275" y="4473575"/>
          <p14:tracePt t="17385" x="2446338" y="4487863"/>
          <p14:tracePt t="17401" x="2446338" y="4495800"/>
          <p14:tracePt t="17417" x="2446338" y="4511675"/>
          <p14:tracePt t="17435" x="2446338" y="4518025"/>
          <p14:tracePt t="17450" x="2446338" y="4533900"/>
          <p14:tracePt t="17468" x="2438400" y="4549775"/>
          <p14:tracePt t="17485" x="2438400" y="4556125"/>
          <p14:tracePt t="17500" x="2438400" y="4587875"/>
          <p14:tracePt t="17519" x="2446338" y="4594225"/>
          <p14:tracePt t="17535" x="2454275" y="4610100"/>
          <p14:tracePt t="17550" x="2460625" y="4610100"/>
          <p14:tracePt t="17567" x="2468563" y="4618038"/>
          <p14:tracePt t="17584" x="2476500" y="4618038"/>
          <p14:tracePt t="17614" x="2484438" y="4618038"/>
          <p14:tracePt t="17630" x="2492375" y="4618038"/>
          <p14:tracePt t="17686" x="2498725" y="4610100"/>
          <p14:tracePt t="17710" x="2498725" y="4594225"/>
          <p14:tracePt t="17742" x="2498725" y="4587875"/>
          <p14:tracePt t="17750" x="2506663" y="4587875"/>
          <p14:tracePt t="17766" x="2506663" y="4572000"/>
          <p14:tracePt t="17790" x="2506663" y="4564063"/>
          <p14:tracePt t="17806" x="2506663" y="4556125"/>
          <p14:tracePt t="17822" x="2506663" y="4549775"/>
          <p14:tracePt t="17829" x="2506663" y="4541838"/>
          <p14:tracePt t="17838" x="2498725" y="4533900"/>
          <p14:tracePt t="17851" x="2484438" y="4518025"/>
          <p14:tracePt t="17867" x="2476500" y="4495800"/>
          <p14:tracePt t="17885" x="2468563" y="4487863"/>
          <p14:tracePt t="17901" x="2460625" y="4479925"/>
          <p14:tracePt t="17917" x="2460625" y="4473575"/>
          <p14:tracePt t="18630" x="2460625" y="4465638"/>
          <p14:tracePt t="18638" x="2460625" y="4457700"/>
          <p14:tracePt t="18654" x="2460625" y="4449763"/>
          <p14:tracePt t="18668" x="2460625" y="4427538"/>
          <p14:tracePt t="18684" x="2460625" y="4403725"/>
          <p14:tracePt t="18684" x="2468563" y="4389438"/>
          <p14:tracePt t="18702" x="2468563" y="4365625"/>
          <p14:tracePt t="18718" x="2468563" y="4351338"/>
          <p14:tracePt t="18734" x="2468563" y="4343400"/>
          <p14:tracePt t="18751" x="2468563" y="4327525"/>
          <p14:tracePt t="18768" x="2468563" y="4321175"/>
          <p14:tracePt t="18784" x="2476500" y="4321175"/>
          <p14:tracePt t="18966" x="2476500" y="4327525"/>
          <p14:tracePt t="19014" x="2484438" y="4327525"/>
          <p14:tracePt t="19318" x="2484438" y="4343400"/>
          <p14:tracePt t="19454" x="2484438" y="4351338"/>
          <p14:tracePt t="19462" x="2484438" y="4365625"/>
          <p14:tracePt t="19470" x="2492375" y="4381500"/>
          <p14:tracePt t="19486" x="2492375" y="4389438"/>
          <p14:tracePt t="19500" x="2492375" y="4397375"/>
          <p14:tracePt t="19518" x="2498725" y="4397375"/>
          <p14:tracePt t="19566" x="2506663" y="4397375"/>
          <p14:tracePt t="19694" x="2506663" y="4389438"/>
          <p14:tracePt t="19798" x="2498725" y="4373563"/>
          <p14:tracePt t="19832" x="2492375" y="4365625"/>
          <p14:tracePt t="19846" x="2492375" y="4359275"/>
          <p14:tracePt t="19854" x="2476500" y="4351338"/>
          <p14:tracePt t="19868" x="2446338" y="4321175"/>
          <p14:tracePt t="19885" x="2422525" y="4289425"/>
          <p14:tracePt t="19885" x="2400300" y="4275138"/>
          <p14:tracePt t="19902" x="2384425" y="4251325"/>
          <p14:tracePt t="19919" x="2370138" y="4237038"/>
          <p14:tracePt t="19935" x="2354263" y="4213225"/>
          <p14:tracePt t="19951" x="2339975" y="4191000"/>
          <p14:tracePt t="19968" x="2332038" y="4183063"/>
          <p14:tracePt t="19984" x="2324100" y="4175125"/>
          <p14:tracePt t="20001" x="2308225" y="4168775"/>
          <p14:tracePt t="20017" x="2308225" y="4152900"/>
          <p14:tracePt t="20046" x="2301875" y="4144963"/>
          <p14:tracePt t="20062" x="2293938" y="4137025"/>
          <p14:tracePt t="20078" x="2286000" y="4130675"/>
          <p14:tracePt t="20094" x="2278063" y="4122738"/>
          <p14:tracePt t="20110" x="2278063" y="4114800"/>
          <p14:tracePt t="20118" x="2263775" y="4106863"/>
          <p14:tracePt t="20135" x="2239963" y="4092575"/>
          <p14:tracePt t="20152" x="2217738" y="4068763"/>
          <p14:tracePt t="20168" x="2201863" y="4054475"/>
          <p14:tracePt t="20185" x="2201863" y="4046538"/>
          <p14:tracePt t="20206" x="2187575" y="4030663"/>
          <p14:tracePt t="20230" x="2187575" y="4022725"/>
          <p14:tracePt t="20254" x="2179638" y="4008438"/>
          <p14:tracePt t="20302" x="2179638" y="4000500"/>
          <p14:tracePt t="20334" x="2179638" y="3992563"/>
          <p14:tracePt t="20342" x="2179638" y="3984625"/>
          <p14:tracePt t="20374" x="2179638" y="3978275"/>
          <p14:tracePt t="20382" x="2179638" y="3970338"/>
          <p14:tracePt t="20422" x="2179638" y="3962400"/>
          <p14:tracePt t="20438" x="2179638" y="3954463"/>
          <p14:tracePt t="20454" x="2179638" y="3946525"/>
          <p14:tracePt t="20470" x="2179638" y="3940175"/>
          <p14:tracePt t="20478" x="2179638" y="3924300"/>
          <p14:tracePt t="20494" x="2179638" y="3916363"/>
          <p14:tracePt t="20510" x="2179638" y="3908425"/>
          <p14:tracePt t="20518" x="2179638" y="3886200"/>
          <p14:tracePt t="20535" x="2179638" y="3863975"/>
          <p14:tracePt t="20551" x="2179638" y="3832225"/>
          <p14:tracePt t="20569" x="2179638" y="3802063"/>
          <p14:tracePt t="20585" x="2187575" y="3763963"/>
          <p14:tracePt t="20601" x="2187575" y="3741738"/>
          <p14:tracePt t="20618" x="2179638" y="3725863"/>
          <p14:tracePt t="20635" x="2179638" y="3703638"/>
          <p14:tracePt t="20651" x="2179638" y="3687763"/>
          <p14:tracePt t="20668" x="2163763" y="3665538"/>
          <p14:tracePt t="20684" x="2163763" y="3649663"/>
          <p14:tracePt t="20700" x="2149475" y="3627438"/>
          <p14:tracePt t="20718" x="2141538" y="3619500"/>
          <p14:tracePt t="20734" x="2141538" y="3611563"/>
          <p14:tracePt t="20750" x="2141538" y="3627438"/>
          <p14:tracePt t="20878" x="2141538" y="3635375"/>
          <p14:tracePt t="20886" x="2149475" y="3657600"/>
          <p14:tracePt t="20901" x="2171700" y="3771900"/>
          <p14:tracePt t="20918" x="2209800" y="3856038"/>
          <p14:tracePt t="20935" x="2239963" y="3954463"/>
          <p14:tracePt t="20951" x="2278063" y="4022725"/>
          <p14:tracePt t="20968" x="2308225" y="4106863"/>
          <p14:tracePt t="20985" x="2324100" y="4144963"/>
          <p14:tracePt t="21002" x="2339975" y="4175125"/>
          <p14:tracePt t="21018" x="2346325" y="4183063"/>
          <p14:tracePt t="21034" x="2346325" y="4191000"/>
          <p14:tracePt t="21062" x="2346325" y="4198938"/>
          <p14:tracePt t="21078" x="2346325" y="4206875"/>
          <p14:tracePt t="21142" x="2346325" y="4213225"/>
          <p14:tracePt t="22089" x="2346325" y="4221163"/>
          <p14:tracePt t="22230" x="2339975" y="4229100"/>
          <p14:tracePt t="22286" x="2339975" y="4237038"/>
          <p14:tracePt t="22305" x="2339975" y="4244975"/>
          <p14:tracePt t="22310" x="2346325" y="4259263"/>
          <p14:tracePt t="22318" x="2408238" y="4289425"/>
          <p14:tracePt t="22335" x="2468563" y="4313238"/>
          <p14:tracePt t="22352" x="2530475" y="4313238"/>
          <p14:tracePt t="22368" x="2606675" y="4313238"/>
          <p14:tracePt t="22385" x="2644775" y="4313238"/>
          <p14:tracePt t="22401" x="2682875" y="4297363"/>
          <p14:tracePt t="22418" x="2713038" y="4275138"/>
          <p14:tracePt t="22435" x="2720975" y="4267200"/>
          <p14:tracePt t="22451" x="2720975" y="4251325"/>
          <p14:tracePt t="22467" x="2727325" y="4251325"/>
          <p14:tracePt t="22484" x="2727325" y="4244975"/>
          <p14:tracePt t="22501" x="2727325" y="4237038"/>
          <p14:tracePt t="22518" x="2727325" y="4229100"/>
          <p14:tracePt t="22542" x="2727325" y="4221163"/>
          <p14:tracePt t="22551" x="2743200" y="4206875"/>
          <p14:tracePt t="22567" x="2751138" y="4198938"/>
          <p14:tracePt t="22586" x="2759075" y="4183063"/>
          <p14:tracePt t="22601" x="2765425" y="4183063"/>
          <p14:tracePt t="22638" x="2773363" y="4168775"/>
          <p14:tracePt t="22902" x="2773363" y="4160838"/>
          <p14:tracePt t="22920" x="2773363" y="4152900"/>
          <p14:tracePt t="22926" x="2773363" y="4144963"/>
          <p14:tracePt t="22935" x="2759075" y="4137025"/>
          <p14:tracePt t="22951" x="2751138" y="4130675"/>
          <p14:tracePt t="22968" x="2727325" y="4122738"/>
          <p14:tracePt t="22985" x="2720975" y="4114800"/>
          <p14:tracePt t="23001" x="2705100" y="4106863"/>
          <p14:tracePt t="23018" x="2689225" y="4098925"/>
          <p14:tracePt t="23034" x="2651125" y="4092575"/>
          <p14:tracePt t="23051" x="2628900" y="4092575"/>
          <p14:tracePt t="23068" x="2590800" y="4084638"/>
          <p14:tracePt t="23085" x="2568575" y="4084638"/>
          <p14:tracePt t="23085" x="2560638" y="4084638"/>
          <p14:tracePt t="23104" x="2530475" y="4084638"/>
          <p14:tracePt t="23118" x="2514600" y="4084638"/>
          <p14:tracePt t="23135" x="2492375" y="4084638"/>
          <p14:tracePt t="23151" x="2484438" y="4084638"/>
          <p14:tracePt t="23167" x="2468563" y="4084638"/>
          <p14:tracePt t="23185" x="2454275" y="4092575"/>
          <p14:tracePt t="23202" x="2446338" y="4098925"/>
          <p14:tracePt t="23217" x="2400300" y="4122738"/>
          <p14:tracePt t="23235" x="2400300" y="4137025"/>
          <p14:tracePt t="23252" x="2384425" y="4152900"/>
          <p14:tracePt t="23267" x="2378075" y="4168775"/>
          <p14:tracePt t="23285" x="2378075" y="4175125"/>
          <p14:tracePt t="23301" x="2370138" y="4191000"/>
          <p14:tracePt t="23318" x="2362200" y="4198938"/>
          <p14:tracePt t="23335" x="2362200" y="4206875"/>
          <p14:tracePt t="23351" x="2354263" y="4206875"/>
          <p14:tracePt t="23414" x="2346325" y="4206875"/>
          <p14:tracePt t="23422" x="2332038" y="4191000"/>
          <p14:tracePt t="23435" x="2308225" y="4168775"/>
          <p14:tracePt t="23451" x="2286000" y="4130675"/>
          <p14:tracePt t="23468" x="2278063" y="4114800"/>
          <p14:tracePt t="23484" x="2270125" y="4084638"/>
          <p14:tracePt t="23484" x="2255838" y="4076700"/>
          <p14:tracePt t="23502" x="2247900" y="4054475"/>
          <p14:tracePt t="23519" x="2232025" y="4022725"/>
          <p14:tracePt t="23535" x="2225675" y="4000500"/>
          <p14:tracePt t="23551" x="2225675" y="3978275"/>
          <p14:tracePt t="23567" x="2217738" y="3954463"/>
          <p14:tracePt t="23585" x="2217738" y="3940175"/>
          <p14:tracePt t="23602" x="2217738" y="3924300"/>
          <p14:tracePt t="23618" x="2217738" y="3908425"/>
          <p14:tracePt t="23635" x="2217738" y="3894138"/>
          <p14:tracePt t="23651" x="2201863" y="3886200"/>
          <p14:tracePt t="23668" x="2201863" y="3878263"/>
          <p14:tracePt t="23742" x="2201863" y="3894138"/>
          <p14:tracePt t="23790" x="2201863" y="3932238"/>
          <p14:tracePt t="23798" x="2201863" y="3954463"/>
          <p14:tracePt t="23806" x="2201863" y="3984625"/>
          <p14:tracePt t="23817" x="2209800" y="4046538"/>
          <p14:tracePt t="23835" x="2225675" y="4106863"/>
          <p14:tracePt t="23852" x="2239963" y="4144963"/>
          <p14:tracePt t="23868" x="2247900" y="4168775"/>
          <p14:tracePt t="23885" x="2263775" y="4183063"/>
          <p14:tracePt t="23885" x="2270125" y="4191000"/>
          <p14:tracePt t="23902" x="2278063" y="4198938"/>
          <p14:tracePt t="23918" x="2293938" y="4198938"/>
          <p14:tracePt t="23935" x="2308225" y="4206875"/>
          <p14:tracePt t="23952" x="2324100" y="4206875"/>
          <p14:tracePt t="23968" x="2346325" y="4198938"/>
          <p14:tracePt t="23985" x="2400300" y="4183063"/>
          <p14:tracePt t="24001" x="2422525" y="4160838"/>
          <p14:tracePt t="24018" x="2446338" y="4144963"/>
          <p14:tracePt t="24035" x="2476500" y="4137025"/>
          <p14:tracePt t="24051" x="2484438" y="4122738"/>
          <p14:tracePt t="24068" x="2498725" y="4114800"/>
          <p14:tracePt t="24084" x="2522538" y="4114800"/>
          <p14:tracePt t="24102" x="2536825" y="4114800"/>
          <p14:tracePt t="24118" x="2560638" y="4114800"/>
          <p14:tracePt t="24135" x="2568575" y="4114800"/>
          <p14:tracePt t="24151" x="2606675" y="4114800"/>
          <p14:tracePt t="24168" x="2636838" y="4114800"/>
          <p14:tracePt t="24185" x="2659063" y="4122738"/>
          <p14:tracePt t="24201" x="2682875" y="4152900"/>
          <p14:tracePt t="24218" x="2697163" y="4175125"/>
          <p14:tracePt t="24235" x="2705100" y="4198938"/>
          <p14:tracePt t="24251" x="2713038" y="4229100"/>
          <p14:tracePt t="24268" x="2720975" y="4267200"/>
          <p14:tracePt t="24285" x="2720975" y="4305300"/>
          <p14:tracePt t="24285" x="2720975" y="4313238"/>
          <p14:tracePt t="24302" x="2720975" y="4343400"/>
          <p14:tracePt t="24318" x="2720975" y="4359275"/>
          <p14:tracePt t="24335" x="2720975" y="4381500"/>
          <p14:tracePt t="24351" x="2705100" y="4381500"/>
          <p14:tracePt t="24382" x="2697163" y="4381500"/>
          <p14:tracePt t="24390" x="2682875" y="4381500"/>
          <p14:tracePt t="24401" x="2651125" y="4381500"/>
          <p14:tracePt t="24418" x="2636838" y="4381500"/>
          <p14:tracePt t="24434" x="2613025" y="4373563"/>
          <p14:tracePt t="24451" x="2590800" y="4359275"/>
          <p14:tracePt t="24468" x="2590800" y="4351338"/>
          <p14:tracePt t="24484" x="2574925" y="4351338"/>
          <p14:tracePt t="24501" x="2568575" y="4351338"/>
          <p14:tracePt t="24638" x="2568575" y="4359275"/>
          <p14:tracePt t="24662" x="2568575" y="4365625"/>
          <p14:tracePt t="24670" x="2568575" y="4373563"/>
          <p14:tracePt t="24684" x="2568575" y="4389438"/>
          <p14:tracePt t="24704" x="2568575" y="4397375"/>
          <p14:tracePt t="24717" x="2568575" y="4403725"/>
          <p14:tracePt t="24742" x="2560638" y="4403725"/>
          <p14:tracePt t="24839" x="2552700" y="4403725"/>
          <p14:tracePt t="24854" x="2544763" y="4403725"/>
          <p14:tracePt t="24870" x="2536825" y="4403725"/>
          <p14:tracePt t="24894" x="2536825" y="4397375"/>
          <p14:tracePt t="24918" x="2536825" y="4389438"/>
          <p14:tracePt t="24926" x="2536825" y="4381500"/>
          <p14:tracePt t="24936" x="2536825" y="4373563"/>
          <p14:tracePt t="24951" x="2536825" y="4365625"/>
          <p14:tracePt t="24968" x="2536825" y="4359275"/>
          <p14:tracePt t="24984" x="2544763" y="4359275"/>
          <p14:tracePt t="25102" x="2552700" y="4359275"/>
          <p14:tracePt t="25126" x="2568575" y="4365625"/>
          <p14:tracePt t="25142" x="2568575" y="4381500"/>
          <p14:tracePt t="25150" x="2574925" y="4403725"/>
          <p14:tracePt t="25166" x="2574925" y="4419600"/>
          <p14:tracePt t="25182" x="2574925" y="4427538"/>
          <p14:tracePt t="25198" x="2574925" y="4441825"/>
          <p14:tracePt t="25206" x="2574925" y="4449763"/>
          <p14:tracePt t="25218" x="2568575" y="4457700"/>
          <p14:tracePt t="25234" x="2552700" y="4473575"/>
          <p14:tracePt t="25252" x="2544763" y="4473575"/>
          <p14:tracePt t="25278" x="2536825" y="4473575"/>
          <p14:tracePt t="25286" x="2530475" y="4473575"/>
          <p14:tracePt t="25301" x="2498725" y="4473575"/>
          <p14:tracePt t="25319" x="2476500" y="4473575"/>
          <p14:tracePt t="25335" x="2446338" y="4473575"/>
          <p14:tracePt t="25352" x="2416175" y="4473575"/>
          <p14:tracePt t="25368" x="2384425" y="4473575"/>
          <p14:tracePt t="25385" x="2354263" y="4465638"/>
          <p14:tracePt t="25402" x="2346325" y="4441825"/>
          <p14:tracePt t="25418" x="2324100" y="4427538"/>
          <p14:tracePt t="25435" x="2286000" y="4389438"/>
          <p14:tracePt t="25452" x="2270125" y="4365625"/>
          <p14:tracePt t="25468" x="2232025" y="4321175"/>
          <p14:tracePt t="25485" x="2209800" y="4297363"/>
          <p14:tracePt t="25501" x="2187575" y="4275138"/>
          <p14:tracePt t="25518" x="2171700" y="4259263"/>
          <p14:tracePt t="25535" x="2163763" y="4251325"/>
          <p14:tracePt t="25552" x="2149475" y="4244975"/>
          <p14:tracePt t="25568" x="2141538" y="4229100"/>
          <p14:tracePt t="25590" x="2133600" y="4229100"/>
          <p14:tracePt t="25601" x="2125663" y="4221163"/>
          <p14:tracePt t="25617" x="2117725" y="4206875"/>
          <p14:tracePt t="25635" x="2103438" y="4198938"/>
          <p14:tracePt t="25651" x="2095500" y="4183063"/>
          <p14:tracePt t="25668" x="2079625" y="4183063"/>
          <p14:tracePt t="25694" x="2073275" y="4183063"/>
          <p14:tracePt t="25782" x="2073275" y="4191000"/>
          <p14:tracePt t="25798" x="2073275" y="4198938"/>
          <p14:tracePt t="25806" x="2079625" y="4206875"/>
          <p14:tracePt t="25838" x="2095500" y="4206875"/>
          <p14:tracePt t="25870" x="2103438" y="4206875"/>
          <p14:tracePt t="25878" x="2117725" y="4213225"/>
          <p14:tracePt t="25886" x="2133600" y="4213225"/>
          <p14:tracePt t="25901" x="2225675" y="4237038"/>
          <p14:tracePt t="25920" x="2301875" y="4259263"/>
          <p14:tracePt t="25935" x="2346325" y="4275138"/>
          <p14:tracePt t="25952" x="2378075" y="4305300"/>
          <p14:tracePt t="25969" x="2422525" y="4321175"/>
          <p14:tracePt t="25985" x="2460625" y="4335463"/>
          <p14:tracePt t="26001" x="2506663" y="4359275"/>
          <p14:tracePt t="26019" x="2536825" y="4373563"/>
          <p14:tracePt t="26035" x="2544763" y="4381500"/>
          <p14:tracePt t="26051" x="2560638" y="4389438"/>
          <p14:tracePt t="26068" x="2568575" y="4389438"/>
          <p14:tracePt t="26094" x="2574925" y="4389438"/>
          <p14:tracePt t="26158" x="2582863" y="4397375"/>
          <p14:tracePt t="26166" x="2598738" y="4403725"/>
          <p14:tracePt t="26174" x="2598738" y="4411663"/>
          <p14:tracePt t="26206" x="2598738" y="4419600"/>
          <p14:tracePt t="26222" x="2598738" y="4427538"/>
          <p14:tracePt t="26230" x="2598738" y="4441825"/>
          <p14:tracePt t="26246" x="2590800" y="4435475"/>
          <p14:tracePt t="26358" x="2590800" y="4427538"/>
          <p14:tracePt t="26366" x="2590800" y="4419600"/>
          <p14:tracePt t="26383" x="2590800" y="4411663"/>
          <p14:tracePt t="26390" x="2582863" y="4403725"/>
          <p14:tracePt t="26401" x="2574925" y="4397375"/>
          <p14:tracePt t="26418" x="2574925" y="4389438"/>
          <p14:tracePt t="26435" x="2568575" y="4381500"/>
          <p14:tracePt t="26454" x="2574925" y="4397375"/>
          <p14:tracePt t="26624" x="2574925" y="4403725"/>
          <p14:tracePt t="26630" x="2574925" y="4411663"/>
          <p14:tracePt t="26638" x="2574925" y="4419600"/>
          <p14:tracePt t="26651" x="2574925" y="4427538"/>
          <p14:tracePt t="26668" x="2574925" y="4441825"/>
          <p14:tracePt t="26684" x="2574925" y="4449763"/>
          <p14:tracePt t="26701" x="2574925" y="4457700"/>
          <p14:tracePt t="26718" x="2568575" y="4457700"/>
          <p14:tracePt t="26750" x="2568575" y="4449763"/>
          <p14:tracePt t="26758" x="2552700" y="4435475"/>
          <p14:tracePt t="26768" x="2530475" y="4411663"/>
          <p14:tracePt t="26785" x="2514600" y="4389438"/>
          <p14:tracePt t="26802" x="2498725" y="4365625"/>
          <p14:tracePt t="26818" x="2498725" y="4359275"/>
          <p14:tracePt t="26835" x="2498725" y="4343400"/>
          <p14:tracePt t="26852" x="2498725" y="4335463"/>
          <p14:tracePt t="26868" x="2506663" y="4327525"/>
          <p14:tracePt t="26884" x="2522538" y="4327525"/>
          <p14:tracePt t="26901" x="2568575" y="4327525"/>
          <p14:tracePt t="26919" x="2590800" y="4327525"/>
          <p14:tracePt t="26935" x="2628900" y="4359275"/>
          <p14:tracePt t="26952" x="2674938" y="4411663"/>
          <p14:tracePt t="26968" x="2705100" y="4479925"/>
          <p14:tracePt t="26986" x="2727325" y="4518025"/>
          <p14:tracePt t="27002" x="2735263" y="4549775"/>
          <p14:tracePt t="27019" x="2735263" y="4602163"/>
          <p14:tracePt t="27035" x="2727325" y="4625975"/>
          <p14:tracePt t="27051" x="2697163" y="4664075"/>
          <p14:tracePt t="27068" x="2667000" y="4678363"/>
          <p14:tracePt t="27068" x="2644775" y="4686300"/>
          <p14:tracePt t="27086" x="2636838" y="4686300"/>
          <p14:tracePt t="27101" x="2613025" y="4686300"/>
          <p14:tracePt t="27120" x="2606675" y="4686300"/>
          <p14:tracePt t="27135" x="2582863" y="4686300"/>
          <p14:tracePt t="27152" x="2552700" y="4670425"/>
          <p14:tracePt t="27168" x="2522538" y="4648200"/>
          <p14:tracePt t="27186" x="2492375" y="4625975"/>
          <p14:tracePt t="27202" x="2454275" y="4594225"/>
          <p14:tracePt t="27218" x="2430463" y="4587875"/>
          <p14:tracePt t="27235" x="2422525" y="4587875"/>
          <p14:tracePt t="27270" x="2408238" y="4579938"/>
          <p14:tracePt t="27278" x="2392363" y="4579938"/>
          <p14:tracePt t="27294" x="2378075" y="4579938"/>
          <p14:tracePt t="27302" x="2324100" y="4572000"/>
          <p14:tracePt t="27319" x="2293938" y="4564063"/>
          <p14:tracePt t="27335" x="2263775" y="4549775"/>
          <p14:tracePt t="27352" x="2247900" y="4525963"/>
          <p14:tracePt t="27369" x="2217738" y="4503738"/>
          <p14:tracePt t="27385" x="2187575" y="4479925"/>
          <p14:tracePt t="27402" x="2149475" y="4427538"/>
          <p14:tracePt t="27419" x="2079625" y="4351338"/>
          <p14:tracePt t="27435" x="1989138" y="4275138"/>
          <p14:tracePt t="27452" x="1897063" y="4206875"/>
          <p14:tracePt t="27469" x="1889125" y="4168775"/>
          <p14:tracePt t="27469" x="1874838" y="4160838"/>
          <p14:tracePt t="27486" x="1874838" y="4137025"/>
          <p14:tracePt t="27501" x="1858963" y="4084638"/>
          <p14:tracePt t="27519" x="1851025" y="4030663"/>
          <p14:tracePt t="27535" x="1782763" y="3992563"/>
          <p14:tracePt t="27552" x="1638300" y="3902075"/>
          <p14:tracePt t="27568" x="1470025" y="3817938"/>
          <p14:tracePt t="27585" x="1349375" y="3756025"/>
          <p14:tracePt t="27602" x="1235075" y="3711575"/>
          <p14:tracePt t="27618" x="1143000" y="3673475"/>
          <p14:tracePt t="27636" x="1020763" y="3665538"/>
          <p14:tracePt t="27652" x="914400" y="3665538"/>
          <p14:tracePt t="27668" x="815975" y="3665538"/>
          <p14:tracePt t="27668" x="784225" y="3665538"/>
          <p14:tracePt t="27686" x="731838" y="3725863"/>
          <p14:tracePt t="27703" x="639763" y="3787775"/>
          <p14:tracePt t="27719" x="571500" y="3878263"/>
          <p14:tracePt t="27735" x="487363" y="3978275"/>
          <p14:tracePt t="27752" x="388938" y="4092575"/>
          <p14:tracePt t="27768" x="320675" y="4206875"/>
          <p14:tracePt t="27785" x="274638" y="4313238"/>
          <p14:tracePt t="27802" x="258763" y="4449763"/>
          <p14:tracePt t="27818" x="258763" y="4579938"/>
          <p14:tracePt t="27835" x="274638" y="4716463"/>
          <p14:tracePt t="27852" x="334963" y="4854575"/>
          <p14:tracePt t="27868" x="465138" y="5021263"/>
          <p14:tracePt t="27868" x="525463" y="5075238"/>
          <p14:tracePt t="27887" x="669925" y="5235575"/>
          <p14:tracePt t="27902" x="800100" y="5387975"/>
          <p14:tracePt t="27919" x="990600" y="5502275"/>
          <p14:tracePt t="27936" x="1235075" y="5562600"/>
          <p14:tracePt t="27952" x="1638300" y="5578475"/>
          <p14:tracePt t="27968" x="1989138" y="5578475"/>
          <p14:tracePt t="27985" x="2155825" y="5540375"/>
          <p14:tracePt t="28002" x="2293938" y="5478463"/>
          <p14:tracePt t="28019" x="2354263" y="5387975"/>
          <p14:tracePt t="28035" x="2378075" y="5318125"/>
          <p14:tracePt t="28052" x="2378075" y="5189538"/>
          <p14:tracePt t="28068" x="2332038" y="5021263"/>
          <p14:tracePt t="28068" x="2270125" y="4930775"/>
          <p14:tracePt t="28087" x="2201863" y="4830763"/>
          <p14:tracePt t="28101" x="1965325" y="4587875"/>
          <p14:tracePt t="28121" x="1812925" y="4427538"/>
          <p14:tracePt t="28136" x="1714500" y="4297363"/>
          <p14:tracePt t="28152" x="1577975" y="4229100"/>
          <p14:tracePt t="28170" x="1439863" y="4168775"/>
          <p14:tracePt t="28185" x="1325563" y="4144963"/>
          <p14:tracePt t="28202" x="1196975" y="4137025"/>
          <p14:tracePt t="28218" x="1066800" y="4137025"/>
          <p14:tracePt t="28235" x="998538" y="4144963"/>
          <p14:tracePt t="28252" x="952500" y="4152900"/>
          <p14:tracePt t="28268" x="930275" y="4198938"/>
          <p14:tracePt t="28268" x="930275" y="4221163"/>
          <p14:tracePt t="28286" x="922338" y="4259263"/>
          <p14:tracePt t="28301" x="906463" y="4359275"/>
          <p14:tracePt t="28319" x="944563" y="4441825"/>
          <p14:tracePt t="28335" x="1028700" y="4525963"/>
          <p14:tracePt t="28352" x="1143000" y="4610100"/>
          <p14:tracePt t="28369" x="1333500" y="4640263"/>
          <p14:tracePt t="28386" x="1654175" y="4640263"/>
          <p14:tracePt t="28402" x="1889125" y="4640263"/>
          <p14:tracePt t="28419" x="2019300" y="4618038"/>
          <p14:tracePt t="28435" x="2065338" y="4594225"/>
          <p14:tracePt t="28452" x="2073275" y="4587875"/>
          <p14:tracePt t="28468" x="2079625" y="4587875"/>
          <p14:tracePt t="28510" x="2095500" y="4587875"/>
          <p14:tracePt t="28519" x="2103438" y="4587875"/>
          <p14:tracePt t="28526" x="2111375" y="4587875"/>
          <p14:tracePt t="28535" x="2149475" y="4587875"/>
          <p14:tracePt t="28552" x="2217738" y="4587875"/>
          <p14:tracePt t="28568" x="2316163" y="4587875"/>
          <p14:tracePt t="28585" x="2378075" y="4572000"/>
          <p14:tracePt t="28602" x="2416175" y="4549775"/>
          <p14:tracePt t="28618" x="2454275" y="4503738"/>
          <p14:tracePt t="28636" x="2476500" y="4487863"/>
          <p14:tracePt t="28652" x="2484438" y="4473575"/>
          <p14:tracePt t="28668" x="2492375" y="4473575"/>
          <p14:tracePt t="28685" x="2498725" y="4473575"/>
          <p14:tracePt t="28701" x="2514600" y="4473575"/>
          <p14:tracePt t="28719" x="2530475" y="4473575"/>
          <p14:tracePt t="28735" x="2552700" y="4473575"/>
          <p14:tracePt t="28752" x="2598738" y="4473575"/>
          <p14:tracePt t="28768" x="2651125" y="4473575"/>
          <p14:tracePt t="28785" x="2674938" y="4479925"/>
          <p14:tracePt t="28802" x="2682875" y="4479925"/>
          <p14:tracePt t="28818" x="2689225" y="4487863"/>
          <p14:tracePt t="28854" x="2697163" y="4487863"/>
          <p14:tracePt t="28862" x="2705100" y="4503738"/>
          <p14:tracePt t="28870" x="2705100" y="4511675"/>
          <p14:tracePt t="28885" x="2713038" y="4533900"/>
          <p14:tracePt t="28902" x="2727325" y="4579938"/>
          <p14:tracePt t="28919" x="2727325" y="4602163"/>
          <p14:tracePt t="28935" x="2727325" y="4632325"/>
          <p14:tracePt t="28952" x="2720975" y="4656138"/>
          <p14:tracePt t="28968" x="2697163" y="4694238"/>
          <p14:tracePt t="28985" x="2667000" y="4708525"/>
          <p14:tracePt t="29002" x="2644775" y="4716463"/>
          <p14:tracePt t="29018" x="2628900" y="4716463"/>
          <p14:tracePt t="29035" x="2598738" y="4716463"/>
          <p14:tracePt t="29052" x="2560638" y="4708525"/>
          <p14:tracePt t="29069" x="2530475" y="4656138"/>
          <p14:tracePt t="29069" x="2506663" y="4625975"/>
          <p14:tracePt t="29086" x="2422525" y="4564063"/>
          <p14:tracePt t="29102" x="2354263" y="4503738"/>
          <p14:tracePt t="29119" x="2316163" y="4427538"/>
          <p14:tracePt t="29135" x="2247900" y="4389438"/>
          <p14:tracePt t="29154" x="2217738" y="4335463"/>
          <p14:tracePt t="29169" x="2209800" y="4305300"/>
          <p14:tracePt t="29185" x="2171700" y="4259263"/>
          <p14:tracePt t="29202" x="2133600" y="4237038"/>
          <p14:tracePt t="29219" x="2125663" y="4213225"/>
          <p14:tracePt t="29235" x="2103438" y="4191000"/>
          <p14:tracePt t="29252" x="2057400" y="4168775"/>
          <p14:tracePt t="29268" x="2011363" y="4152900"/>
          <p14:tracePt t="29268" x="1981200" y="4137025"/>
          <p14:tracePt t="29286" x="1973263" y="4137025"/>
          <p14:tracePt t="29301" x="1882775" y="4122738"/>
          <p14:tracePt t="29319" x="1858963" y="4122738"/>
          <p14:tracePt t="29336" x="1844675" y="4122738"/>
          <p14:tracePt t="29352" x="1806575" y="4144963"/>
          <p14:tracePt t="29369" x="1760538" y="4198938"/>
          <p14:tracePt t="29385" x="1722438" y="4297363"/>
          <p14:tracePt t="29402" x="1698625" y="4381500"/>
          <p14:tracePt t="29419" x="1684338" y="4479925"/>
          <p14:tracePt t="29435" x="1684338" y="4579938"/>
          <p14:tracePt t="29452" x="1730375" y="4678363"/>
          <p14:tracePt t="29468" x="1790700" y="4754563"/>
          <p14:tracePt t="29468" x="1828800" y="4792663"/>
          <p14:tracePt t="29486" x="1889125" y="4838700"/>
          <p14:tracePt t="29502" x="2027238" y="4838700"/>
          <p14:tracePt t="29520" x="2179638" y="4800600"/>
          <p14:tracePt t="29535" x="2239963" y="4746625"/>
          <p14:tracePt t="29552" x="2316163" y="4670425"/>
          <p14:tracePt t="29569" x="2324100" y="4610100"/>
          <p14:tracePt t="29585" x="2324100" y="4525963"/>
          <p14:tracePt t="29602" x="2324100" y="4457700"/>
          <p14:tracePt t="29620" x="2270125" y="4373563"/>
          <p14:tracePt t="29635" x="2217738" y="4283075"/>
          <p14:tracePt t="29652" x="2111375" y="4244975"/>
          <p14:tracePt t="29652" x="2057400" y="4237038"/>
          <p14:tracePt t="29671" x="2027238" y="4237038"/>
          <p14:tracePt t="29685" x="1989138" y="4237038"/>
          <p14:tracePt t="29685" x="1965325" y="4237038"/>
          <p14:tracePt t="29702" x="1935163" y="4259263"/>
          <p14:tracePt t="29719" x="1889125" y="4335463"/>
          <p14:tracePt t="29736" x="1858963" y="4419600"/>
          <p14:tracePt t="29752" x="1851025" y="4479925"/>
          <p14:tracePt t="29769" x="1851025" y="4556125"/>
          <p14:tracePt t="29785" x="1874838" y="4610100"/>
          <p14:tracePt t="29802" x="1965325" y="4670425"/>
          <p14:tracePt t="29818" x="2117725" y="4702175"/>
          <p14:tracePt t="29835" x="2278063" y="4702175"/>
          <p14:tracePt t="29852" x="2416175" y="4702175"/>
          <p14:tracePt t="29869" x="2484438" y="4686300"/>
          <p14:tracePt t="29869" x="2522538" y="4670425"/>
          <p14:tracePt t="29886" x="2552700" y="4656138"/>
          <p14:tracePt t="29903" x="2590800" y="4640263"/>
          <p14:tracePt t="29919" x="2628900" y="4632325"/>
          <p14:tracePt t="29935" x="2659063" y="4625975"/>
          <p14:tracePt t="29952" x="2682875" y="4625975"/>
          <p14:tracePt t="29969" x="2689225" y="4625975"/>
          <p14:tracePt t="29985" x="2705100" y="4618038"/>
          <p14:tracePt t="30002" x="2713038" y="4610100"/>
          <p14:tracePt t="30019" x="2735263" y="4602163"/>
          <p14:tracePt t="30035" x="2781300" y="4579938"/>
          <p14:tracePt t="30052" x="2789238" y="4564063"/>
          <p14:tracePt t="30069" x="2811463" y="4549775"/>
          <p14:tracePt t="30069" x="2819400" y="4541838"/>
          <p14:tracePt t="30087" x="2819400" y="4549775"/>
          <p14:tracePt t="30182" x="2803525" y="4572000"/>
          <p14:tracePt t="30190" x="2797175" y="4587875"/>
          <p14:tracePt t="30201" x="2743200" y="4625975"/>
          <p14:tracePt t="30219" x="2674938" y="4670425"/>
          <p14:tracePt t="30235" x="2582863" y="4716463"/>
          <p14:tracePt t="30252" x="2476500" y="4746625"/>
          <p14:tracePt t="30269" x="2370138" y="4778375"/>
          <p14:tracePt t="30269" x="2324100" y="4778375"/>
          <p14:tracePt t="30287" x="2263775" y="4778375"/>
          <p14:tracePt t="30301" x="2155825" y="4784725"/>
          <p14:tracePt t="30319" x="2019300" y="4762500"/>
          <p14:tracePt t="30336" x="1889125" y="4702175"/>
          <p14:tracePt t="30352" x="1858963" y="4664075"/>
          <p14:tracePt t="30369" x="1812925" y="4632325"/>
          <p14:tracePt t="30385" x="1790700" y="4594225"/>
          <p14:tracePt t="30402" x="1768475" y="4572000"/>
          <p14:tracePt t="30419" x="1752600" y="4541838"/>
          <p14:tracePt t="30435" x="1736725" y="4525963"/>
          <p14:tracePt t="30452" x="1736725" y="4503738"/>
          <p14:tracePt t="30469" x="1730375" y="4495800"/>
          <p14:tracePt t="30485" x="1722438" y="4487863"/>
          <p14:tracePt t="30501" x="1714500" y="4473575"/>
          <p14:tracePt t="30519" x="1706563" y="4473575"/>
          <p14:tracePt t="30606" x="1714500" y="4479925"/>
          <p14:tracePt t="30614" x="1714500" y="4495800"/>
          <p14:tracePt t="30622" x="1722438" y="4495800"/>
          <p14:tracePt t="30635" x="1798638" y="4511675"/>
          <p14:tracePt t="30653" x="1874838" y="4541838"/>
          <p14:tracePt t="30669" x="1920875" y="4541838"/>
          <p14:tracePt t="30669" x="1935163" y="4541838"/>
          <p14:tracePt t="30687" x="1943100" y="4541838"/>
          <p14:tracePt t="30687" x="1973263" y="4556125"/>
          <p14:tracePt t="30702" x="2003425" y="4556125"/>
          <p14:tracePt t="30719" x="2057400" y="4556125"/>
          <p14:tracePt t="30736" x="2163763" y="4525963"/>
          <p14:tracePt t="30752" x="2293938" y="4441825"/>
          <p14:tracePt t="30769" x="2416175" y="4343400"/>
          <p14:tracePt t="30785" x="2506663" y="4251325"/>
          <p14:tracePt t="30802" x="2544763" y="4152900"/>
          <p14:tracePt t="30819" x="2590800" y="4046538"/>
          <p14:tracePt t="30836" x="2620963" y="3992563"/>
          <p14:tracePt t="30852" x="2644775" y="3946525"/>
          <p14:tracePt t="30868" x="2644775" y="3924300"/>
          <p14:tracePt t="30868" x="2644775" y="3916363"/>
          <p14:tracePt t="30886" x="2651125" y="3908425"/>
          <p14:tracePt t="30902" x="2651125" y="3902075"/>
          <p14:tracePt t="30919" x="2659063" y="3902075"/>
          <p14:tracePt t="30974" x="2667000" y="3902075"/>
          <p14:tracePt t="30982" x="2682875" y="3902075"/>
          <p14:tracePt t="30998" x="2689225" y="3902075"/>
          <p14:tracePt t="31006" x="2705100" y="3902075"/>
          <p14:tracePt t="31018" x="2743200" y="3894138"/>
          <p14:tracePt t="31036" x="2759075" y="3894138"/>
          <p14:tracePt t="31051" x="2765425" y="3894138"/>
          <p14:tracePt t="31068" x="2773363" y="3886200"/>
          <p14:tracePt t="31110" x="2773363" y="3878263"/>
          <p14:tracePt t="31167" x="2765425" y="3878263"/>
          <p14:tracePt t="31190" x="2759075" y="3886200"/>
          <p14:tracePt t="31198" x="2751138" y="3902075"/>
          <p14:tracePt t="31206" x="2735263" y="3908425"/>
          <p14:tracePt t="31218" x="2735263" y="3924300"/>
          <p14:tracePt t="31236" x="2735263" y="3932238"/>
          <p14:tracePt t="31358" x="2751138" y="3932238"/>
          <p14:tracePt t="31374" x="2773363" y="3932238"/>
          <p14:tracePt t="31382" x="2789238" y="3932238"/>
          <p14:tracePt t="31390" x="2803525" y="3932238"/>
          <p14:tracePt t="31406" x="2811463" y="3932238"/>
          <p14:tracePt t="31418" x="2849563" y="3924300"/>
          <p14:tracePt t="31436" x="2903538" y="3908425"/>
          <p14:tracePt t="31452" x="2955925" y="3886200"/>
          <p14:tracePt t="31469" x="3017838" y="3856038"/>
          <p14:tracePt t="31469" x="3040063" y="3848100"/>
          <p14:tracePt t="31487" x="3086100" y="3848100"/>
          <p14:tracePt t="31504" x="3094038" y="3832225"/>
          <p14:tracePt t="31520" x="3094038" y="3848100"/>
          <p14:tracePt t="31574" x="3094038" y="3856038"/>
          <p14:tracePt t="31582" x="3094038" y="3878263"/>
          <p14:tracePt t="31590" x="3094038" y="3902075"/>
          <p14:tracePt t="31602" x="3094038" y="3940175"/>
          <p14:tracePt t="31619" x="3078163" y="3970338"/>
          <p14:tracePt t="31635" x="3078163" y="3984625"/>
          <p14:tracePt t="31653" x="3070225" y="3984625"/>
          <p14:tracePt t="31718" x="3063875" y="3984625"/>
          <p14:tracePt t="31726" x="3055938" y="3984625"/>
          <p14:tracePt t="31735" x="3040063" y="3954463"/>
          <p14:tracePt t="31752" x="3032125" y="3924300"/>
          <p14:tracePt t="31769" x="3017838" y="3886200"/>
          <p14:tracePt t="31785" x="3009900" y="3856038"/>
          <p14:tracePt t="31802" x="3009900" y="3817938"/>
          <p14:tracePt t="31819" x="3009900" y="3771900"/>
          <p14:tracePt t="31836" x="3009900" y="3725863"/>
          <p14:tracePt t="31852" x="3009900" y="3673475"/>
          <p14:tracePt t="31852" x="3017838" y="3657600"/>
          <p14:tracePt t="31870" x="3040063" y="3619500"/>
          <p14:tracePt t="31885" x="3116263" y="3559175"/>
          <p14:tracePt t="31902" x="3184525" y="3527425"/>
          <p14:tracePt t="31919" x="3254375" y="3505200"/>
          <p14:tracePt t="31936" x="3314700" y="3475038"/>
          <p14:tracePt t="31952" x="3352800" y="3451225"/>
          <p14:tracePt t="31969" x="3398838" y="3436938"/>
          <p14:tracePt t="31985" x="3421063" y="3429000"/>
          <p14:tracePt t="32002" x="3444875" y="3429000"/>
          <p14:tracePt t="32019" x="3451225" y="3429000"/>
          <p14:tracePt t="32078" x="3444875" y="3429000"/>
          <p14:tracePt t="32247" x="3436938" y="3429000"/>
          <p14:tracePt t="32254" x="3421063" y="3436938"/>
          <p14:tracePt t="32269" x="3398838" y="3451225"/>
          <p14:tracePt t="32269" x="3390900" y="3459163"/>
          <p14:tracePt t="32287" x="3368675" y="3475038"/>
          <p14:tracePt t="32303" x="3336925" y="3497263"/>
          <p14:tracePt t="32319" x="3306763" y="3527425"/>
          <p14:tracePt t="32336" x="3222625" y="3597275"/>
          <p14:tracePt t="32352" x="3162300" y="3679825"/>
          <p14:tracePt t="32369" x="3063875" y="3810000"/>
          <p14:tracePt t="32386" x="3009900" y="3924300"/>
          <p14:tracePt t="32402" x="3001963" y="3984625"/>
          <p14:tracePt t="32419" x="2971800" y="4046538"/>
          <p14:tracePt t="32436" x="2955925" y="4076700"/>
          <p14:tracePt t="32453" x="2933700" y="4098925"/>
          <p14:tracePt t="32469" x="2911475" y="4106863"/>
          <p14:tracePt t="32469" x="2895600" y="4114800"/>
          <p14:tracePt t="32487" x="2841625" y="4114800"/>
          <p14:tracePt t="32504" x="2773363" y="4114800"/>
          <p14:tracePt t="32520" x="2713038" y="4114800"/>
          <p14:tracePt t="32536" x="2689225" y="4114800"/>
          <p14:tracePt t="32553" x="2667000" y="4114800"/>
          <p14:tracePt t="32569" x="2644775" y="4130675"/>
          <p14:tracePt t="32586" x="2620963" y="4144963"/>
          <p14:tracePt t="32602" x="2598738" y="4160838"/>
          <p14:tracePt t="32619" x="2590800" y="4168775"/>
          <p14:tracePt t="32635" x="2574925" y="4175125"/>
          <p14:tracePt t="32652" x="2574925" y="4191000"/>
          <p14:tracePt t="32670" x="2582863" y="4191000"/>
          <p14:tracePt t="32726" x="2598738" y="4191000"/>
          <p14:tracePt t="32735" x="2613025" y="4191000"/>
          <p14:tracePt t="32758" x="2613025" y="4183063"/>
          <p14:tracePt t="32767" x="2620963" y="4175125"/>
          <p14:tracePt t="32782" x="2636838" y="4168775"/>
          <p14:tracePt t="32790" x="2636838" y="4160838"/>
          <p14:tracePt t="32806" x="2636838" y="4152900"/>
          <p14:tracePt t="32818" x="2636838" y="4130675"/>
          <p14:tracePt t="32836" x="2636838" y="4106863"/>
          <p14:tracePt t="32852" x="2636838" y="4092575"/>
          <p14:tracePt t="32868" x="2636838" y="4068763"/>
          <p14:tracePt t="32886" x="2636838" y="4060825"/>
          <p14:tracePt t="32910" x="2636838" y="4054475"/>
          <p14:tracePt t="33055" x="2636838" y="4046538"/>
          <p14:tracePt t="33070" x="2636838" y="4038600"/>
          <p14:tracePt t="33094" x="2628900" y="4038600"/>
          <p14:tracePt t="33166" x="2620963" y="4038600"/>
          <p14:tracePt t="33207" x="2613025" y="4038600"/>
          <p14:tracePt t="33214" x="2606675" y="4038600"/>
          <p14:tracePt t="33374" x="2606675" y="4022725"/>
          <p14:tracePt t="33390" x="2606675" y="4016375"/>
          <p14:tracePt t="33398" x="2606675" y="3992563"/>
          <p14:tracePt t="33406" x="2606675" y="3978275"/>
          <p14:tracePt t="33418" x="2644775" y="3908425"/>
          <p14:tracePt t="33436" x="2674938" y="3832225"/>
          <p14:tracePt t="33452" x="2689225" y="3771900"/>
          <p14:tracePt t="33469" x="2743200" y="3703638"/>
          <p14:tracePt t="33469" x="2751138" y="3687763"/>
          <p14:tracePt t="33487" x="2759075" y="3649663"/>
          <p14:tracePt t="33503" x="2773363" y="3635375"/>
          <p14:tracePt t="33519" x="2773363" y="3641725"/>
          <p14:tracePt t="33695" x="2773363" y="3657600"/>
          <p14:tracePt t="33703" x="2773363" y="3673475"/>
          <p14:tracePt t="33711" x="2773363" y="3679825"/>
          <p14:tracePt t="33719" x="2773363" y="3703638"/>
          <p14:tracePt t="33736" x="2773363" y="3741738"/>
          <p14:tracePt t="33752" x="2781300" y="3779838"/>
          <p14:tracePt t="33769" x="2781300" y="3794125"/>
          <p14:tracePt t="33786" x="2781300" y="3825875"/>
          <p14:tracePt t="33803" x="2781300" y="3840163"/>
          <p14:tracePt t="33820" x="2781300" y="3856038"/>
          <p14:tracePt t="33835" x="2781300" y="3878263"/>
          <p14:tracePt t="33852" x="2781300" y="3908425"/>
          <p14:tracePt t="33869" x="2781300" y="3932238"/>
          <p14:tracePt t="33869" x="2781300" y="3946525"/>
          <p14:tracePt t="33887" x="2781300" y="3970338"/>
          <p14:tracePt t="33902" x="2781300" y="3992563"/>
          <p14:tracePt t="33920" x="2781300" y="4000500"/>
          <p14:tracePt t="33935" x="2781300" y="4008438"/>
          <p14:tracePt t="33952" x="2781300" y="4016375"/>
          <p14:tracePt t="33969" x="2781300" y="4022725"/>
          <p14:tracePt t="33990" x="2773363" y="4038600"/>
          <p14:tracePt t="34006" x="2773363" y="4054475"/>
          <p14:tracePt t="34046" x="2765425" y="4060825"/>
          <p14:tracePt t="34070" x="2765425" y="4046538"/>
          <p14:tracePt t="34158" x="2773363" y="4030663"/>
          <p14:tracePt t="34167" x="2781300" y="4008438"/>
          <p14:tracePt t="34174" x="2781300" y="3962400"/>
          <p14:tracePt t="34186" x="2819400" y="3894138"/>
          <p14:tracePt t="34202" x="2857500" y="3810000"/>
          <p14:tracePt t="34219" x="2887663" y="3717925"/>
          <p14:tracePt t="34236" x="2917825" y="3641725"/>
          <p14:tracePt t="34252" x="2933700" y="3581400"/>
          <p14:tracePt t="34270" x="2949575" y="3543300"/>
          <p14:tracePt t="34270" x="2963863" y="3513138"/>
          <p14:tracePt t="34287" x="2941638" y="3543300"/>
          <p14:tracePt t="34391" x="2917825" y="3573463"/>
          <p14:tracePt t="34398" x="2895600" y="3611563"/>
          <p14:tracePt t="34406" x="2857500" y="3657600"/>
          <p14:tracePt t="34419" x="2781300" y="3741738"/>
          <p14:tracePt t="34436" x="2720975" y="3817938"/>
          <p14:tracePt t="34453" x="2636838" y="3870325"/>
          <p14:tracePt t="34469" x="2582863" y="3902075"/>
          <p14:tracePt t="34469" x="2568575" y="3908425"/>
          <p14:tracePt t="34487" x="2506663" y="3932238"/>
          <p14:tracePt t="34503" x="2468563" y="3946525"/>
          <p14:tracePt t="34519" x="2446338" y="3946525"/>
          <p14:tracePt t="34536" x="2416175" y="3946525"/>
          <p14:tracePt t="34553" x="2408238" y="3946525"/>
          <p14:tracePt t="34568" x="2392363" y="3946525"/>
          <p14:tracePt t="34586" x="2384425" y="3946525"/>
          <p14:tracePt t="34638" x="2370138" y="3946525"/>
          <p14:tracePt t="34647" x="2362200" y="3940175"/>
          <p14:tracePt t="34662" x="2362200" y="3932238"/>
          <p14:tracePt t="34671" x="2346325" y="3916363"/>
          <p14:tracePt t="34685" x="2332038" y="3870325"/>
          <p14:tracePt t="34703" x="2324100" y="3840163"/>
          <p14:tracePt t="34719" x="2324100" y="3794125"/>
          <p14:tracePt t="34736" x="2316163" y="3756025"/>
          <p14:tracePt t="34752" x="2308225" y="3703638"/>
          <p14:tracePt t="34769" x="2308225" y="3649663"/>
          <p14:tracePt t="34786" x="2308225" y="3603625"/>
          <p14:tracePt t="34802" x="2308225" y="3559175"/>
          <p14:tracePt t="34819" x="2301875" y="3521075"/>
          <p14:tracePt t="34836" x="2301875" y="3497263"/>
          <p14:tracePt t="34852" x="2301875" y="3475038"/>
          <p14:tracePt t="34852" x="2293938" y="3475038"/>
          <p14:tracePt t="34871" x="2286000" y="3475038"/>
          <p14:tracePt t="34975" x="2286000" y="3497263"/>
          <p14:tracePt t="34982" x="2278063" y="3521075"/>
          <p14:tracePt t="34991" x="2278063" y="3535363"/>
          <p14:tracePt t="35002" x="2263775" y="3603625"/>
          <p14:tracePt t="35020" x="2255838" y="3673475"/>
          <p14:tracePt t="35036" x="2255838" y="3749675"/>
          <p14:tracePt t="35053" x="2255838" y="3848100"/>
          <p14:tracePt t="35069" x="2255838" y="3940175"/>
          <p14:tracePt t="35069" x="2270125" y="3992563"/>
          <p14:tracePt t="35087" x="2308225" y="4098925"/>
          <p14:tracePt t="35103" x="2354263" y="4183063"/>
          <p14:tracePt t="35119" x="2392363" y="4244975"/>
          <p14:tracePt t="35136" x="2416175" y="4267200"/>
          <p14:tracePt t="35152" x="2430463" y="4283075"/>
          <p14:tracePt t="35171" x="2438400" y="4297363"/>
          <p14:tracePt t="35186" x="2438400" y="4327525"/>
          <p14:tracePt t="35206" x="2422525" y="4327525"/>
          <p14:tracePt t="35219" x="2378075" y="4351338"/>
          <p14:tracePt t="35237" x="2301875" y="4365625"/>
          <p14:tracePt t="35252" x="2187575" y="4381500"/>
          <p14:tracePt t="35270" x="2065338" y="4381500"/>
          <p14:tracePt t="35270" x="2003425" y="4381500"/>
          <p14:tracePt t="35287" x="1927225" y="4381500"/>
          <p14:tracePt t="35303" x="1897063" y="4381500"/>
          <p14:tracePt t="35320" x="1874838" y="4381500"/>
          <p14:tracePt t="35336" x="1858963" y="4381500"/>
          <p14:tracePt t="35352" x="1858963" y="4373563"/>
          <p14:tracePt t="35369" x="1851025" y="4365625"/>
          <p14:tracePt t="35387" x="1828800" y="4335463"/>
          <p14:tracePt t="35403" x="1820863" y="4327525"/>
          <p14:tracePt t="35419" x="1820863" y="4305300"/>
          <p14:tracePt t="35436" x="1812925" y="4283075"/>
          <p14:tracePt t="35453" x="1806575" y="4267200"/>
          <p14:tracePt t="35453" x="1798638" y="4259263"/>
          <p14:tracePt t="35471" x="1798638" y="4237038"/>
          <p14:tracePt t="35487" x="1798638" y="4229100"/>
          <p14:tracePt t="35503" x="1798638" y="4221163"/>
          <p14:tracePt t="35526" x="1798638" y="4213225"/>
          <p14:tracePt t="35535" x="1806575" y="4206875"/>
          <p14:tracePt t="35552" x="1820863" y="4198938"/>
          <p14:tracePt t="35569" x="1858963" y="4183063"/>
          <p14:tracePt t="35586" x="1897063" y="4175125"/>
          <p14:tracePt t="35603" x="1935163" y="4160838"/>
          <p14:tracePt t="35619" x="1973263" y="4160838"/>
          <p14:tracePt t="35636" x="2003425" y="4160838"/>
          <p14:tracePt t="35636" x="2011363" y="4160838"/>
          <p14:tracePt t="35655" x="2019300" y="4160838"/>
          <p14:tracePt t="35671" x="2027238" y="4160838"/>
          <p14:tracePt t="35685" x="2035175" y="4160838"/>
          <p14:tracePt t="35702" x="2041525" y="4160838"/>
          <p14:tracePt t="35719" x="2049463" y="4160838"/>
          <p14:tracePt t="35735" x="2057400" y="4160838"/>
          <p14:tracePt t="35752" x="2073275" y="4144963"/>
          <p14:tracePt t="35769" x="2095500" y="4137025"/>
          <p14:tracePt t="35786" x="2103438" y="4137025"/>
          <p14:tracePt t="35802" x="2103438" y="4130675"/>
          <p14:tracePt t="35819" x="2103438" y="4137025"/>
          <p14:tracePt t="35894" x="2079625" y="4152900"/>
          <p14:tracePt t="35903" x="2073275" y="4168775"/>
          <p14:tracePt t="35910" x="2041525" y="4198938"/>
          <p14:tracePt t="35919" x="1951038" y="4267200"/>
          <p14:tracePt t="35936" x="1851025" y="4343400"/>
          <p14:tracePt t="35952" x="1782763" y="4397375"/>
          <p14:tracePt t="35969" x="1760538" y="4427538"/>
          <p14:tracePt t="35986" x="1782763" y="4427538"/>
          <p14:tracePt t="36038" x="1820863" y="4419600"/>
          <p14:tracePt t="36046" x="1897063" y="4397375"/>
          <p14:tracePt t="36055" x="1965325" y="4365625"/>
          <p14:tracePt t="36068" x="2117725" y="4305300"/>
          <p14:tracePt t="36068" x="2187575" y="4275138"/>
          <p14:tracePt t="36086" x="2301875" y="4221163"/>
          <p14:tracePt t="36103" x="2400300" y="4183063"/>
          <p14:tracePt t="36119" x="2454275" y="4160838"/>
          <p14:tracePt t="36136" x="2514600" y="4137025"/>
          <p14:tracePt t="36154" x="2536825" y="4130675"/>
          <p14:tracePt t="36169" x="2544763" y="4130675"/>
          <p14:tracePt t="36185" x="2552700" y="4130675"/>
          <p14:tracePt t="36202" x="2574925" y="4130675"/>
          <p14:tracePt t="36219" x="2598738" y="4144963"/>
          <p14:tracePt t="36235" x="2636838" y="4221163"/>
          <p14:tracePt t="36253" x="2667000" y="4289425"/>
          <p14:tracePt t="36269" x="2689225" y="4365625"/>
          <p14:tracePt t="36269" x="2697163" y="4397375"/>
          <p14:tracePt t="36287" x="2713038" y="4479925"/>
          <p14:tracePt t="36303" x="2727325" y="4533900"/>
          <p14:tracePt t="36320" x="2735263" y="4579938"/>
          <p14:tracePt t="36336" x="2735263" y="4594225"/>
          <p14:tracePt t="36353" x="2735263" y="4610100"/>
          <p14:tracePt t="36369" x="2735263" y="4632325"/>
          <p14:tracePt t="36385" x="2743200" y="4656138"/>
          <p14:tracePt t="36403" x="2743200" y="4670425"/>
          <p14:tracePt t="36419" x="2735263" y="4702175"/>
          <p14:tracePt t="36436" x="2735263" y="4708525"/>
          <p14:tracePt t="36452" x="2727325" y="4716463"/>
          <p14:tracePt t="36469" x="2720975" y="4708525"/>
          <p14:tracePt t="36510" x="2720975" y="4702175"/>
          <p14:tracePt t="36519" x="2720975" y="4664075"/>
          <p14:tracePt t="36526" x="2682875" y="4602163"/>
          <p14:tracePt t="36536" x="2682875" y="4549775"/>
          <p14:tracePt t="36552" x="2651125" y="4511675"/>
          <p14:tracePt t="36569" x="2651125" y="4473575"/>
          <p14:tracePt t="36586" x="2644775" y="4449763"/>
          <p14:tracePt t="36603" x="2644775" y="4427538"/>
          <p14:tracePt t="36619" x="2636838" y="4411663"/>
          <p14:tracePt t="36636" x="2628900" y="4411663"/>
          <p14:tracePt t="36652" x="2628900" y="4403725"/>
          <p14:tracePt t="36669" x="2613025" y="4403725"/>
          <p14:tracePt t="36710" x="2606675" y="4403725"/>
          <p14:tracePt t="36719" x="2582863" y="4403725"/>
          <p14:tracePt t="36726" x="2552700" y="4403725"/>
          <p14:tracePt t="36735" x="2468563" y="4403725"/>
          <p14:tracePt t="36752" x="2362200" y="4449763"/>
          <p14:tracePt t="36769" x="2201863" y="4487863"/>
          <p14:tracePt t="36786" x="2065338" y="4518025"/>
          <p14:tracePt t="36802" x="1905000" y="4541838"/>
          <p14:tracePt t="36819" x="1812925" y="4579938"/>
          <p14:tracePt t="36836" x="1752600" y="4640263"/>
          <p14:tracePt t="36853" x="1722438" y="4678363"/>
          <p14:tracePt t="36870" x="1684338" y="4762500"/>
          <p14:tracePt t="36870" x="1660525" y="4792663"/>
          <p14:tracePt t="36887" x="1600200" y="4884738"/>
          <p14:tracePt t="36903" x="1546225" y="4975225"/>
          <p14:tracePt t="36920" x="1501775" y="5075238"/>
          <p14:tracePt t="36936" x="1477963" y="5151438"/>
          <p14:tracePt t="36953" x="1477963" y="5273675"/>
          <p14:tracePt t="36969" x="1455738" y="5418138"/>
          <p14:tracePt t="36986" x="1401763" y="5578475"/>
          <p14:tracePt t="37002" x="1341438" y="5715000"/>
          <p14:tracePt t="37020" x="1227138" y="5807075"/>
          <p14:tracePt t="37036" x="1127125" y="5867400"/>
          <p14:tracePt t="37052" x="1066800" y="5905500"/>
          <p14:tracePt t="37069" x="1044575" y="5921375"/>
          <p14:tracePt t="37069" x="1036638" y="5935663"/>
          <p14:tracePt t="37086" x="1012825" y="5997575"/>
          <p14:tracePt t="37103" x="1006475" y="6073775"/>
          <p14:tracePt t="37119" x="990600" y="6126163"/>
          <p14:tracePt t="37136" x="982663" y="6156325"/>
          <p14:tracePt t="37154" x="982663" y="6164263"/>
          <p14:tracePt t="37169" x="982663" y="6172200"/>
          <p14:tracePt t="37230" x="982663" y="6188075"/>
          <p14:tracePt t="37238" x="982663" y="6202363"/>
          <p14:tracePt t="37252" x="982663" y="6218238"/>
          <p14:tracePt t="37269" x="982663" y="6226175"/>
          <p14:tracePt t="37285" x="982663" y="6240463"/>
          <p14:tracePt t="37303" x="1012825" y="6226175"/>
          <p14:tracePt t="37320" x="1058863" y="6188075"/>
          <p14:tracePt t="37336" x="1165225" y="6149975"/>
          <p14:tracePt t="37353" x="1311275" y="6065838"/>
          <p14:tracePt t="37369" x="1501775" y="5973763"/>
          <p14:tracePt t="37386" x="1858963" y="5799138"/>
          <p14:tracePt t="37403" x="1973263" y="5715000"/>
          <p14:tracePt t="37419" x="2590800" y="5456238"/>
          <p14:tracePt t="37437" x="2606675" y="5432425"/>
          <p14:tracePt t="37453" x="2606675" y="5486400"/>
          <p14:tracePt t="37591" x="2560638" y="5508625"/>
          <p14:tracePt t="37598" x="2476500" y="5494338"/>
          <p14:tracePt t="37606" x="2468563" y="5494338"/>
          <p14:tracePt t="37630" x="2454275" y="5486400"/>
          <p14:tracePt t="37638" x="2408238" y="5486400"/>
          <p14:tracePt t="37653" x="2255838" y="5486400"/>
          <p14:tracePt t="37669" x="1889125" y="5532438"/>
          <p14:tracePt t="37687" x="1654175" y="5622925"/>
          <p14:tracePt t="37703" x="1531938" y="5668963"/>
          <p14:tracePt t="37719" x="1401763" y="5730875"/>
          <p14:tracePt t="37736" x="1249363" y="5821363"/>
          <p14:tracePt t="37753" x="1104900" y="5913438"/>
          <p14:tracePt t="37769" x="1006475" y="5997575"/>
          <p14:tracePt t="37786" x="892175" y="6080125"/>
          <p14:tracePt t="37802" x="792163" y="6164263"/>
          <p14:tracePt t="37819" x="693738" y="6248400"/>
          <p14:tracePt t="37836" x="617538" y="6332538"/>
          <p14:tracePt t="37853" x="541338" y="6408738"/>
          <p14:tracePt t="37853" x="511175" y="6430963"/>
          <p14:tracePt t="37870" x="449263" y="6492875"/>
          <p14:tracePt t="37887" x="396875" y="6530975"/>
          <p14:tracePt t="37903" x="358775" y="6553200"/>
          <p14:tracePt t="37920" x="304800" y="657542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407988"/>
            <a:ext cx="8261350" cy="103981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ARTERIA PULMONAR </a:t>
            </a:r>
            <a:r>
              <a:rPr lang="es-CL" dirty="0" err="1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l.s.i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.</a:t>
            </a:r>
            <a:endParaRPr lang="es-ES" dirty="0" smtClean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26627" name="4 Imagen" descr="art.pulmon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5" t="31348" r="30142" b="31892"/>
          <a:stretch>
            <a:fillRect/>
          </a:stretch>
        </p:blipFill>
        <p:spPr bwMode="auto">
          <a:xfrm>
            <a:off x="731838" y="1628775"/>
            <a:ext cx="728821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3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92" x="579438" y="6507163"/>
          <p14:tracePt t="1100" x="601663" y="6461125"/>
          <p14:tracePt t="1108" x="655638" y="6400800"/>
          <p14:tracePt t="1120" x="731838" y="6264275"/>
          <p14:tracePt t="1138" x="815975" y="6149975"/>
          <p14:tracePt t="1154" x="884238" y="6049963"/>
          <p14:tracePt t="1154" x="922338" y="6003925"/>
          <p14:tracePt t="1172" x="960438" y="5943600"/>
          <p14:tracePt t="1187" x="1044575" y="5753100"/>
          <p14:tracePt t="1205" x="1066800" y="5616575"/>
          <p14:tracePt t="1221" x="1096963" y="5470525"/>
          <p14:tracePt t="1237" x="1135063" y="5326063"/>
          <p14:tracePt t="1255" x="1150938" y="5203825"/>
          <p14:tracePt t="1271" x="1150938" y="5121275"/>
          <p14:tracePt t="1288" x="1158875" y="5097463"/>
          <p14:tracePt t="1304" x="1150938" y="5097463"/>
          <p14:tracePt t="1420" x="1135063" y="5097463"/>
          <p14:tracePt t="1428" x="1127125" y="5097463"/>
          <p14:tracePt t="1475" x="1120775" y="5089525"/>
          <p14:tracePt t="1572" x="1120775" y="5083175"/>
          <p14:tracePt t="1620" x="1112838" y="5075238"/>
          <p14:tracePt t="1628" x="1112838" y="5067300"/>
          <p14:tracePt t="1637" x="1112838" y="5059363"/>
          <p14:tracePt t="1659" x="1112838" y="5051425"/>
          <p14:tracePt t="1684" x="1096963" y="5045075"/>
          <p14:tracePt t="1772" x="1074738" y="5045075"/>
          <p14:tracePt t="1788" x="1044575" y="5045075"/>
          <p14:tracePt t="1795" x="1028700" y="5045075"/>
          <p14:tracePt t="1805" x="974725" y="5051425"/>
          <p14:tracePt t="1821" x="936625" y="5075238"/>
          <p14:tracePt t="1837" x="930275" y="5075238"/>
          <p14:tracePt t="1853" x="922338" y="5075238"/>
          <p14:tracePt t="2147" x="914400" y="5075238"/>
          <p14:tracePt t="2195" x="906463" y="5075238"/>
          <p14:tracePt t="2300" x="898525" y="5083175"/>
          <p14:tracePt t="2356" x="898525" y="5089525"/>
          <p14:tracePt t="2372" x="922338" y="5097463"/>
          <p14:tracePt t="2380" x="952500" y="5105400"/>
          <p14:tracePt t="2388" x="1074738" y="5105400"/>
          <p14:tracePt t="2405" x="1211263" y="5089525"/>
          <p14:tracePt t="2421" x="1287463" y="5051425"/>
          <p14:tracePt t="2437" x="1393825" y="4983163"/>
          <p14:tracePt t="2454" x="1524000" y="4899025"/>
          <p14:tracePt t="2470" x="1646238" y="4800600"/>
          <p14:tracePt t="2487" x="1768475" y="4686300"/>
          <p14:tracePt t="2504" x="1920875" y="4518025"/>
          <p14:tracePt t="2520" x="2111375" y="4365625"/>
          <p14:tracePt t="2537" x="2332038" y="4198938"/>
          <p14:tracePt t="2537" x="2416175" y="4130675"/>
          <p14:tracePt t="2556" x="2498725" y="4046538"/>
          <p14:tracePt t="2569" x="2713038" y="3894138"/>
          <p14:tracePt t="2587" x="2735263" y="3856038"/>
          <p14:tracePt t="2604" x="2735263" y="3848100"/>
          <p14:tracePt t="2627" x="2697163" y="3848100"/>
          <p14:tracePt t="2636" x="2644775" y="3870325"/>
          <p14:tracePt t="2653" x="2705100" y="3856038"/>
          <p14:tracePt t="2755" x="2819400" y="3802063"/>
          <p14:tracePt t="2763" x="3017838" y="3687763"/>
          <p14:tracePt t="2771" x="3352800" y="3382963"/>
          <p14:tracePt t="2787" x="3711575" y="3040063"/>
          <p14:tracePt t="2804" x="4084638" y="2552700"/>
          <p14:tracePt t="2820" x="4389438" y="2095500"/>
          <p14:tracePt t="2836" x="4579938" y="1668463"/>
          <p14:tracePt t="2854" x="4702175" y="1287463"/>
          <p14:tracePt t="2870" x="4800600" y="1006475"/>
          <p14:tracePt t="2886" x="4914900" y="769938"/>
          <p14:tracePt t="2903" x="5013325" y="609600"/>
          <p14:tracePt t="2920" x="5083175" y="479425"/>
          <p14:tracePt t="2936" x="5127625" y="381000"/>
          <p14:tracePt t="2936" x="5135563" y="350838"/>
          <p14:tracePt t="2955" x="5159375" y="296863"/>
          <p14:tracePt t="2969" x="5173663" y="212725"/>
          <p14:tracePt t="2987" x="5173663" y="168275"/>
          <p14:tracePt t="3004" x="5173663" y="160338"/>
          <p14:tracePt t="3020" x="5173663" y="152400"/>
          <p14:tracePt t="3187" x="5181600" y="144463"/>
          <p14:tracePt t="3195" x="5189538" y="136525"/>
          <p14:tracePt t="3204" x="5203825" y="114300"/>
          <p14:tracePt t="3220" x="5273675" y="68263"/>
          <p14:tracePt t="3237" x="5380038" y="30163"/>
          <p14:tracePt t="3254" x="5486400" y="0"/>
          <p14:tracePt t="3270" x="5578475" y="0"/>
          <p14:tracePt t="3287" x="5622925" y="0"/>
          <p14:tracePt t="3304" x="5661025" y="0"/>
          <p14:tracePt t="3320" x="5699125" y="0"/>
          <p14:tracePt t="3337" x="5753100" y="7938"/>
          <p14:tracePt t="3337" x="5775325" y="22225"/>
          <p14:tracePt t="3355" x="5807075" y="46038"/>
          <p14:tracePt t="3369" x="5943600" y="174625"/>
          <p14:tracePt t="3388" x="6035675" y="274638"/>
          <p14:tracePt t="3404" x="6149975" y="350838"/>
          <p14:tracePt t="3420" x="6294438" y="465138"/>
          <p14:tracePt t="3437" x="6438900" y="563563"/>
          <p14:tracePt t="3454" x="6629400" y="677863"/>
          <p14:tracePt t="3470" x="6765925" y="762000"/>
          <p14:tracePt t="3486" x="6873875" y="854075"/>
          <p14:tracePt t="3503" x="6950075" y="898525"/>
          <p14:tracePt t="3520" x="6988175" y="936625"/>
          <p14:tracePt t="3536" x="7002463" y="952500"/>
          <p14:tracePt t="3536" x="7010400" y="960438"/>
          <p14:tracePt t="3555" x="7010400" y="944563"/>
          <p14:tracePt t="3618" x="6994525" y="922338"/>
          <p14:tracePt t="3626" x="6964363" y="884238"/>
          <p14:tracePt t="3636" x="6880225" y="777875"/>
          <p14:tracePt t="3654" x="6811963" y="677863"/>
          <p14:tracePt t="3670" x="6727825" y="555625"/>
          <p14:tracePt t="3686" x="6659563" y="427038"/>
          <p14:tracePt t="3704" x="6613525" y="327025"/>
          <p14:tracePt t="3720" x="6599238" y="228600"/>
          <p14:tracePt t="3737" x="6575425" y="182563"/>
          <p14:tracePt t="3737" x="6575425" y="168275"/>
          <p14:tracePt t="3755" x="6569075" y="152400"/>
          <p14:tracePt t="3769" x="6553200" y="130175"/>
          <p14:tracePt t="3786" x="6537325" y="106363"/>
          <p14:tracePt t="3804" x="6523038" y="92075"/>
          <p14:tracePt t="3820" x="6499225" y="68263"/>
          <p14:tracePt t="3836" x="6492875" y="60325"/>
          <p14:tracePt t="3853" x="6469063" y="46038"/>
          <p14:tracePt t="3870" x="6454775" y="30163"/>
          <p14:tracePt t="3887" x="6446838" y="30163"/>
          <p14:tracePt t="3979" x="6438900" y="30163"/>
          <p14:tracePt t="3994" x="6430963" y="30163"/>
          <p14:tracePt t="4027" x="6423025" y="38100"/>
          <p14:tracePt t="4059" x="6423025" y="46038"/>
          <p14:tracePt t="4075" x="6423025" y="53975"/>
          <p14:tracePt t="4083" x="6408738" y="68263"/>
          <p14:tracePt t="4107" x="6408738" y="76200"/>
          <p14:tracePt t="4820" x="6408738" y="92075"/>
          <p14:tracePt t="4827" x="6408738" y="114300"/>
          <p14:tracePt t="4837" x="6408738" y="190500"/>
          <p14:tracePt t="4854" x="6416675" y="334963"/>
          <p14:tracePt t="4870" x="6416675" y="549275"/>
          <p14:tracePt t="4887" x="6416675" y="892175"/>
          <p14:tracePt t="4904" x="6324600" y="1317625"/>
          <p14:tracePt t="4920" x="6118225" y="1889125"/>
          <p14:tracePt t="4937" x="5821363" y="2544763"/>
          <p14:tracePt t="4937" x="5600700" y="2873375"/>
          <p14:tracePt t="4955" x="5372100" y="3208338"/>
          <p14:tracePt t="4970" x="4778375" y="3984625"/>
          <p14:tracePt t="4987" x="4449763" y="4389438"/>
          <p14:tracePt t="5004" x="4130675" y="4778375"/>
          <p14:tracePt t="5020" x="3856038" y="5037138"/>
          <p14:tracePt t="5037" x="3673475" y="5219700"/>
          <p14:tracePt t="5054" x="3489325" y="5380038"/>
          <p14:tracePt t="5070" x="3330575" y="5478463"/>
          <p14:tracePt t="5088" x="3146425" y="5562600"/>
          <p14:tracePt t="5104" x="2955925" y="5616575"/>
          <p14:tracePt t="5120" x="2765425" y="5654675"/>
          <p14:tracePt t="5137" x="2606675" y="5668963"/>
          <p14:tracePt t="5154" x="2446338" y="5676900"/>
          <p14:tracePt t="5154" x="2362200" y="5676900"/>
          <p14:tracePt t="5171" x="2201863" y="5676900"/>
          <p14:tracePt t="5187" x="2003425" y="5676900"/>
          <p14:tracePt t="5204" x="1820863" y="5676900"/>
          <p14:tracePt t="5220" x="1668463" y="5684838"/>
          <p14:tracePt t="5238" x="1608138" y="5692775"/>
          <p14:tracePt t="5255" x="1516063" y="5692775"/>
          <p14:tracePt t="5272" x="1387475" y="5684838"/>
          <p14:tracePt t="5288" x="1311275" y="5646738"/>
          <p14:tracePt t="5305" x="1279525" y="5608638"/>
          <p14:tracePt t="5321" x="1265238" y="5584825"/>
          <p14:tracePt t="5338" x="1265238" y="5578475"/>
          <p14:tracePt t="5354" x="1287463" y="5584825"/>
          <p14:tracePt t="5412" x="1325563" y="5622925"/>
          <p14:tracePt t="5420" x="1341438" y="5668963"/>
          <p14:tracePt t="5428" x="1393825" y="5722938"/>
          <p14:tracePt t="5437" x="1516063" y="5851525"/>
          <p14:tracePt t="5455" x="1638300" y="5997575"/>
          <p14:tracePt t="5471" x="1722438" y="6126163"/>
          <p14:tracePt t="5488" x="1806575" y="6256338"/>
          <p14:tracePt t="5505" x="2011363" y="6378575"/>
          <p14:tracePt t="5522" x="2225675" y="6477000"/>
          <p14:tracePt t="5538" x="2392363" y="6515100"/>
          <p14:tracePt t="5555" x="2522538" y="6561138"/>
          <p14:tracePt t="5555" x="2560638" y="6569075"/>
          <p14:tracePt t="5572" x="2590800" y="6569075"/>
          <p14:tracePt t="5588" x="2598738" y="6583363"/>
          <p14:tracePt t="5604" x="2598738" y="6575425"/>
          <p14:tracePt t="5660" x="2552700" y="6561138"/>
          <p14:tracePt t="5667" x="2522538" y="6545263"/>
          <p14:tracePt t="5676" x="2446338" y="6507163"/>
          <p14:tracePt t="5687" x="2324100" y="6461125"/>
          <p14:tracePt t="5705" x="2232025" y="6430963"/>
          <p14:tracePt t="5721" x="2171700" y="6408738"/>
          <p14:tracePt t="5738" x="2133600" y="6392863"/>
          <p14:tracePt t="5738" x="2117725" y="6392863"/>
          <p14:tracePt t="5756" x="2103438" y="6392863"/>
          <p14:tracePt t="5771" x="2079625" y="6392863"/>
          <p14:tracePt t="5788" x="2087563" y="6392863"/>
          <p14:tracePt t="5916" x="2111375" y="6392863"/>
          <p14:tracePt t="5925" x="2133600" y="6392863"/>
          <p14:tracePt t="5937" x="2141538" y="6392863"/>
          <p14:tracePt t="5954" x="2133600" y="6392863"/>
          <p14:tracePt t="6012" x="2079625" y="6392863"/>
          <p14:tracePt t="6020" x="2027238" y="6392863"/>
          <p14:tracePt t="6028" x="1958975" y="6392863"/>
          <p14:tracePt t="6038" x="1851025" y="6392863"/>
          <p14:tracePt t="6055" x="1798638" y="6400800"/>
          <p14:tracePt t="6071" x="1782763" y="6408738"/>
          <p14:tracePt t="6089" x="1782763" y="6416675"/>
          <p14:tracePt t="6104" x="1782763" y="6423025"/>
          <p14:tracePt t="6132" x="1798638" y="6430963"/>
          <p14:tracePt t="6148" x="1812925" y="6430963"/>
          <p14:tracePt t="6156" x="1836738" y="6438900"/>
          <p14:tracePt t="6170" x="1920875" y="6438900"/>
          <p14:tracePt t="6188" x="1958975" y="6438900"/>
          <p14:tracePt t="6205" x="1981200" y="6438900"/>
          <p14:tracePt t="6222" x="1989138" y="6438900"/>
          <p14:tracePt t="6340" x="1989138" y="6423025"/>
          <p14:tracePt t="6364" x="1989138" y="6416675"/>
          <p14:tracePt t="6372" x="2011363" y="6392863"/>
          <p14:tracePt t="6389" x="2049463" y="6362700"/>
          <p14:tracePt t="6405" x="2117725" y="6308725"/>
          <p14:tracePt t="6421" x="2217738" y="6264275"/>
          <p14:tracePt t="6438" x="2378075" y="6180138"/>
          <p14:tracePt t="6455" x="2552700" y="6065838"/>
          <p14:tracePt t="6471" x="2917825" y="5859463"/>
          <p14:tracePt t="6488" x="3284538" y="5654675"/>
          <p14:tracePt t="6505" x="3589338" y="5470525"/>
          <p14:tracePt t="6521" x="3756025" y="5364163"/>
          <p14:tracePt t="6538" x="3902075" y="5287963"/>
          <p14:tracePt t="6538" x="4000500" y="5257800"/>
          <p14:tracePt t="6556" x="4060825" y="5227638"/>
          <p14:tracePt t="6571" x="4160838" y="5181600"/>
          <p14:tracePt t="6590" x="4191000" y="5173663"/>
          <p14:tracePt t="6605" x="4221163" y="5159375"/>
          <p14:tracePt t="6621" x="4244975" y="5143500"/>
          <p14:tracePt t="6638" x="4289425" y="5121275"/>
          <p14:tracePt t="6655" x="4365625" y="5083175"/>
          <p14:tracePt t="6671" x="4473575" y="4999038"/>
          <p14:tracePt t="6688" x="4640263" y="4876800"/>
          <p14:tracePt t="6705" x="4906963" y="4716463"/>
          <p14:tracePt t="6721" x="5113338" y="4572000"/>
          <p14:tracePt t="6738" x="5303838" y="4457700"/>
          <p14:tracePt t="6754" x="5440363" y="4351338"/>
          <p14:tracePt t="6754" x="5516563" y="4297363"/>
          <p14:tracePt t="6772" x="5630863" y="4206875"/>
          <p14:tracePt t="6788" x="5722938" y="4152900"/>
          <p14:tracePt t="6805" x="5775325" y="4092575"/>
          <p14:tracePt t="6821" x="5829300" y="4060825"/>
          <p14:tracePt t="6838" x="5851525" y="4030663"/>
          <p14:tracePt t="6855" x="5859463" y="4016375"/>
          <p14:tracePt t="6871" x="5867400" y="3992563"/>
          <p14:tracePt t="6889" x="5875338" y="3978275"/>
          <p14:tracePt t="6905" x="5875338" y="3970338"/>
          <p14:tracePt t="6921" x="5875338" y="3962400"/>
          <p14:tracePt t="6937" x="5867400" y="3962400"/>
          <p14:tracePt t="7044" x="5859463" y="3962400"/>
          <p14:tracePt t="7124" x="5859463" y="3970338"/>
          <p14:tracePt t="7132" x="5851525" y="3970338"/>
          <p14:tracePt t="7148" x="5851525" y="3984625"/>
          <p14:tracePt t="7156" x="5837238" y="3992563"/>
          <p14:tracePt t="7171" x="5829300" y="4076700"/>
          <p14:tracePt t="7188" x="5829300" y="4106863"/>
          <p14:tracePt t="7205" x="5821363" y="4137025"/>
          <p14:tracePt t="7221" x="5813425" y="4152900"/>
          <p14:tracePt t="7238" x="5813425" y="4144963"/>
          <p14:tracePt t="7308" x="5807075" y="4137025"/>
          <p14:tracePt t="7324" x="5807075" y="4130675"/>
          <p14:tracePt t="7332" x="5807075" y="4114800"/>
          <p14:tracePt t="7340" x="5807075" y="4106863"/>
          <p14:tracePt t="7354" x="5807075" y="4084638"/>
          <p14:tracePt t="7354" x="5807075" y="4068763"/>
          <p14:tracePt t="7372" x="5807075" y="4030663"/>
          <p14:tracePt t="7388" x="5807075" y="3962400"/>
          <p14:tracePt t="7405" x="5821363" y="3870325"/>
          <p14:tracePt t="7421" x="5867400" y="3771900"/>
          <p14:tracePt t="7438" x="5921375" y="3679825"/>
          <p14:tracePt t="7455" x="5965825" y="3627438"/>
          <p14:tracePt t="7471" x="5997575" y="3597275"/>
          <p14:tracePt t="7488" x="6042025" y="3589338"/>
          <p14:tracePt t="7505" x="6126163" y="3589338"/>
          <p14:tracePt t="7522" x="6164263" y="3589338"/>
          <p14:tracePt t="7538" x="6188075" y="3589338"/>
          <p14:tracePt t="7555" x="6210300" y="3603625"/>
          <p14:tracePt t="7555" x="6226175" y="3611563"/>
          <p14:tracePt t="7572" x="6210300" y="3627438"/>
          <p14:tracePt t="7588" x="6194425" y="3641725"/>
          <p14:tracePt t="7604" x="6149975" y="3657600"/>
          <p14:tracePt t="7623" x="6103938" y="3657600"/>
          <p14:tracePt t="7638" x="6080125" y="3657600"/>
          <p14:tracePt t="7654" x="6057900" y="3657600"/>
          <p14:tracePt t="7671" x="6049963" y="3657600"/>
          <p14:tracePt t="7692" x="6042025" y="3657600"/>
          <p14:tracePt t="7704" x="6035675" y="3657600"/>
          <p14:tracePt t="7740" x="6027738" y="3657600"/>
          <p14:tracePt t="7756" x="6011863" y="3665538"/>
          <p14:tracePt t="7764" x="6011863" y="3679825"/>
          <p14:tracePt t="7779" x="6011863" y="3703638"/>
          <p14:tracePt t="7788" x="5997575" y="3741738"/>
          <p14:tracePt t="7805" x="5981700" y="3771900"/>
          <p14:tracePt t="7821" x="5973763" y="3810000"/>
          <p14:tracePt t="7838" x="5959475" y="3825875"/>
          <p14:tracePt t="7855" x="5943600" y="3856038"/>
          <p14:tracePt t="7871" x="5913438" y="3894138"/>
          <p14:tracePt t="7888" x="5875338" y="3954463"/>
          <p14:tracePt t="7905" x="5837238" y="4030663"/>
          <p14:tracePt t="7922" x="5807075" y="4106863"/>
          <p14:tracePt t="7938" x="5783263" y="4191000"/>
          <p14:tracePt t="7938" x="5761038" y="4221163"/>
          <p14:tracePt t="7956" x="5753100" y="4237038"/>
          <p14:tracePt t="7971" x="5722938" y="4321175"/>
          <p14:tracePt t="7988" x="5707063" y="4359275"/>
          <p14:tracePt t="8005" x="5707063" y="4373563"/>
          <p14:tracePt t="8021" x="5707063" y="4381500"/>
          <p14:tracePt t="8044" x="5699125" y="4381500"/>
          <p14:tracePt t="8076" x="5684838" y="4381500"/>
          <p14:tracePt t="8133" x="5661025" y="4381500"/>
          <p14:tracePt t="8140" x="5630863" y="4381500"/>
          <p14:tracePt t="8154" x="5584825" y="4381500"/>
          <p14:tracePt t="8154" x="5540375" y="4381500"/>
          <p14:tracePt t="8172" x="5486400" y="4373563"/>
          <p14:tracePt t="8189" x="5326063" y="4343400"/>
          <p14:tracePt t="8205" x="5037138" y="4283075"/>
          <p14:tracePt t="8221" x="4754563" y="4168775"/>
          <p14:tracePt t="8238" x="4587875" y="4046538"/>
          <p14:tracePt t="8255" x="4327525" y="3924300"/>
          <p14:tracePt t="8271" x="4175125" y="3817938"/>
          <p14:tracePt t="8288" x="4098925" y="3771900"/>
          <p14:tracePt t="8304" x="4068763" y="3749675"/>
          <p14:tracePt t="8322" x="4060825" y="3749675"/>
          <p14:tracePt t="8340" x="4060825" y="3756025"/>
          <p14:tracePt t="8354" x="4060825" y="3802063"/>
          <p14:tracePt t="8354" x="4060825" y="3832225"/>
          <p14:tracePt t="8372" x="4038600" y="3916363"/>
          <p14:tracePt t="8388" x="4022725" y="4000500"/>
          <p14:tracePt t="8405" x="4000500" y="4060825"/>
          <p14:tracePt t="8421" x="3962400" y="4098925"/>
          <p14:tracePt t="8438" x="3946525" y="4122738"/>
          <p14:tracePt t="8455" x="3916363" y="4144963"/>
          <p14:tracePt t="8471" x="3894138" y="4168775"/>
          <p14:tracePt t="8488" x="3878263" y="4175125"/>
          <p14:tracePt t="8505" x="3863975" y="4191000"/>
          <p14:tracePt t="8522" x="3863975" y="4198938"/>
          <p14:tracePt t="8538" x="3856038" y="4198938"/>
          <p14:tracePt t="8620" x="3856038" y="4191000"/>
          <p14:tracePt t="8628" x="3856038" y="4183063"/>
          <p14:tracePt t="8644" x="3856038" y="4168775"/>
          <p14:tracePt t="8654" x="3878263" y="4144963"/>
          <p14:tracePt t="8671" x="3908425" y="4122738"/>
          <p14:tracePt t="8688" x="3932238" y="4122738"/>
          <p14:tracePt t="8705" x="3946525" y="4114800"/>
          <p14:tracePt t="8721" x="3954463" y="4106863"/>
          <p14:tracePt t="8737" x="3962400" y="4106863"/>
          <p14:tracePt t="8754" x="3970338" y="4106863"/>
          <p14:tracePt t="8780" x="3978275" y="4106863"/>
          <p14:tracePt t="9037" x="3978275" y="4098925"/>
          <p14:tracePt t="9636" x="3978275" y="4092575"/>
          <p14:tracePt t="9660" x="3978275" y="4084638"/>
          <p14:tracePt t="10618" x="3984625" y="4076700"/>
          <p14:tracePt t="11012" x="3992563" y="4076700"/>
          <p14:tracePt t="11028" x="4000500" y="4076700"/>
          <p14:tracePt t="11068" x="4016375" y="4076700"/>
          <p14:tracePt t="11092" x="4022725" y="4068763"/>
          <p14:tracePt t="11100" x="4038600" y="4054475"/>
          <p14:tracePt t="11108" x="4098925" y="4016375"/>
          <p14:tracePt t="11121" x="4213225" y="3946525"/>
          <p14:tracePt t="11139" x="4351338" y="3840163"/>
          <p14:tracePt t="11139" x="4397375" y="3779838"/>
          <p14:tracePt t="11156" x="4465638" y="3695700"/>
          <p14:tracePt t="11171" x="4702175" y="3352800"/>
          <p14:tracePt t="11189" x="4945063" y="2979738"/>
          <p14:tracePt t="11206" x="5203825" y="2568575"/>
          <p14:tracePt t="11222" x="5418138" y="2095500"/>
          <p14:tracePt t="11238" x="5592763" y="1660525"/>
          <p14:tracePt t="11255" x="5768975" y="1303338"/>
          <p14:tracePt t="11272" x="5905500" y="1066800"/>
          <p14:tracePt t="11288" x="6035675" y="854075"/>
          <p14:tracePt t="11305" x="6118225" y="685800"/>
          <p14:tracePt t="11322" x="6232525" y="541338"/>
          <p14:tracePt t="11338" x="6378575" y="427038"/>
          <p14:tracePt t="11338" x="6454775" y="365125"/>
          <p14:tracePt t="11356" x="6613525" y="274638"/>
          <p14:tracePt t="11372" x="6697663" y="228600"/>
          <p14:tracePt t="11389" x="6743700" y="212725"/>
          <p14:tracePt t="11405" x="6781800" y="206375"/>
          <p14:tracePt t="11421" x="6804025" y="206375"/>
          <p14:tracePt t="11437" x="6827838" y="206375"/>
          <p14:tracePt t="11454" x="6858000" y="206375"/>
          <p14:tracePt t="11471" x="6888163" y="220663"/>
          <p14:tracePt t="11487" x="6918325" y="244475"/>
          <p14:tracePt t="11504" x="7002463" y="327025"/>
          <p14:tracePt t="11521" x="7140575" y="419100"/>
          <p14:tracePt t="11538" x="7269163" y="541338"/>
          <p14:tracePt t="11538" x="7337425" y="609600"/>
          <p14:tracePt t="11555" x="7483475" y="731838"/>
          <p14:tracePt t="11571" x="7535863" y="822325"/>
          <p14:tracePt t="11587" x="7559675" y="892175"/>
          <p14:tracePt t="11605" x="7566025" y="936625"/>
          <p14:tracePt t="11621" x="7566025" y="968375"/>
          <p14:tracePt t="11637" x="7543800" y="990600"/>
          <p14:tracePt t="11654" x="7505700" y="1028700"/>
          <p14:tracePt t="11671" x="7407275" y="1058863"/>
          <p14:tracePt t="11687" x="7192963" y="1112838"/>
          <p14:tracePt t="11704" x="6858000" y="1158875"/>
          <p14:tracePt t="11721" x="6423025" y="1235075"/>
          <p14:tracePt t="11737" x="6003925" y="1287463"/>
          <p14:tracePt t="11737" x="5745163" y="1317625"/>
          <p14:tracePt t="11755" x="5661025" y="1341438"/>
          <p14:tracePt t="11770" x="5546725" y="1387475"/>
          <p14:tracePt t="11788" x="5532438" y="1401763"/>
          <p14:tracePt t="11805" x="5524500" y="1439863"/>
          <p14:tracePt t="11821" x="5524500" y="1554163"/>
          <p14:tracePt t="11837" x="5546725" y="1698625"/>
          <p14:tracePt t="11854" x="5584825" y="1851025"/>
          <p14:tracePt t="11871" x="5592763" y="2049463"/>
          <p14:tracePt t="11887" x="5592763" y="2270125"/>
          <p14:tracePt t="11904" x="5592763" y="2498725"/>
          <p14:tracePt t="11921" x="5562600" y="2797175"/>
          <p14:tracePt t="11937" x="5456238" y="3170238"/>
          <p14:tracePt t="11937" x="5410200" y="3314700"/>
          <p14:tracePt t="11955" x="5287963" y="3589338"/>
          <p14:tracePt t="11971" x="5151438" y="3817938"/>
          <p14:tracePt t="11988" x="5029200" y="3970338"/>
          <p14:tracePt t="12004" x="4838700" y="4098925"/>
          <p14:tracePt t="12022" x="4694238" y="4206875"/>
          <p14:tracePt t="12038" x="4549775" y="4305300"/>
          <p14:tracePt t="12054" x="4403725" y="4381500"/>
          <p14:tracePt t="12071" x="4275138" y="4435475"/>
          <p14:tracePt t="12087" x="4175125" y="4487863"/>
          <p14:tracePt t="12104" x="4054475" y="4572000"/>
          <p14:tracePt t="12120" x="3908425" y="4664075"/>
          <p14:tracePt t="12120" x="3832225" y="4740275"/>
          <p14:tracePt t="12139" x="3787775" y="4784725"/>
          <p14:tracePt t="12153" x="3717925" y="4860925"/>
          <p14:tracePt t="12153" x="3703638" y="4876800"/>
          <p14:tracePt t="12171" x="3649663" y="4914900"/>
          <p14:tracePt t="12188" x="3589338" y="4968875"/>
          <p14:tracePt t="12205" x="3543300" y="5006975"/>
          <p14:tracePt t="12221" x="3482975" y="5029200"/>
          <p14:tracePt t="12237" x="3444875" y="5051425"/>
          <p14:tracePt t="12254" x="3421063" y="5059363"/>
          <p14:tracePt t="12271" x="3406775" y="5059363"/>
          <p14:tracePt t="12287" x="3368675" y="5059363"/>
          <p14:tracePt t="12304" x="3336925" y="5059363"/>
          <p14:tracePt t="12321" x="3292475" y="5059363"/>
          <p14:tracePt t="12337" x="3254375" y="5059363"/>
          <p14:tracePt t="12337" x="3222625" y="5059363"/>
          <p14:tracePt t="12356" x="3208338" y="5059363"/>
          <p14:tracePt t="12370" x="3178175" y="5067300"/>
          <p14:tracePt t="12388" x="3178175" y="5083175"/>
          <p14:tracePt t="12404" x="3178175" y="5097463"/>
          <p14:tracePt t="12435" x="3178175" y="5105400"/>
          <p14:tracePt t="12443" x="3178175" y="5121275"/>
          <p14:tracePt t="12459" x="3184525" y="5127625"/>
          <p14:tracePt t="12475" x="3184525" y="5135563"/>
          <p14:tracePt t="12491" x="3192463" y="5151438"/>
          <p14:tracePt t="12504" x="3216275" y="5151438"/>
          <p14:tracePt t="12521" x="3238500" y="5151438"/>
          <p14:tracePt t="12537" x="3292475" y="5143500"/>
          <p14:tracePt t="12537" x="3322638" y="5121275"/>
          <p14:tracePt t="12555" x="3398838" y="5051425"/>
          <p14:tracePt t="12571" x="3459163" y="4968875"/>
          <p14:tracePt t="12588" x="3497263" y="4884738"/>
          <p14:tracePt t="12604" x="3527425" y="4792663"/>
          <p14:tracePt t="12621" x="3551238" y="4724400"/>
          <p14:tracePt t="12638" x="3573463" y="4678363"/>
          <p14:tracePt t="12654" x="3581400" y="4632325"/>
          <p14:tracePt t="12671" x="3611563" y="4572000"/>
          <p14:tracePt t="12687" x="3657600" y="4525963"/>
          <p14:tracePt t="12704" x="3673475" y="4473575"/>
          <p14:tracePt t="12721" x="3756025" y="4419600"/>
          <p14:tracePt t="12737" x="3817938" y="4373563"/>
          <p14:tracePt t="12737" x="3856038" y="4351338"/>
          <p14:tracePt t="12755" x="3863975" y="4351338"/>
          <p14:tracePt t="12770" x="3916363" y="4321175"/>
          <p14:tracePt t="12788" x="3924300" y="4313238"/>
          <p14:tracePt t="12804" x="3902075" y="4313238"/>
          <p14:tracePt t="12907" x="3894138" y="4321175"/>
          <p14:tracePt t="12915" x="3886200" y="4321175"/>
          <p14:tracePt t="12964" x="3878263" y="4321175"/>
          <p14:tracePt t="12979" x="3870325" y="4321175"/>
          <p14:tracePt t="12988" x="3863975" y="4321175"/>
          <p14:tracePt t="13004" x="3856038" y="4321175"/>
          <p14:tracePt t="13011" x="3848100" y="4321175"/>
          <p14:tracePt t="13043" x="3848100" y="4313238"/>
          <p14:tracePt t="13155" x="3848100" y="4305300"/>
          <p14:tracePt t="13163" x="3856038" y="4275138"/>
          <p14:tracePt t="13172" x="3894138" y="4237038"/>
          <p14:tracePt t="13190" x="3932238" y="4206875"/>
          <p14:tracePt t="13205" x="3954463" y="4168775"/>
          <p14:tracePt t="13221" x="3992563" y="4130675"/>
          <p14:tracePt t="13238" x="4008438" y="4098925"/>
          <p14:tracePt t="13255" x="4038600" y="4084638"/>
          <p14:tracePt t="13271" x="4060825" y="4060825"/>
          <p14:tracePt t="13288" x="4106863" y="4054475"/>
          <p14:tracePt t="13304" x="4144963" y="4038600"/>
          <p14:tracePt t="13321" x="4183063" y="4030663"/>
          <p14:tracePt t="13321" x="4213225" y="4030663"/>
          <p14:tracePt t="13339" x="4237038" y="4030663"/>
          <p14:tracePt t="13354" x="4267200" y="4022725"/>
          <p14:tracePt t="13372" x="4297363" y="4022725"/>
          <p14:tracePt t="13388" x="4313238" y="4022725"/>
          <p14:tracePt t="13404" x="4335463" y="4022725"/>
          <p14:tracePt t="13420" x="4343400" y="4022725"/>
          <p14:tracePt t="13437" x="4365625" y="4022725"/>
          <p14:tracePt t="13454" x="4373563" y="4022725"/>
          <p14:tracePt t="13470" x="4381500" y="4022725"/>
          <p14:tracePt t="13563" x="4389438" y="4022725"/>
          <p14:tracePt t="13587" x="4373563" y="4022725"/>
          <p14:tracePt t="13708" x="4365625" y="4022725"/>
          <p14:tracePt t="13715" x="4351338" y="4022725"/>
          <p14:tracePt t="13731" x="4343400" y="4022725"/>
          <p14:tracePt t="13739" x="4327525" y="4022725"/>
          <p14:tracePt t="13755" x="4297363" y="4022725"/>
          <p14:tracePt t="13771" x="4267200" y="4022725"/>
          <p14:tracePt t="13788" x="4251325" y="4030663"/>
          <p14:tracePt t="13805" x="4229100" y="4030663"/>
          <p14:tracePt t="13821" x="4206875" y="4038600"/>
          <p14:tracePt t="13837" x="4168775" y="4038600"/>
          <p14:tracePt t="13855" x="4122738" y="4046538"/>
          <p14:tracePt t="13871" x="4084638" y="4046538"/>
          <p14:tracePt t="13887" x="4054475" y="4046538"/>
          <p14:tracePt t="13904" x="4030663" y="4060825"/>
          <p14:tracePt t="13921" x="4008438" y="4060825"/>
          <p14:tracePt t="13937" x="3984625" y="4076700"/>
          <p14:tracePt t="13937" x="3970338" y="4076700"/>
          <p14:tracePt t="13955" x="3940175" y="4098925"/>
          <p14:tracePt t="13971" x="3902075" y="4122738"/>
          <p14:tracePt t="13988" x="3863975" y="4137025"/>
          <p14:tracePt t="14004" x="3832225" y="4160838"/>
          <p14:tracePt t="14021" x="3825875" y="4191000"/>
          <p14:tracePt t="14037" x="3802063" y="4229100"/>
          <p14:tracePt t="14055" x="3763963" y="4275138"/>
          <p14:tracePt t="14072" x="3733800" y="4313238"/>
          <p14:tracePt t="14088" x="3725863" y="4351338"/>
          <p14:tracePt t="14104" x="3711575" y="4373563"/>
          <p14:tracePt t="14121" x="3711575" y="4389438"/>
          <p14:tracePt t="14138" x="3711575" y="4397375"/>
          <p14:tracePt t="14154" x="3711575" y="4389438"/>
          <p14:tracePt t="14219" x="3711575" y="4381500"/>
          <p14:tracePt t="14235" x="3711575" y="4365625"/>
          <p14:tracePt t="14243" x="3711575" y="4359275"/>
          <p14:tracePt t="14254" x="3725863" y="4321175"/>
          <p14:tracePt t="14271" x="3741738" y="4297363"/>
          <p14:tracePt t="14287" x="3779838" y="4259263"/>
          <p14:tracePt t="14304" x="3802063" y="4229100"/>
          <p14:tracePt t="14321" x="3840163" y="4191000"/>
          <p14:tracePt t="14321" x="3856038" y="4183063"/>
          <p14:tracePt t="14339" x="3863975" y="4175125"/>
          <p14:tracePt t="14354" x="3924300" y="4130675"/>
          <p14:tracePt t="14371" x="3970338" y="4114800"/>
          <p14:tracePt t="14388" x="4000500" y="4098925"/>
          <p14:tracePt t="14405" x="4022725" y="4092575"/>
          <p14:tracePt t="14421" x="4054475" y="4076700"/>
          <p14:tracePt t="14438" x="4092575" y="4076700"/>
          <p14:tracePt t="14454" x="4114800" y="4076700"/>
          <p14:tracePt t="14471" x="4137025" y="4076700"/>
          <p14:tracePt t="14488" x="4152900" y="4076700"/>
          <p14:tracePt t="14504" x="4168775" y="4076700"/>
          <p14:tracePt t="14579" x="4168775" y="4084638"/>
          <p14:tracePt t="14635" x="4160838" y="4092575"/>
          <p14:tracePt t="14643" x="4152900" y="4092575"/>
          <p14:tracePt t="14659" x="4144963" y="4098925"/>
          <p14:tracePt t="14670" x="4130675" y="4098925"/>
          <p14:tracePt t="14689" x="4106863" y="4106863"/>
          <p14:tracePt t="14704" x="4092575" y="4122738"/>
          <p14:tracePt t="14721" x="4060825" y="4130675"/>
          <p14:tracePt t="14739" x="4060825" y="4137025"/>
          <p14:tracePt t="14754" x="4038600" y="4152900"/>
          <p14:tracePt t="14771" x="4016375" y="4168775"/>
          <p14:tracePt t="14788" x="4000500" y="4175125"/>
          <p14:tracePt t="14804" x="4000500" y="4183063"/>
          <p14:tracePt t="14820" x="3984625" y="4198938"/>
          <p14:tracePt t="14837" x="3978275" y="4213225"/>
          <p14:tracePt t="14854" x="3978275" y="4221163"/>
          <p14:tracePt t="14987" x="3978275" y="4206875"/>
          <p14:tracePt t="15051" x="3978275" y="4198938"/>
          <p14:tracePt t="15059" x="3978275" y="4183063"/>
          <p14:tracePt t="15075" x="3978275" y="4168775"/>
          <p14:tracePt t="15087" x="3978275" y="4160838"/>
          <p14:tracePt t="15104" x="3978275" y="4144963"/>
          <p14:tracePt t="15121" x="3978275" y="4137025"/>
          <p14:tracePt t="15138" x="3984625" y="4114800"/>
          <p14:tracePt t="15154" x="3992563" y="4106863"/>
          <p14:tracePt t="15243" x="4000500" y="4106863"/>
          <p14:tracePt t="15315" x="4016375" y="4114800"/>
          <p14:tracePt t="15323" x="4022725" y="4137025"/>
          <p14:tracePt t="15337" x="4038600" y="4160838"/>
          <p14:tracePt t="15337" x="4046538" y="4175125"/>
          <p14:tracePt t="15356" x="4060825" y="4206875"/>
          <p14:tracePt t="15372" x="4076700" y="4229100"/>
          <p14:tracePt t="15388" x="4092575" y="4244975"/>
          <p14:tracePt t="15405" x="4098925" y="4259263"/>
          <p14:tracePt t="15421" x="4106863" y="4259263"/>
          <p14:tracePt t="15556" x="4114800" y="4251325"/>
          <p14:tracePt t="15563" x="4114800" y="4237038"/>
          <p14:tracePt t="15572" x="4144963" y="4191000"/>
          <p14:tracePt t="15588" x="4152900" y="4144963"/>
          <p14:tracePt t="15605" x="4168775" y="4098925"/>
          <p14:tracePt t="15621" x="4175125" y="4084638"/>
          <p14:tracePt t="15638" x="4191000" y="4054475"/>
          <p14:tracePt t="15655" x="4198938" y="4030663"/>
          <p14:tracePt t="15670" x="4206875" y="4016375"/>
          <p14:tracePt t="15688" x="4221163" y="4016375"/>
          <p14:tracePt t="15704" x="4229100" y="4016375"/>
          <p14:tracePt t="15721" x="4237038" y="4016375"/>
          <p14:tracePt t="15779" x="4267200" y="4054475"/>
          <p14:tracePt t="15787" x="4267200" y="4068763"/>
          <p14:tracePt t="15795" x="4283075" y="4084638"/>
          <p14:tracePt t="15811" x="4283075" y="4098925"/>
          <p14:tracePt t="15820" x="4289425" y="4114800"/>
          <p14:tracePt t="15838" x="4289425" y="4122738"/>
          <p14:tracePt t="15859" x="4289425" y="4106863"/>
          <p14:tracePt t="15957" x="4289425" y="4092575"/>
          <p14:tracePt t="15963" x="4289425" y="4068763"/>
          <p14:tracePt t="15972" x="4289425" y="4030663"/>
          <p14:tracePt t="15988" x="4297363" y="3992563"/>
          <p14:tracePt t="16005" x="4305300" y="3978275"/>
          <p14:tracePt t="16020" x="4313238" y="3962400"/>
          <p14:tracePt t="16038" x="4327525" y="3946525"/>
          <p14:tracePt t="16055" x="4335463" y="3940175"/>
          <p14:tracePt t="16070" x="4343400" y="3932238"/>
          <p14:tracePt t="16087" x="4351338" y="3932238"/>
          <p14:tracePt t="16171" x="4359275" y="3932238"/>
          <p14:tracePt t="16179" x="4365625" y="3954463"/>
          <p14:tracePt t="16188" x="4381500" y="4000500"/>
          <p14:tracePt t="16205" x="4381500" y="4038600"/>
          <p14:tracePt t="16221" x="4389438" y="4046538"/>
          <p14:tracePt t="16237" x="4389438" y="4060825"/>
          <p14:tracePt t="16254" x="4397375" y="4060825"/>
          <p14:tracePt t="16339" x="4397375" y="4046538"/>
          <p14:tracePt t="16363" x="4397375" y="4038600"/>
          <p14:tracePt t="16371" x="4397375" y="4022725"/>
          <p14:tracePt t="16379" x="4397375" y="4008438"/>
          <p14:tracePt t="16388" x="4381500" y="3970338"/>
          <p14:tracePt t="16404" x="4373563" y="3940175"/>
          <p14:tracePt t="16421" x="4373563" y="3932238"/>
          <p14:tracePt t="16437" x="4373563" y="3924300"/>
          <p14:tracePt t="16454" x="4373563" y="3916363"/>
          <p14:tracePt t="16471" x="4365625" y="3916363"/>
          <p14:tracePt t="16796" x="4351338" y="3932238"/>
          <p14:tracePt t="16860" x="4335463" y="3946525"/>
          <p14:tracePt t="16875" x="4327525" y="3962400"/>
          <p14:tracePt t="16884" x="4327525" y="3984625"/>
          <p14:tracePt t="16892" x="4327525" y="4008438"/>
          <p14:tracePt t="16904" x="4321175" y="4076700"/>
          <p14:tracePt t="16921" x="4321175" y="4144963"/>
          <p14:tracePt t="16938" x="4321175" y="4198938"/>
          <p14:tracePt t="16938" x="4321175" y="4221163"/>
          <p14:tracePt t="16956" x="4321175" y="4244975"/>
          <p14:tracePt t="16971" x="4327525" y="4259263"/>
          <p14:tracePt t="16988" x="4335463" y="4259263"/>
          <p14:tracePt t="17011" x="4343400" y="4259263"/>
          <p14:tracePt t="17036" x="4351338" y="4267200"/>
          <p14:tracePt t="17043" x="4351338" y="4275138"/>
          <p14:tracePt t="17054" x="4351338" y="4283075"/>
          <p14:tracePt t="17070" x="4359275" y="4297363"/>
          <p14:tracePt t="17088" x="4373563" y="4305300"/>
          <p14:tracePt t="17104" x="4365625" y="4305300"/>
          <p14:tracePt t="17275" x="4359275" y="4305300"/>
          <p14:tracePt t="17284" x="4359275" y="4313238"/>
          <p14:tracePt t="17291" x="4351338" y="4313238"/>
          <p14:tracePt t="17331" x="4351338" y="4321175"/>
          <p14:tracePt t="17347" x="4351338" y="4327525"/>
          <p14:tracePt t="17363" x="4351338" y="4343400"/>
          <p14:tracePt t="17388" x="4351338" y="4351338"/>
          <p14:tracePt t="17404" x="4351338" y="4359275"/>
          <p14:tracePt t="17411" x="4359275" y="4365625"/>
          <p14:tracePt t="17420" x="4365625" y="4373563"/>
          <p14:tracePt t="17437" x="4373563" y="4397375"/>
          <p14:tracePt t="17454" x="4389438" y="4419600"/>
          <p14:tracePt t="17471" x="4389438" y="4427538"/>
          <p14:tracePt t="17487" x="4397375" y="4435475"/>
          <p14:tracePt t="17515" x="4403725" y="4441825"/>
          <p14:tracePt t="17539" x="4411663" y="4441825"/>
          <p14:tracePt t="17571" x="4419600" y="4441825"/>
          <p14:tracePt t="17595" x="4427538" y="4441825"/>
          <p14:tracePt t="17611" x="4435475" y="4441825"/>
          <p14:tracePt t="17795" x="4441825" y="4435475"/>
          <p14:tracePt t="17804" x="4449763" y="4427538"/>
          <p14:tracePt t="17811" x="4457700" y="4419600"/>
          <p14:tracePt t="17821" x="4473575" y="4411663"/>
          <p14:tracePt t="17838" x="4479925" y="4397375"/>
          <p14:tracePt t="17855" x="4487863" y="4389438"/>
          <p14:tracePt t="17871" x="4503738" y="4373563"/>
          <p14:tracePt t="17888" x="4518025" y="4365625"/>
          <p14:tracePt t="17904" x="4541838" y="4359275"/>
          <p14:tracePt t="17921" x="4549775" y="4351338"/>
          <p14:tracePt t="17937" x="4564063" y="4343400"/>
          <p14:tracePt t="17954" x="4587875" y="4327525"/>
          <p14:tracePt t="17972" x="4594225" y="4321175"/>
          <p14:tracePt t="17988" x="4602163" y="4321175"/>
          <p14:tracePt t="18004" x="4602163" y="4313238"/>
          <p14:tracePt t="18021" x="4602163" y="4305300"/>
          <p14:tracePt t="18107" x="4602163" y="4297363"/>
          <p14:tracePt t="18131" x="4594225" y="4297363"/>
          <p14:tracePt t="18283" x="4587875" y="4305300"/>
          <p14:tracePt t="18292" x="4587875" y="4313238"/>
          <p14:tracePt t="18305" x="4579938" y="4335463"/>
          <p14:tracePt t="18305" x="4572000" y="4335463"/>
          <p14:tracePt t="18324" x="4572000" y="4343400"/>
          <p14:tracePt t="18337" x="4564063" y="4351338"/>
          <p14:tracePt t="18355" x="4556125" y="4359275"/>
          <p14:tracePt t="18387" x="4549775" y="4373563"/>
          <p14:tracePt t="18403" x="4541838" y="4373563"/>
          <p14:tracePt t="18411" x="4541838" y="4389438"/>
          <p14:tracePt t="18427" x="4533900" y="4397375"/>
          <p14:tracePt t="18437" x="4518025" y="4411663"/>
          <p14:tracePt t="18455" x="4518025" y="4427538"/>
          <p14:tracePt t="18471" x="4495800" y="4449763"/>
          <p14:tracePt t="18488" x="4495800" y="4473575"/>
          <p14:tracePt t="18505" x="4487863" y="4495800"/>
          <p14:tracePt t="18522" x="4473575" y="4525963"/>
          <p14:tracePt t="18522" x="4465638" y="4533900"/>
          <p14:tracePt t="18540" x="4465638" y="4556125"/>
          <p14:tracePt t="18554" x="4435475" y="4625975"/>
          <p14:tracePt t="18572" x="4397375" y="4670425"/>
          <p14:tracePt t="18588" x="4381500" y="4702175"/>
          <p14:tracePt t="18605" x="4381500" y="4732338"/>
          <p14:tracePt t="18621" x="4373563" y="4762500"/>
          <p14:tracePt t="18638" x="4359275" y="4778375"/>
          <p14:tracePt t="18654" x="4359275" y="4784725"/>
          <p14:tracePt t="18671" x="4359275" y="4800600"/>
          <p14:tracePt t="18687" x="4359275" y="4792663"/>
          <p14:tracePt t="18796" x="4359275" y="4778375"/>
          <p14:tracePt t="18804" x="4359275" y="4746625"/>
          <p14:tracePt t="18811" x="4359275" y="4732338"/>
          <p14:tracePt t="18821" x="4365625" y="4670425"/>
          <p14:tracePt t="18838" x="4373563" y="4625975"/>
          <p14:tracePt t="18855" x="4397375" y="4564063"/>
          <p14:tracePt t="18871" x="4403725" y="4511675"/>
          <p14:tracePt t="18888" x="4427538" y="4473575"/>
          <p14:tracePt t="18905" x="4435475" y="4435475"/>
          <p14:tracePt t="18921" x="4457700" y="4411663"/>
          <p14:tracePt t="18938" x="4473575" y="4381500"/>
          <p14:tracePt t="18956" x="4473575" y="4373563"/>
          <p14:tracePt t="18971" x="4479925" y="4359275"/>
          <p14:tracePt t="18988" x="4487863" y="4351338"/>
          <p14:tracePt t="19004" x="4503738" y="4335463"/>
          <p14:tracePt t="19021" x="4511675" y="4335463"/>
          <p14:tracePt t="19051" x="4518025" y="4327525"/>
          <p14:tracePt t="19067" x="4525963" y="4321175"/>
          <p14:tracePt t="19091" x="4518025" y="4321175"/>
          <p14:tracePt t="19236" x="4511675" y="4327525"/>
          <p14:tracePt t="19244" x="4487863" y="4343400"/>
          <p14:tracePt t="19256" x="4457700" y="4373563"/>
          <p14:tracePt t="19271" x="4403725" y="4419600"/>
          <p14:tracePt t="19288" x="4359275" y="4457700"/>
          <p14:tracePt t="19305" x="4305300" y="4487863"/>
          <p14:tracePt t="19321" x="4283075" y="4511675"/>
          <p14:tracePt t="19338" x="4221163" y="4541838"/>
          <p14:tracePt t="19356" x="4191000" y="4549775"/>
          <p14:tracePt t="19372" x="4160838" y="4572000"/>
          <p14:tracePt t="19388" x="4137025" y="4587875"/>
          <p14:tracePt t="19405" x="4130675" y="4587875"/>
          <p14:tracePt t="19427" x="4152900" y="4587875"/>
          <p14:tracePt t="19524" x="4160838" y="4579938"/>
          <p14:tracePt t="19531" x="4175125" y="4564063"/>
          <p14:tracePt t="19539" x="4206875" y="4541838"/>
          <p14:tracePt t="19554" x="4297363" y="4465638"/>
          <p14:tracePt t="19572" x="4351338" y="4419600"/>
          <p14:tracePt t="19589" x="4427538" y="4373563"/>
          <p14:tracePt t="19605" x="4503738" y="4327525"/>
          <p14:tracePt t="19622" x="4556125" y="4283075"/>
          <p14:tracePt t="19638" x="4594225" y="4259263"/>
          <p14:tracePt t="19655" x="4618038" y="4244975"/>
          <p14:tracePt t="19671" x="4632325" y="4229100"/>
          <p14:tracePt t="19690" x="4648200" y="4229100"/>
          <p14:tracePt t="19705" x="4648200" y="4221163"/>
          <p14:tracePt t="19721" x="4640263" y="4237038"/>
          <p14:tracePt t="19811" x="4632325" y="4251325"/>
          <p14:tracePt t="19819" x="4618038" y="4275138"/>
          <p14:tracePt t="19827" x="4610100" y="4289425"/>
          <p14:tracePt t="19837" x="4564063" y="4335463"/>
          <p14:tracePt t="19855" x="4533900" y="4351338"/>
          <p14:tracePt t="19872" x="4525963" y="4359275"/>
          <p14:tracePt t="19887" x="4518025" y="4359275"/>
          <p14:tracePt t="19904" x="4511675" y="4359275"/>
          <p14:tracePt t="19955" x="4511675" y="4343400"/>
          <p14:tracePt t="19995" x="4511675" y="4335463"/>
          <p14:tracePt t="20004" x="4511675" y="4321175"/>
          <p14:tracePt t="20011" x="4533900" y="4297363"/>
          <p14:tracePt t="20021" x="4610100" y="4237038"/>
          <p14:tracePt t="20038" x="4648200" y="4198938"/>
          <p14:tracePt t="20056" x="4686300" y="4168775"/>
          <p14:tracePt t="20072" x="4724400" y="4152900"/>
          <p14:tracePt t="20088" x="4754563" y="4130675"/>
          <p14:tracePt t="20105" x="4762500" y="4130675"/>
          <p14:tracePt t="20121" x="4770438" y="4130675"/>
          <p14:tracePt t="20163" x="4778375" y="4130675"/>
          <p14:tracePt t="20171" x="4784725" y="4130675"/>
          <p14:tracePt t="20179" x="4792663" y="4130675"/>
          <p14:tracePt t="20189" x="4800600" y="4160838"/>
          <p14:tracePt t="20205" x="4816475" y="4198938"/>
          <p14:tracePt t="20221" x="4822825" y="4237038"/>
          <p14:tracePt t="20238" x="4822825" y="4267200"/>
          <p14:tracePt t="20255" x="4838700" y="4275138"/>
          <p14:tracePt t="20271" x="4846638" y="4289425"/>
          <p14:tracePt t="20288" x="4846638" y="4297363"/>
          <p14:tracePt t="20304" x="4846638" y="4289425"/>
          <p14:tracePt t="20451" x="4846638" y="4283075"/>
          <p14:tracePt t="20459" x="4846638" y="4267200"/>
          <p14:tracePt t="20475" x="4846638" y="4259263"/>
          <p14:tracePt t="20488" x="4838700" y="4244975"/>
          <p14:tracePt t="20505" x="4838700" y="4237038"/>
          <p14:tracePt t="20521" x="4838700" y="4229100"/>
          <p14:tracePt t="20538" x="4838700" y="4221163"/>
          <p14:tracePt t="20556" x="4838700" y="4213225"/>
          <p14:tracePt t="20595" x="4822825" y="4213225"/>
          <p14:tracePt t="20675" x="4808538" y="4213225"/>
          <p14:tracePt t="20684" x="4784725" y="4213225"/>
          <p14:tracePt t="20691" x="4762500" y="4213225"/>
          <p14:tracePt t="20706" x="4694238" y="4244975"/>
          <p14:tracePt t="20723" x="4632325" y="4259263"/>
          <p14:tracePt t="20738" x="4572000" y="4297363"/>
          <p14:tracePt t="20738" x="4518025" y="4321175"/>
          <p14:tracePt t="20756" x="4457700" y="4359275"/>
          <p14:tracePt t="20772" x="4403725" y="4411663"/>
          <p14:tracePt t="20788" x="4351338" y="4441825"/>
          <p14:tracePt t="20805" x="4321175" y="4473575"/>
          <p14:tracePt t="20821" x="4305300" y="4495800"/>
          <p14:tracePt t="20838" x="4297363" y="4518025"/>
          <p14:tracePt t="20855" x="4289425" y="4533900"/>
          <p14:tracePt t="20872" x="4289425" y="4541838"/>
          <p14:tracePt t="20931" x="4305300" y="4541838"/>
          <p14:tracePt t="20955" x="4335463" y="4541838"/>
          <p14:tracePt t="20963" x="4359275" y="4525963"/>
          <p14:tracePt t="20972" x="4403725" y="4479925"/>
          <p14:tracePt t="20988" x="4457700" y="4449763"/>
          <p14:tracePt t="21005" x="4495800" y="4411663"/>
          <p14:tracePt t="21021" x="4541838" y="4381500"/>
          <p14:tracePt t="21038" x="4579938" y="4351338"/>
          <p14:tracePt t="21055" x="4610100" y="4327525"/>
          <p14:tracePt t="21072" x="4632325" y="4297363"/>
          <p14:tracePt t="21088" x="4664075" y="4283075"/>
          <p14:tracePt t="21105" x="4678363" y="4275138"/>
          <p14:tracePt t="21121" x="4694238" y="4267200"/>
          <p14:tracePt t="21138" x="4686300" y="4267200"/>
          <p14:tracePt t="21268" x="4670425" y="4267200"/>
          <p14:tracePt t="21284" x="4686300" y="4267200"/>
          <p14:tracePt t="21452" x="4694238" y="4267200"/>
          <p14:tracePt t="21470" x="4716463" y="4251325"/>
          <p14:tracePt t="21475" x="4724400" y="4251325"/>
          <p14:tracePt t="21499" x="4732338" y="4244975"/>
          <p14:tracePt t="21515" x="4732338" y="4237038"/>
          <p14:tracePt t="21524" x="4740275" y="4229100"/>
          <p14:tracePt t="21538" x="4754563" y="4221163"/>
          <p14:tracePt t="21572" x="4762500" y="4221163"/>
          <p14:tracePt t="21764" x="4770438" y="4221163"/>
          <p14:tracePt t="21772" x="4770438" y="4229100"/>
          <p14:tracePt t="21779" x="4784725" y="4244975"/>
          <p14:tracePt t="21789" x="4800600" y="4259263"/>
          <p14:tracePt t="21806" x="4822825" y="4283075"/>
          <p14:tracePt t="21821" x="4838700" y="4297363"/>
          <p14:tracePt t="21838" x="4838700" y="4305300"/>
          <p14:tracePt t="21854" x="4846638" y="4313238"/>
          <p14:tracePt t="21871" x="4854575" y="4313238"/>
          <p14:tracePt t="21888" x="4860925" y="4321175"/>
          <p14:tracePt t="21904" x="4860925" y="4327525"/>
          <p14:tracePt t="21931" x="4860925" y="4335463"/>
          <p14:tracePt t="21947" x="4860925" y="4351338"/>
          <p14:tracePt t="21955" x="4868863" y="4359275"/>
          <p14:tracePt t="21971" x="4868863" y="4365625"/>
          <p14:tracePt t="21989" x="4868863" y="4373563"/>
          <p14:tracePt t="22005" x="4868863" y="4389438"/>
          <p14:tracePt t="22022" x="4868863" y="4403725"/>
          <p14:tracePt t="22039" x="4868863" y="4419600"/>
          <p14:tracePt t="22055" x="4892675" y="4435475"/>
          <p14:tracePt t="22071" x="4892675" y="4449763"/>
          <p14:tracePt t="22088" x="4906963" y="4479925"/>
          <p14:tracePt t="22105" x="4914900" y="4503738"/>
          <p14:tracePt t="22122" x="4922838" y="4533900"/>
          <p14:tracePt t="22122" x="4937125" y="4541838"/>
          <p14:tracePt t="22140" x="4937125" y="4549775"/>
          <p14:tracePt t="22155" x="4953000" y="4587875"/>
          <p14:tracePt t="22172" x="4968875" y="4618038"/>
          <p14:tracePt t="22188" x="4983163" y="4640263"/>
          <p14:tracePt t="22205" x="4999038" y="4656138"/>
          <p14:tracePt t="22222" x="4999038" y="4640263"/>
          <p14:tracePt t="22323" x="4999038" y="4625975"/>
          <p14:tracePt t="22331" x="4999038" y="4587875"/>
          <p14:tracePt t="22339" x="4975225" y="4541838"/>
          <p14:tracePt t="22355" x="4945063" y="4427538"/>
          <p14:tracePt t="22372" x="4922838" y="4359275"/>
          <p14:tracePt t="22388" x="4906963" y="4305300"/>
          <p14:tracePt t="22405" x="4884738" y="4251325"/>
          <p14:tracePt t="22422" x="4884738" y="4229100"/>
          <p14:tracePt t="22438" x="4876800" y="4198938"/>
          <p14:tracePt t="22455" x="4876800" y="4191000"/>
          <p14:tracePt t="22483" x="4876800" y="4183063"/>
          <p14:tracePt t="22499" x="4876800" y="4198938"/>
          <p14:tracePt t="22611" x="4876800" y="4206875"/>
          <p14:tracePt t="22619" x="4876800" y="4229100"/>
          <p14:tracePt t="22627" x="4899025" y="4267200"/>
          <p14:tracePt t="22638" x="4922838" y="4321175"/>
          <p14:tracePt t="22655" x="4937125" y="4359275"/>
          <p14:tracePt t="22672" x="4953000" y="4397375"/>
          <p14:tracePt t="22689" x="4968875" y="4419600"/>
          <p14:tracePt t="22704" x="4975225" y="4449763"/>
          <p14:tracePt t="22704" x="4983163" y="4449763"/>
          <p14:tracePt t="22724" x="4983163" y="4465638"/>
          <p14:tracePt t="22738" x="4983163" y="4473575"/>
          <p14:tracePt t="22755" x="4991100" y="4479925"/>
          <p14:tracePt t="22771" x="4975225" y="4479925"/>
          <p14:tracePt t="22884" x="4975225" y="4473575"/>
          <p14:tracePt t="22891" x="4960938" y="4465638"/>
          <p14:tracePt t="22904" x="4937125" y="4427538"/>
          <p14:tracePt t="22922" x="4922838" y="4397375"/>
          <p14:tracePt t="22939" x="4906963" y="4365625"/>
          <p14:tracePt t="22939" x="4899025" y="4343400"/>
          <p14:tracePt t="22955" x="4899025" y="4327525"/>
          <p14:tracePt t="22972" x="4892675" y="4305300"/>
          <p14:tracePt t="22989" x="4876800" y="4289425"/>
          <p14:tracePt t="23005" x="4876800" y="4283075"/>
          <p14:tracePt t="23021" x="4868863" y="4275138"/>
          <p14:tracePt t="23038" x="4860925" y="4275138"/>
          <p14:tracePt t="23123" x="4854575" y="4275138"/>
          <p14:tracePt t="23139" x="4846638" y="4275138"/>
          <p14:tracePt t="23179" x="4830763" y="4275138"/>
          <p14:tracePt t="23195" x="4822825" y="4275138"/>
          <p14:tracePt t="23213" x="4808538" y="4289425"/>
          <p14:tracePt t="23227" x="4800600" y="4289425"/>
          <p14:tracePt t="23235" x="4784725" y="4297363"/>
          <p14:tracePt t="23243" x="4784725" y="4305300"/>
          <p14:tracePt t="23255" x="4778375" y="4321175"/>
          <p14:tracePt t="23272" x="4762500" y="4327525"/>
          <p14:tracePt t="23288" x="4778375" y="4327525"/>
          <p14:tracePt t="23436" x="4808538" y="4327525"/>
          <p14:tracePt t="23444" x="4816475" y="4321175"/>
          <p14:tracePt t="23455" x="4930775" y="4283075"/>
          <p14:tracePt t="23472" x="4975225" y="4259263"/>
          <p14:tracePt t="23489" x="5029200" y="4237038"/>
          <p14:tracePt t="23505" x="5059363" y="4213225"/>
          <p14:tracePt t="23505" x="5075238" y="4198938"/>
          <p14:tracePt t="23524" x="5075238" y="4183063"/>
          <p14:tracePt t="23540" x="5075238" y="4175125"/>
          <p14:tracePt t="23563" x="5075238" y="4160838"/>
          <p14:tracePt t="23588" x="5075238" y="4144963"/>
          <p14:tracePt t="23604" x="5059363" y="4130675"/>
          <p14:tracePt t="23635" x="5051425" y="4130675"/>
          <p14:tracePt t="23651" x="5045075" y="4130675"/>
          <p14:tracePt t="23675" x="5037138" y="4130675"/>
          <p14:tracePt t="23691" x="5029200" y="4130675"/>
          <p14:tracePt t="23699" x="5029200" y="4122738"/>
          <p14:tracePt t="23779" x="5013325" y="4122738"/>
          <p14:tracePt t="23795" x="5006975" y="4122738"/>
          <p14:tracePt t="23811" x="4999038" y="4106863"/>
          <p14:tracePt t="23819" x="4991100" y="4106863"/>
          <p14:tracePt t="23843" x="4991100" y="4098925"/>
          <p14:tracePt t="23859" x="4983163" y="4092575"/>
          <p14:tracePt t="23891" x="4975225" y="4092575"/>
          <p14:tracePt t="23939" x="4960938" y="4092575"/>
          <p14:tracePt t="23956" x="4960938" y="4106863"/>
          <p14:tracePt t="23972" x="4953000" y="4130675"/>
          <p14:tracePt t="23988" x="4953000" y="4137025"/>
          <p14:tracePt t="23995" x="4953000" y="4144963"/>
          <p14:tracePt t="24019" x="4953000" y="4152900"/>
          <p14:tracePt t="24035" x="4945063" y="4152900"/>
          <p14:tracePt t="24052" x="4945063" y="4160838"/>
          <p14:tracePt t="24067" x="4937125" y="4168775"/>
          <p14:tracePt t="24075" x="4930775" y="4168775"/>
          <p14:tracePt t="24139" x="4922838" y="4168775"/>
          <p14:tracePt t="24147" x="4914900" y="4168775"/>
          <p14:tracePt t="24155" x="4906963" y="4160838"/>
          <p14:tracePt t="24172" x="4892675" y="4144963"/>
          <p14:tracePt t="24189" x="4884738" y="4122738"/>
          <p14:tracePt t="24205" x="4876800" y="4106863"/>
          <p14:tracePt t="24222" x="4876800" y="4084638"/>
          <p14:tracePt t="24243" x="4868863" y="4076700"/>
          <p14:tracePt t="24259" x="4868863" y="4068763"/>
          <p14:tracePt t="24307" x="4860925" y="4060825"/>
          <p14:tracePt t="24323" x="4854575" y="4054475"/>
          <p14:tracePt t="24395" x="4854575" y="4046538"/>
          <p14:tracePt t="24404" x="4846638" y="4046538"/>
          <p14:tracePt t="24411" x="4816475" y="4038600"/>
          <p14:tracePt t="24422" x="4784725" y="4030663"/>
          <p14:tracePt t="24439" x="4762500" y="4030663"/>
          <p14:tracePt t="24455" x="4740275" y="4022725"/>
          <p14:tracePt t="24471" x="4732338" y="4022725"/>
          <p14:tracePt t="24488" x="4716463" y="4022725"/>
          <p14:tracePt t="24505" x="4708525" y="4022725"/>
          <p14:tracePt t="24700" x="4702175" y="4022725"/>
          <p14:tracePt t="24724" x="4694238" y="4022725"/>
          <p14:tracePt t="24731" x="4686300" y="4022725"/>
          <p14:tracePt t="24740" x="4678363" y="4022725"/>
          <p14:tracePt t="24756" x="4670425" y="4022725"/>
          <p14:tracePt t="24788" x="4664075" y="4022725"/>
          <p14:tracePt t="24795" x="4656138" y="4022725"/>
          <p14:tracePt t="24811" x="4640263" y="4022725"/>
          <p14:tracePt t="24821" x="4632325" y="4022725"/>
          <p14:tracePt t="24838" x="4625975" y="4022725"/>
          <p14:tracePt t="24855" x="4618038" y="4022725"/>
          <p14:tracePt t="24871" x="4610100" y="4022725"/>
          <p14:tracePt t="24899" x="4602163" y="4022725"/>
          <p14:tracePt t="24923" x="4602163" y="4016375"/>
          <p14:tracePt t="24931" x="4594225" y="4008438"/>
          <p14:tracePt t="24947" x="4587875" y="4000500"/>
          <p14:tracePt t="25003" x="4587875" y="3992563"/>
          <p14:tracePt t="25085" x="4594225" y="3984625"/>
          <p14:tracePt t="25107" x="4602163" y="3978275"/>
          <p14:tracePt t="25115" x="4602163" y="3970338"/>
          <p14:tracePt t="25139" x="4610100" y="3962400"/>
          <p14:tracePt t="25156" x="4610100" y="3946525"/>
          <p14:tracePt t="25172" x="4610100" y="3940175"/>
          <p14:tracePt t="25179" x="4618038" y="3932238"/>
          <p14:tracePt t="25188" x="4618038" y="3924300"/>
          <p14:tracePt t="25205" x="4625975" y="3916363"/>
          <p14:tracePt t="25222" x="4632325" y="3886200"/>
          <p14:tracePt t="25238" x="4648200" y="3863975"/>
          <p14:tracePt t="25255" x="4656138" y="3848100"/>
          <p14:tracePt t="25272" x="4656138" y="3825875"/>
          <p14:tracePt t="25288" x="4656138" y="3817938"/>
          <p14:tracePt t="25305" x="4670425" y="3787775"/>
          <p14:tracePt t="25305" x="4670425" y="3779838"/>
          <p14:tracePt t="25324" x="4670425" y="3771900"/>
          <p14:tracePt t="25338" x="4678363" y="3741738"/>
          <p14:tracePt t="25355" x="4686300" y="3711575"/>
          <p14:tracePt t="25372" x="4694238" y="3687763"/>
          <p14:tracePt t="25389" x="4702175" y="3657600"/>
          <p14:tracePt t="25405" x="4708525" y="3635375"/>
          <p14:tracePt t="25422" x="4724400" y="3603625"/>
          <p14:tracePt t="25439" x="4732338" y="3565525"/>
          <p14:tracePt t="25456" x="4754563" y="3527425"/>
          <p14:tracePt t="25472" x="4770438" y="3489325"/>
          <p14:tracePt t="25488" x="4784725" y="3459163"/>
          <p14:tracePt t="25506" x="4792663" y="3436938"/>
          <p14:tracePt t="25506" x="4792663" y="3429000"/>
          <p14:tracePt t="25524" x="4808538" y="3406775"/>
          <p14:tracePt t="25538" x="4830763" y="3382963"/>
          <p14:tracePt t="25557" x="4846638" y="3360738"/>
          <p14:tracePt t="25572" x="4846638" y="3352800"/>
          <p14:tracePt t="25604" x="4846638" y="3360738"/>
          <p14:tracePt t="25940" x="4838700" y="3375025"/>
          <p14:tracePt t="25947" x="4838700" y="3382963"/>
          <p14:tracePt t="25956" x="4822825" y="3421063"/>
          <p14:tracePt t="25972" x="4808538" y="3482975"/>
          <p14:tracePt t="25989" x="4792663" y="3513138"/>
          <p14:tracePt t="26005" x="4778375" y="3565525"/>
          <p14:tracePt t="26023" x="4770438" y="3603625"/>
          <p14:tracePt t="26039" x="4762500" y="3635375"/>
          <p14:tracePt t="26055" x="4746625" y="3673475"/>
          <p14:tracePt t="26072" x="4740275" y="3695700"/>
          <p14:tracePt t="26088" x="4732338" y="3717925"/>
          <p14:tracePt t="26105" x="4716463" y="3771900"/>
          <p14:tracePt t="26122" x="4702175" y="3810000"/>
          <p14:tracePt t="26122" x="4702175" y="3825875"/>
          <p14:tracePt t="26140" x="4702175" y="3878263"/>
          <p14:tracePt t="26156" x="4678363" y="3924300"/>
          <p14:tracePt t="26172" x="4670425" y="3946525"/>
          <p14:tracePt t="26189" x="4656138" y="3962400"/>
          <p14:tracePt t="26205" x="4656138" y="3978275"/>
          <p14:tracePt t="26222" x="4656138" y="3992563"/>
          <p14:tracePt t="26239" x="4656138" y="4008438"/>
          <p14:tracePt t="26257" x="4656138" y="4022725"/>
          <p14:tracePt t="26271" x="4656138" y="4046538"/>
          <p14:tracePt t="26289" x="4656138" y="4054475"/>
          <p14:tracePt t="26305" x="4656138" y="4060825"/>
          <p14:tracePt t="26321" x="4656138" y="4068763"/>
          <p14:tracePt t="26338" x="4656138" y="4076700"/>
          <p14:tracePt t="26363" x="4648200" y="4084638"/>
          <p14:tracePt t="26411" x="4640263" y="4084638"/>
          <p14:tracePt t="26427" x="4632325" y="4084638"/>
          <p14:tracePt t="26444" x="4632325" y="4076700"/>
          <p14:tracePt t="26459" x="4632325" y="4060825"/>
          <p14:tracePt t="26467" x="4632325" y="4046538"/>
          <p14:tracePt t="26483" x="4632325" y="4038600"/>
          <p14:tracePt t="26491" x="4632325" y="4030663"/>
          <p14:tracePt t="26505" x="4632325" y="4008438"/>
          <p14:tracePt t="26505" x="4632325" y="4000500"/>
          <p14:tracePt t="26524" x="4632325" y="3992563"/>
          <p14:tracePt t="26524" x="4640263" y="3970338"/>
          <p14:tracePt t="26540" x="4640263" y="3962400"/>
          <p14:tracePt t="26555" x="4640263" y="3924300"/>
          <p14:tracePt t="26572" x="4648200" y="3908425"/>
          <p14:tracePt t="26588" x="4664075" y="3878263"/>
          <p14:tracePt t="26605" x="4664075" y="3856038"/>
          <p14:tracePt t="26622" x="4670425" y="3825875"/>
          <p14:tracePt t="26639" x="4694238" y="3771900"/>
          <p14:tracePt t="26655" x="4708525" y="3733800"/>
          <p14:tracePt t="26672" x="4716463" y="3687763"/>
          <p14:tracePt t="26689" x="4724400" y="3665538"/>
          <p14:tracePt t="26705" x="4732338" y="3627438"/>
          <p14:tracePt t="26722" x="4732338" y="3581400"/>
          <p14:tracePt t="26722" x="4732338" y="3573463"/>
          <p14:tracePt t="26740" x="4746625" y="3535363"/>
          <p14:tracePt t="26756" x="4746625" y="3497263"/>
          <p14:tracePt t="26773" x="4754563" y="3482975"/>
          <p14:tracePt t="26789" x="4762500" y="3444875"/>
          <p14:tracePt t="26806" x="4762500" y="3413125"/>
          <p14:tracePt t="26822" x="4762500" y="3382963"/>
          <p14:tracePt t="26839" x="4762500" y="3352800"/>
          <p14:tracePt t="26855" x="4778375" y="3336925"/>
          <p14:tracePt t="26872" x="4778375" y="3322638"/>
          <p14:tracePt t="26889" x="4778375" y="3314700"/>
          <p14:tracePt t="26905" x="4778375" y="3306763"/>
          <p14:tracePt t="26921" x="4778375" y="3292475"/>
          <p14:tracePt t="26938" x="4778375" y="3284538"/>
          <p14:tracePt t="26972" x="4778375" y="3268663"/>
          <p14:tracePt t="27027" x="4770438" y="3284538"/>
          <p14:tracePt t="27700" x="4754563" y="3330575"/>
          <p14:tracePt t="27708" x="4746625" y="3344863"/>
          <p14:tracePt t="27722" x="4716463" y="3451225"/>
          <p14:tracePt t="27740" x="4702175" y="3521075"/>
          <p14:tracePt t="27758" x="4670425" y="3589338"/>
          <p14:tracePt t="27772" x="4648200" y="3635375"/>
          <p14:tracePt t="27789" x="4640263" y="3687763"/>
          <p14:tracePt t="27806" x="4640263" y="3717925"/>
          <p14:tracePt t="27822" x="4625975" y="3771900"/>
          <p14:tracePt t="27839" x="4618038" y="3810000"/>
          <p14:tracePt t="27855" x="4610100" y="3856038"/>
          <p14:tracePt t="27872" x="4610100" y="3894138"/>
          <p14:tracePt t="27889" x="4610100" y="3940175"/>
          <p14:tracePt t="27905" x="4610100" y="3970338"/>
          <p14:tracePt t="27922" x="4610100" y="4000500"/>
          <p14:tracePt t="27940" x="4610100" y="4016375"/>
          <p14:tracePt t="27956" x="4610100" y="4022725"/>
          <p14:tracePt t="27972" x="4610100" y="4030663"/>
          <p14:tracePt t="27988" x="4610100" y="4038600"/>
          <p14:tracePt t="28005" x="4610100" y="4022725"/>
          <p14:tracePt t="28155" x="4618038" y="3992563"/>
          <p14:tracePt t="28164" x="4618038" y="3984625"/>
          <p14:tracePt t="28173" x="4618038" y="3954463"/>
          <p14:tracePt t="28190" x="4625975" y="3916363"/>
          <p14:tracePt t="28205" x="4625975" y="3878263"/>
          <p14:tracePt t="28222" x="4632325" y="3848100"/>
          <p14:tracePt t="28239" x="4632325" y="3825875"/>
          <p14:tracePt t="28255" x="4648200" y="3802063"/>
          <p14:tracePt t="28273" x="4648200" y="3794125"/>
          <p14:tracePt t="28289" x="4648200" y="3771900"/>
          <p14:tracePt t="28305" x="4648200" y="3756025"/>
          <p14:tracePt t="28322" x="4656138" y="3733800"/>
          <p14:tracePt t="28340" x="4656138" y="3717925"/>
          <p14:tracePt t="28355" x="4656138" y="3711575"/>
          <p14:tracePt t="28372" x="4648200" y="3711575"/>
          <p14:tracePt t="28484" x="4648200" y="3733800"/>
          <p14:tracePt t="28491" x="4648200" y="3763963"/>
          <p14:tracePt t="28505" x="4648200" y="3825875"/>
          <p14:tracePt t="28505" x="4656138" y="3870325"/>
          <p14:tracePt t="28524" x="4670425" y="3924300"/>
          <p14:tracePt t="28538" x="4732338" y="4046538"/>
          <p14:tracePt t="28556" x="4792663" y="4114800"/>
          <p14:tracePt t="28572" x="4830763" y="4160838"/>
          <p14:tracePt t="28589" x="4884738" y="4191000"/>
          <p14:tracePt t="28605" x="4922838" y="4191000"/>
          <p14:tracePt t="28622" x="4975225" y="4213225"/>
          <p14:tracePt t="28639" x="5021263" y="4213225"/>
          <p14:tracePt t="28655" x="5045075" y="4221163"/>
          <p14:tracePt t="28672" x="5067300" y="4221163"/>
          <p14:tracePt t="28689" x="5083175" y="4221163"/>
          <p14:tracePt t="28705" x="5097463" y="4221163"/>
          <p14:tracePt t="28722" x="5113338" y="4221163"/>
          <p14:tracePt t="28722" x="5121275" y="4221163"/>
          <p14:tracePt t="28740" x="5143500" y="4221163"/>
          <p14:tracePt t="28757" x="5165725" y="4221163"/>
          <p14:tracePt t="28773" x="5181600" y="4206875"/>
          <p14:tracePt t="28789" x="5189538" y="4198938"/>
          <p14:tracePt t="28805" x="5189538" y="4191000"/>
          <p14:tracePt t="28827" x="5197475" y="4191000"/>
          <p14:tracePt t="29134" x="5203825" y="4198938"/>
          <p14:tracePt t="29139" x="5227638" y="4221163"/>
          <p14:tracePt t="29156" x="5249863" y="4267200"/>
          <p14:tracePt t="29174" x="5287963" y="4305300"/>
          <p14:tracePt t="29189" x="5326063" y="4343400"/>
          <p14:tracePt t="29206" x="5364163" y="4381500"/>
          <p14:tracePt t="29223" x="5426075" y="4435475"/>
          <p14:tracePt t="29239" x="5456238" y="4473575"/>
          <p14:tracePt t="29255" x="5508625" y="4511675"/>
          <p14:tracePt t="29274" x="5562600" y="4541838"/>
          <p14:tracePt t="29289" x="5592763" y="4564063"/>
          <p14:tracePt t="29305" x="5622925" y="4594225"/>
          <p14:tracePt t="29323" x="5654675" y="4618038"/>
          <p14:tracePt t="29323" x="5668963" y="4625975"/>
          <p14:tracePt t="29340" x="5692775" y="4640263"/>
          <p14:tracePt t="29356" x="5707063" y="4648200"/>
          <p14:tracePt t="29372" x="5715000" y="4632325"/>
          <p14:tracePt t="29444" x="5699125" y="4602163"/>
          <p14:tracePt t="29451" x="5654675" y="4556125"/>
          <p14:tracePt t="29459" x="5608638" y="4518025"/>
          <p14:tracePt t="29472" x="5432425" y="4403725"/>
          <p14:tracePt t="29489" x="5303838" y="4305300"/>
          <p14:tracePt t="29506" x="5127625" y="4229100"/>
          <p14:tracePt t="29522" x="5037138" y="4183063"/>
          <p14:tracePt t="29522" x="5021263" y="4168775"/>
          <p14:tracePt t="29540" x="5006975" y="4144963"/>
          <p14:tracePt t="29557" x="5006975" y="4137025"/>
          <p14:tracePt t="29572" x="4999038" y="4137025"/>
          <p14:tracePt t="29588" x="4999038" y="4122738"/>
          <p14:tracePt t="29606" x="4999038" y="4114800"/>
          <p14:tracePt t="29622" x="4999038" y="4106863"/>
          <p14:tracePt t="29638" x="4999038" y="4092575"/>
          <p14:tracePt t="29656" x="5006975" y="4076700"/>
          <p14:tracePt t="29672" x="5037138" y="4054475"/>
          <p14:tracePt t="29689" x="5075238" y="4030663"/>
          <p14:tracePt t="29706" x="5113338" y="4016375"/>
          <p14:tracePt t="29722" x="5151438" y="4016375"/>
          <p14:tracePt t="29722" x="5173663" y="4016375"/>
          <p14:tracePt t="29740" x="5227638" y="4016375"/>
          <p14:tracePt t="29757" x="5287963" y="4016375"/>
          <p14:tracePt t="29772" x="5349875" y="4022725"/>
          <p14:tracePt t="29789" x="5426075" y="4060825"/>
          <p14:tracePt t="29806" x="5494338" y="4084638"/>
          <p14:tracePt t="29822" x="5570538" y="4098925"/>
          <p14:tracePt t="29839" x="5638800" y="4122738"/>
          <p14:tracePt t="29855" x="5707063" y="4137025"/>
          <p14:tracePt t="29872" x="5737225" y="4137025"/>
          <p14:tracePt t="29889" x="5791200" y="4152900"/>
          <p14:tracePt t="29905" x="5807075" y="4152900"/>
          <p14:tracePt t="29905" x="5813425" y="4152900"/>
          <p14:tracePt t="29924" x="5821363" y="4152900"/>
          <p14:tracePt t="29938" x="5829300" y="4152900"/>
          <p14:tracePt t="29955" x="5837238" y="4152900"/>
          <p14:tracePt t="29995" x="5845175" y="4160838"/>
          <p14:tracePt t="30011" x="5845175" y="4175125"/>
          <p14:tracePt t="30051" x="5829300" y="4175125"/>
          <p14:tracePt t="30059" x="5799138" y="4183063"/>
          <p14:tracePt t="30071" x="5745163" y="4183063"/>
          <p14:tracePt t="30089" x="5654675" y="4183063"/>
          <p14:tracePt t="30106" x="5600700" y="4168775"/>
          <p14:tracePt t="30122" x="5570538" y="4144963"/>
          <p14:tracePt t="30122" x="5554663" y="4144963"/>
          <p14:tracePt t="30140" x="5532438" y="4114800"/>
          <p14:tracePt t="30156" x="5524500" y="4098925"/>
          <p14:tracePt t="30173" x="5516563" y="4084638"/>
          <p14:tracePt t="30189" x="5516563" y="4076700"/>
          <p14:tracePt t="30205" x="5508625" y="4068763"/>
          <p14:tracePt t="30222" x="5502275" y="4060825"/>
          <p14:tracePt t="30238" x="5516563" y="4060825"/>
          <p14:tracePt t="30257" x="5578475" y="4046538"/>
          <p14:tracePt t="30272" x="5661025" y="4046538"/>
          <p14:tracePt t="30289" x="5715000" y="4046538"/>
          <p14:tracePt t="30306" x="5753100" y="4046538"/>
          <p14:tracePt t="30322" x="5783263" y="4084638"/>
          <p14:tracePt t="30322" x="5807075" y="4098925"/>
          <p14:tracePt t="30340" x="5821363" y="4130675"/>
          <p14:tracePt t="30356" x="5837238" y="4160838"/>
          <p14:tracePt t="30373" x="5845175" y="4206875"/>
          <p14:tracePt t="30389" x="5845175" y="4251325"/>
          <p14:tracePt t="30406" x="5845175" y="4289425"/>
          <p14:tracePt t="30422" x="5829300" y="4335463"/>
          <p14:tracePt t="30439" x="5799138" y="4365625"/>
          <p14:tracePt t="30456" x="5768975" y="4373563"/>
          <p14:tracePt t="30472" x="5753100" y="4373563"/>
          <p14:tracePt t="30488" x="5737225" y="4373563"/>
          <p14:tracePt t="30506" x="5722938" y="4359275"/>
          <p14:tracePt t="30506" x="5715000" y="4359275"/>
          <p14:tracePt t="30524" x="5707063" y="4351338"/>
          <p14:tracePt t="30547" x="5707063" y="4343400"/>
          <p14:tracePt t="30556" x="5699125" y="4335463"/>
          <p14:tracePt t="30572" x="5699125" y="4327525"/>
          <p14:tracePt t="30589" x="5692775" y="4321175"/>
          <p14:tracePt t="30605" x="5692775" y="4313238"/>
          <p14:tracePt t="30622" x="5692775" y="4305300"/>
          <p14:tracePt t="30638" x="5692775" y="4297363"/>
          <p14:tracePt t="30655" x="5684838" y="4297363"/>
          <p14:tracePt t="30764" x="5668963" y="4327525"/>
          <p14:tracePt t="30772" x="5654675" y="4343400"/>
          <p14:tracePt t="30779" x="5646738" y="4359275"/>
          <p14:tracePt t="30789" x="5622925" y="4373563"/>
          <p14:tracePt t="30806" x="5608638" y="4389438"/>
          <p14:tracePt t="30823" x="5622925" y="4389438"/>
          <p14:tracePt t="30973" x="5630863" y="4389438"/>
          <p14:tracePt t="30980" x="5638800" y="4389438"/>
          <p14:tracePt t="30989" x="5646738" y="4381500"/>
          <p14:tracePt t="31007" x="5638800" y="4381500"/>
          <p14:tracePt t="31108" x="5622925" y="4381500"/>
          <p14:tracePt t="31124" x="5616575" y="4381500"/>
          <p14:tracePt t="31131" x="5608638" y="4389438"/>
          <p14:tracePt t="31140" x="5592763" y="4397375"/>
          <p14:tracePt t="31155" x="5578475" y="4397375"/>
          <p14:tracePt t="31172" x="5554663" y="4411663"/>
          <p14:tracePt t="31189" x="5524500" y="4419600"/>
          <p14:tracePt t="31206" x="5464175" y="4449763"/>
          <p14:tracePt t="31222" x="5372100" y="4473575"/>
          <p14:tracePt t="31239" x="5249863" y="4518025"/>
          <p14:tracePt t="31257" x="5151438" y="4556125"/>
          <p14:tracePt t="31272" x="5037138" y="4594225"/>
          <p14:tracePt t="31289" x="4953000" y="4625975"/>
          <p14:tracePt t="31306" x="4860925" y="4664075"/>
          <p14:tracePt t="31323" x="4792663" y="4694238"/>
          <p14:tracePt t="31323" x="4770438" y="4708525"/>
          <p14:tracePt t="31340" x="4732338" y="4708525"/>
          <p14:tracePt t="31356" x="4702175" y="4732338"/>
          <p14:tracePt t="31373" x="4664075" y="4740275"/>
          <p14:tracePt t="31389" x="4625975" y="4754563"/>
          <p14:tracePt t="31406" x="4564063" y="4784725"/>
          <p14:tracePt t="31422" x="4487863" y="4808538"/>
          <p14:tracePt t="31439" x="4435475" y="4838700"/>
          <p14:tracePt t="31456" x="4381500" y="4868863"/>
          <p14:tracePt t="31472" x="4351338" y="4892675"/>
          <p14:tracePt t="31489" x="4321175" y="4914900"/>
          <p14:tracePt t="31506" x="4305300" y="4937125"/>
          <p14:tracePt t="31522" x="4283075" y="4968875"/>
          <p14:tracePt t="31522" x="4275138" y="4983163"/>
          <p14:tracePt t="31540" x="4267200" y="5013325"/>
          <p14:tracePt t="31556" x="4244975" y="5037138"/>
          <p14:tracePt t="31573" x="4237038" y="5067300"/>
          <p14:tracePt t="31589" x="4229100" y="5089525"/>
          <p14:tracePt t="31606" x="4229100" y="5097463"/>
          <p14:tracePt t="31622" x="4221163" y="5105400"/>
          <p14:tracePt t="31643" x="4221163" y="5113338"/>
          <p14:tracePt t="31659" x="4221163" y="5121275"/>
          <p14:tracePt t="31675" x="4213225" y="5127625"/>
          <p14:tracePt t="31699" x="4213225" y="5135563"/>
          <p14:tracePt t="31731" x="4206875" y="5143500"/>
          <p14:tracePt t="31747" x="4206875" y="5151438"/>
          <p14:tracePt t="31763" x="4206875" y="5159375"/>
          <p14:tracePt t="31772" x="4198938" y="5165725"/>
          <p14:tracePt t="31779" x="4191000" y="5165725"/>
          <p14:tracePt t="31788" x="4191000" y="5173663"/>
          <p14:tracePt t="31805" x="4183063" y="5173663"/>
          <p14:tracePt t="31822" x="4175125" y="5173663"/>
          <p14:tracePt t="31838" x="4160838" y="5173663"/>
          <p14:tracePt t="31856" x="4152900" y="5181600"/>
          <p14:tracePt t="31972" x="4152900" y="5165725"/>
          <p14:tracePt t="32100" x="4152900" y="5151438"/>
          <p14:tracePt t="32107" x="4152900" y="5135563"/>
          <p14:tracePt t="32122" x="4168775" y="5097463"/>
          <p14:tracePt t="32140" x="4168775" y="5083175"/>
          <p14:tracePt t="32156" x="4175125" y="5075238"/>
          <p14:tracePt t="32179" x="4175125" y="5067300"/>
          <p14:tracePt t="32259" x="4175125" y="5059363"/>
          <p14:tracePt t="32276" x="4175125" y="5051425"/>
          <p14:tracePt t="32292" x="4191000" y="5037138"/>
          <p14:tracePt t="32299" x="4198938" y="5013325"/>
          <p14:tracePt t="32315" x="4206875" y="4991100"/>
          <p14:tracePt t="32324" x="4221163" y="4960938"/>
          <p14:tracePt t="32339" x="4251325" y="4899025"/>
          <p14:tracePt t="32356" x="4251325" y="4860925"/>
          <p14:tracePt t="32373" x="4251325" y="4816475"/>
          <p14:tracePt t="32389" x="4251325" y="4778375"/>
          <p14:tracePt t="32406" x="4251325" y="4754563"/>
          <p14:tracePt t="32423" x="4251325" y="4732338"/>
          <p14:tracePt t="32439" x="4244975" y="4716463"/>
          <p14:tracePt t="32456" x="4244975" y="4702175"/>
          <p14:tracePt t="32473" x="4221163" y="4670425"/>
          <p14:tracePt t="32489" x="4198938" y="4640263"/>
          <p14:tracePt t="32506" x="4191000" y="4640263"/>
          <p14:tracePt t="32522" x="4183063" y="4632325"/>
          <p14:tracePt t="32539" x="4168775" y="4625975"/>
          <p14:tracePt t="32556" x="4160838" y="4625975"/>
          <p14:tracePt t="32572" x="4130675" y="4625975"/>
          <p14:tracePt t="32589" x="4114800" y="4625975"/>
          <p14:tracePt t="32605" x="4092575" y="4625975"/>
          <p14:tracePt t="32622" x="4068763" y="4625975"/>
          <p14:tracePt t="32639" x="4046538" y="4625975"/>
          <p14:tracePt t="32656" x="4038600" y="4625975"/>
          <p14:tracePt t="32672" x="4030663" y="4625975"/>
          <p14:tracePt t="32772" x="4022725" y="4625975"/>
          <p14:tracePt t="32780" x="4022725" y="4618038"/>
          <p14:tracePt t="32811" x="4022725" y="4610100"/>
          <p14:tracePt t="32819" x="4022725" y="4594225"/>
          <p14:tracePt t="32828" x="4016375" y="4579938"/>
          <p14:tracePt t="32839" x="4016375" y="4556125"/>
          <p14:tracePt t="32856" x="4016375" y="4518025"/>
          <p14:tracePt t="32873" x="4016375" y="4473575"/>
          <p14:tracePt t="32889" x="4008438" y="4435475"/>
          <p14:tracePt t="32906" x="4008438" y="4403725"/>
          <p14:tracePt t="32923" x="4008438" y="4365625"/>
          <p14:tracePt t="32923" x="4008438" y="4351338"/>
          <p14:tracePt t="32940" x="4008438" y="4343400"/>
          <p14:tracePt t="32956" x="4008438" y="4327525"/>
          <p14:tracePt t="32972" x="4008438" y="4321175"/>
          <p14:tracePt t="32995" x="4000500" y="4313238"/>
          <p14:tracePt t="33011" x="3992563" y="4305300"/>
          <p14:tracePt t="33044" x="3992563" y="4297363"/>
          <p14:tracePt t="33059" x="3984625" y="4289425"/>
          <p14:tracePt t="33075" x="3984625" y="4283075"/>
          <p14:tracePt t="33084" x="3970338" y="4267200"/>
          <p14:tracePt t="33092" x="3962400" y="4259263"/>
          <p14:tracePt t="33105" x="3940175" y="4237038"/>
          <p14:tracePt t="33123" x="3916363" y="4213225"/>
          <p14:tracePt t="33140" x="3902075" y="4198938"/>
          <p14:tracePt t="33155" x="3886200" y="4191000"/>
          <p14:tracePt t="33173" x="3886200" y="4183063"/>
          <p14:tracePt t="33188" x="3878263" y="4183063"/>
          <p14:tracePt t="33228" x="3886200" y="4198938"/>
          <p14:tracePt t="33372" x="3894138" y="4206875"/>
          <p14:tracePt t="33380" x="3902075" y="4221163"/>
          <p14:tracePt t="33389" x="3932238" y="4251325"/>
          <p14:tracePt t="33406" x="3970338" y="4289425"/>
          <p14:tracePt t="33423" x="4008438" y="4327525"/>
          <p14:tracePt t="33439" x="4022725" y="4343400"/>
          <p14:tracePt t="33456" x="4068763" y="4381500"/>
          <p14:tracePt t="33472" x="4076700" y="4397375"/>
          <p14:tracePt t="33489" x="4106863" y="4427538"/>
          <p14:tracePt t="33506" x="4122738" y="4457700"/>
          <p14:tracePt t="33506" x="4130675" y="4465638"/>
          <p14:tracePt t="33525" x="4144963" y="4503738"/>
          <p14:tracePt t="33540" x="4152900" y="4511675"/>
          <p14:tracePt t="33556" x="4168775" y="4533900"/>
          <p14:tracePt t="33573" x="4160838" y="4541838"/>
          <p14:tracePt t="33724" x="4160838" y="4549775"/>
          <p14:tracePt t="33732" x="4160838" y="4556125"/>
          <p14:tracePt t="33741" x="4160838" y="4564063"/>
          <p14:tracePt t="33757" x="4160838" y="4579938"/>
          <p14:tracePt t="33772" x="4160838" y="4602163"/>
          <p14:tracePt t="33789" x="4160838" y="4618038"/>
          <p14:tracePt t="33811" x="4160838" y="4625975"/>
          <p14:tracePt t="33822" x="4160838" y="4648200"/>
          <p14:tracePt t="33839" x="4175125" y="4648200"/>
          <p14:tracePt t="33884" x="4183063" y="4648200"/>
          <p14:tracePt t="33899" x="4191000" y="4648200"/>
          <p14:tracePt t="33908" x="4213225" y="4618038"/>
          <p14:tracePt t="33922" x="4213225" y="4579938"/>
          <p14:tracePt t="33922" x="4213225" y="4549775"/>
          <p14:tracePt t="33940" x="4221163" y="4487863"/>
          <p14:tracePt t="33956" x="4237038" y="4441825"/>
          <p14:tracePt t="33973" x="4237038" y="4389438"/>
          <p14:tracePt t="33989" x="4237038" y="4351338"/>
          <p14:tracePt t="34006" x="4237038" y="4321175"/>
          <p14:tracePt t="34023" x="4237038" y="4305300"/>
          <p14:tracePt t="34039" x="4237038" y="4297363"/>
          <p14:tracePt t="34055" x="4237038" y="4289425"/>
          <p14:tracePt t="34157" x="4221163" y="4289425"/>
          <p14:tracePt t="34163" x="4206875" y="4275138"/>
          <p14:tracePt t="34179" x="4191000" y="4275138"/>
          <p14:tracePt t="34195" x="4183063" y="4275138"/>
          <p14:tracePt t="34211" x="4175125" y="4275138"/>
          <p14:tracePt t="34222" x="4168775" y="4275138"/>
          <p14:tracePt t="34239" x="4160838" y="4275138"/>
          <p14:tracePt t="34257" x="4160838" y="4289425"/>
          <p14:tracePt t="34272" x="4160838" y="4327525"/>
          <p14:tracePt t="34289" x="4160838" y="4381500"/>
          <p14:tracePt t="34306" x="4160838" y="4411663"/>
          <p14:tracePt t="34306" x="4160838" y="4427538"/>
          <p14:tracePt t="34325" x="4160838" y="4441825"/>
          <p14:tracePt t="34339" x="4191000" y="4465638"/>
          <p14:tracePt t="34357" x="4198938" y="4473575"/>
          <p14:tracePt t="34372" x="4206875" y="4473575"/>
          <p14:tracePt t="34389" x="4237038" y="4473575"/>
          <p14:tracePt t="34406" x="4267200" y="4473575"/>
          <p14:tracePt t="34422" x="4313238" y="4473575"/>
          <p14:tracePt t="34440" x="4397375" y="4441825"/>
          <p14:tracePt t="34456" x="4457700" y="4389438"/>
          <p14:tracePt t="34473" x="4518025" y="4343400"/>
          <p14:tracePt t="34490" x="4549775" y="4275138"/>
          <p14:tracePt t="34506" x="4549775" y="4244975"/>
          <p14:tracePt t="34506" x="4572000" y="4221163"/>
          <p14:tracePt t="34524" x="4572000" y="4198938"/>
          <p14:tracePt t="34541" x="4572000" y="4191000"/>
          <p14:tracePt t="34556" x="4572000" y="4183063"/>
          <p14:tracePt t="34573" x="4572000" y="4198938"/>
          <p14:tracePt t="34636" x="4572000" y="4213225"/>
          <p14:tracePt t="34644" x="4572000" y="4229100"/>
          <p14:tracePt t="34655" x="4572000" y="4244975"/>
          <p14:tracePt t="34674" x="4572000" y="4275138"/>
          <p14:tracePt t="34690" x="4572000" y="4305300"/>
          <p14:tracePt t="34706" x="4572000" y="4351338"/>
          <p14:tracePt t="34706" x="4572000" y="4365625"/>
          <p14:tracePt t="34724" x="4572000" y="4389438"/>
          <p14:tracePt t="34739" x="4572000" y="4449763"/>
          <p14:tracePt t="34756" x="4572000" y="4487863"/>
          <p14:tracePt t="34773" x="4587875" y="4503738"/>
          <p14:tracePt t="34789" x="4594225" y="4518025"/>
          <p14:tracePt t="34806" x="4594225" y="4525963"/>
          <p14:tracePt t="34822" x="4594225" y="4556125"/>
          <p14:tracePt t="34839" x="4625975" y="4594225"/>
          <p14:tracePt t="34856" x="4625975" y="4610100"/>
          <p14:tracePt t="34872" x="4602163" y="4640263"/>
          <p14:tracePt t="34889" x="4587875" y="4656138"/>
          <p14:tracePt t="34905" x="4533900" y="4686300"/>
          <p14:tracePt t="34923" x="4511675" y="4708525"/>
          <p14:tracePt t="34923" x="4495800" y="4716463"/>
          <p14:tracePt t="34940" x="4479925" y="4732338"/>
          <p14:tracePt t="34957" x="4465638" y="4732338"/>
          <p14:tracePt t="35011" x="4457700" y="4732338"/>
          <p14:tracePt t="35036" x="4441825" y="4732338"/>
          <p14:tracePt t="35092" x="4427538" y="4732338"/>
          <p14:tracePt t="35108" x="4411663" y="4732338"/>
          <p14:tracePt t="35116" x="4403725" y="4716463"/>
          <p14:tracePt t="35124" x="4397375" y="4716463"/>
          <p14:tracePt t="35124" x="4397375" y="4708525"/>
          <p14:tracePt t="35140" x="4389438" y="4708525"/>
          <p14:tracePt t="35156" x="4381500" y="4694238"/>
          <p14:tracePt t="35172" x="4373563" y="4694238"/>
          <p14:tracePt t="35189" x="4359275" y="4686300"/>
          <p14:tracePt t="35206" x="4359275" y="4678363"/>
          <p14:tracePt t="35222" x="4351338" y="4664075"/>
          <p14:tracePt t="35239" x="4351338" y="4648200"/>
          <p14:tracePt t="35256" x="4343400" y="4632325"/>
          <p14:tracePt t="35272" x="4335463" y="4618038"/>
          <p14:tracePt t="35289" x="4335463" y="4610100"/>
          <p14:tracePt t="35305" x="4335463" y="4602163"/>
          <p14:tracePt t="35322" x="4335463" y="4594225"/>
          <p14:tracePt t="35340" x="4335463" y="4587875"/>
          <p14:tracePt t="35356" x="4335463" y="4579938"/>
          <p14:tracePt t="35380" x="4343400" y="4579938"/>
          <p14:tracePt t="35492" x="4359275" y="4579938"/>
          <p14:tracePt t="35500" x="4365625" y="4579938"/>
          <p14:tracePt t="35532" x="4373563" y="4579938"/>
          <p14:tracePt t="35548" x="4381500" y="4579938"/>
          <p14:tracePt t="35596" x="4389438" y="4579938"/>
          <p14:tracePt t="35612" x="4403725" y="4587875"/>
          <p14:tracePt t="35628" x="4411663" y="4587875"/>
          <p14:tracePt t="35644" x="4427538" y="4594225"/>
          <p14:tracePt t="35651" x="4435475" y="4602163"/>
          <p14:tracePt t="35659" x="4441825" y="4602163"/>
          <p14:tracePt t="35672" x="4449763" y="4610100"/>
          <p14:tracePt t="35689" x="4457700" y="4610100"/>
          <p14:tracePt t="35705" x="4465638" y="4610100"/>
          <p14:tracePt t="35722" x="4457700" y="4610100"/>
          <p14:tracePt t="35900" x="4449763" y="4602163"/>
          <p14:tracePt t="35910" x="4441825" y="4594225"/>
          <p14:tracePt t="35922" x="4403725" y="4564063"/>
          <p14:tracePt t="35940" x="4403725" y="4549775"/>
          <p14:tracePt t="35956" x="4397375" y="4533900"/>
          <p14:tracePt t="35972" x="4389438" y="4525963"/>
          <p14:tracePt t="35989" x="4381500" y="4525963"/>
          <p14:tracePt t="36044" x="4381500" y="4533900"/>
          <p14:tracePt t="36149" x="4397375" y="4549775"/>
          <p14:tracePt t="36156" x="4419600" y="4572000"/>
          <p14:tracePt t="36173" x="4465638" y="4594225"/>
          <p14:tracePt t="36190" x="4495800" y="4610100"/>
          <p14:tracePt t="36206" x="4518025" y="4618038"/>
          <p14:tracePt t="36222" x="4533900" y="4625975"/>
          <p14:tracePt t="36240" x="4541838" y="4625975"/>
          <p14:tracePt t="36255" x="4549775" y="4625975"/>
          <p14:tracePt t="36300" x="4556125" y="4625975"/>
          <p14:tracePt t="36340" x="4556125" y="4618038"/>
          <p14:tracePt t="36364" x="4564063" y="4602163"/>
          <p14:tracePt t="36372" x="4564063" y="4572000"/>
          <p14:tracePt t="36380" x="4533900" y="4549775"/>
          <p14:tracePt t="36389" x="4479925" y="4495800"/>
          <p14:tracePt t="36406" x="4389438" y="4457700"/>
          <p14:tracePt t="36423" x="4351338" y="4435475"/>
          <p14:tracePt t="36439" x="4335463" y="4427538"/>
          <p14:tracePt t="36455" x="4313238" y="4419600"/>
          <p14:tracePt t="36474" x="4283075" y="4419600"/>
          <p14:tracePt t="36490" x="4267200" y="4419600"/>
          <p14:tracePt t="36506" x="4259263" y="4419600"/>
          <p14:tracePt t="36524" x="4244975" y="4419600"/>
          <p14:tracePt t="36539" x="4221163" y="4419600"/>
          <p14:tracePt t="36556" x="4206875" y="4427538"/>
          <p14:tracePt t="36573" x="4198938" y="4435475"/>
          <p14:tracePt t="36589" x="4191000" y="4449763"/>
          <p14:tracePt t="36606" x="4183063" y="4449763"/>
          <p14:tracePt t="36622" x="4175125" y="4457700"/>
          <p14:tracePt t="36639" x="4168775" y="4465638"/>
          <p14:tracePt t="36656" x="4160838" y="4473575"/>
          <p14:tracePt t="36692" x="4160838" y="4479925"/>
          <p14:tracePt t="36740" x="4152900" y="4487863"/>
          <p14:tracePt t="36916" x="4168775" y="4487863"/>
          <p14:tracePt t="37004" x="4191000" y="4503738"/>
          <p14:tracePt t="37012" x="4221163" y="4511675"/>
          <p14:tracePt t="37023" x="4267200" y="4533900"/>
          <p14:tracePt t="37040" x="4327525" y="4541838"/>
          <p14:tracePt t="37056" x="4359275" y="4549775"/>
          <p14:tracePt t="37073" x="4373563" y="4549775"/>
          <p14:tracePt t="37090" x="4381500" y="4549775"/>
          <p14:tracePt t="37196" x="4397375" y="4549775"/>
          <p14:tracePt t="37220" x="4403725" y="4549775"/>
          <p14:tracePt t="37236" x="4427538" y="4549775"/>
          <p14:tracePt t="37244" x="4449763" y="4549775"/>
          <p14:tracePt t="37256" x="4495800" y="4549775"/>
          <p14:tracePt t="37274" x="4533900" y="4564063"/>
          <p14:tracePt t="37292" x="4549775" y="4564063"/>
          <p14:tracePt t="37306" x="4541838" y="4572000"/>
          <p14:tracePt t="37404" x="4518025" y="4572000"/>
          <p14:tracePt t="37412" x="4495800" y="4572000"/>
          <p14:tracePt t="37423" x="4449763" y="4572000"/>
          <p14:tracePt t="37440" x="4403725" y="4572000"/>
          <p14:tracePt t="37440" x="4397375" y="4572000"/>
          <p14:tracePt t="37460" x="4381500" y="4572000"/>
          <p14:tracePt t="37472" x="4373563" y="4572000"/>
          <p14:tracePt t="37489" x="4359275" y="4572000"/>
          <p14:tracePt t="37507" x="4351338" y="4572000"/>
          <p14:tracePt t="37523" x="4343400" y="4572000"/>
          <p14:tracePt t="37645" x="4343400" y="4579938"/>
          <p14:tracePt t="37668" x="4343400" y="4587875"/>
          <p14:tracePt t="37676" x="4343400" y="4594225"/>
          <p14:tracePt t="37690" x="4343400" y="4602163"/>
          <p14:tracePt t="37706" x="4351338" y="4618038"/>
          <p14:tracePt t="37722" x="4365625" y="4625975"/>
          <p14:tracePt t="37812" x="4373563" y="4632325"/>
          <p14:tracePt t="37820" x="4359275" y="4632325"/>
          <p14:tracePt t="37852" x="4351338" y="4632325"/>
          <p14:tracePt t="37860" x="4335463" y="4625975"/>
          <p14:tracePt t="37873" x="4321175" y="4618038"/>
          <p14:tracePt t="37890" x="4305300" y="4610100"/>
          <p14:tracePt t="37906" x="4297363" y="4610100"/>
          <p14:tracePt t="37923" x="4297363" y="4602163"/>
          <p14:tracePt t="37939" x="4289425" y="4602163"/>
          <p14:tracePt t="37957" x="4289425" y="4594225"/>
          <p14:tracePt t="37974" x="4289425" y="4587875"/>
          <p14:tracePt t="37996" x="4289425" y="4572000"/>
          <p14:tracePt t="38028" x="4289425" y="4564063"/>
          <p14:tracePt t="38036" x="4289425" y="4556125"/>
          <p14:tracePt t="38044" x="4283075" y="4549775"/>
          <p14:tracePt t="38056" x="4283075" y="4533900"/>
          <p14:tracePt t="38074" x="4283075" y="4525963"/>
          <p14:tracePt t="38089" x="4275138" y="4525963"/>
          <p14:tracePt t="38172" x="4275138" y="4533900"/>
          <p14:tracePt t="38180" x="4267200" y="4549775"/>
          <p14:tracePt t="38189" x="4251325" y="4564063"/>
          <p14:tracePt t="38208" x="4244975" y="4572000"/>
          <p14:tracePt t="38222" x="4237038" y="4572000"/>
          <p14:tracePt t="38239" x="4229100" y="4572000"/>
          <p14:tracePt t="38256" x="4213225" y="4572000"/>
          <p14:tracePt t="38272" x="4198938" y="4572000"/>
          <p14:tracePt t="38289" x="4191000" y="4549775"/>
          <p14:tracePt t="38289" x="4183063" y="4533900"/>
          <p14:tracePt t="38310" x="4175125" y="4518025"/>
          <p14:tracePt t="38322" x="4168775" y="4473575"/>
          <p14:tracePt t="38341" x="4152900" y="4435475"/>
          <p14:tracePt t="38358" x="4152900" y="4411663"/>
          <p14:tracePt t="38374" x="4152900" y="4373563"/>
          <p14:tracePt t="38390" x="4152900" y="4327525"/>
          <p14:tracePt t="38407" x="4152900" y="4297363"/>
          <p14:tracePt t="38423" x="4152900" y="4289425"/>
          <p14:tracePt t="38439" x="4152900" y="4275138"/>
          <p14:tracePt t="38456" x="4160838" y="4259263"/>
          <p14:tracePt t="38473" x="4168775" y="4251325"/>
          <p14:tracePt t="38490" x="4168775" y="4229100"/>
          <p14:tracePt t="38516" x="4175125" y="4229100"/>
          <p14:tracePt t="38525" x="4175125" y="4221163"/>
          <p14:tracePt t="38540" x="4175125" y="4237038"/>
          <p14:tracePt t="38652" x="4175125" y="4251325"/>
          <p14:tracePt t="38660" x="4175125" y="4283075"/>
          <p14:tracePt t="38673" x="4175125" y="4335463"/>
          <p14:tracePt t="38690" x="4175125" y="4397375"/>
          <p14:tracePt t="38706" x="4175125" y="4457700"/>
          <p14:tracePt t="38725" x="4198938" y="4495800"/>
          <p14:tracePt t="38740" x="4198938" y="4541838"/>
          <p14:tracePt t="38757" x="4213225" y="4579938"/>
          <p14:tracePt t="38774" x="4229100" y="4610100"/>
          <p14:tracePt t="38791" x="4244975" y="4670425"/>
          <p14:tracePt t="38807" x="4251325" y="4694238"/>
          <p14:tracePt t="38823" x="4259263" y="4724400"/>
          <p14:tracePt t="38840" x="4267200" y="4762500"/>
          <p14:tracePt t="38857" x="4267200" y="4770438"/>
          <p14:tracePt t="38872" x="4267200" y="4762500"/>
          <p14:tracePt t="39020" x="4259263" y="4740275"/>
          <p14:tracePt t="39028" x="4251325" y="4724400"/>
          <p14:tracePt t="39044" x="4251325" y="4716463"/>
          <p14:tracePt t="39056" x="4244975" y="4702175"/>
          <p14:tracePt t="39073" x="4237038" y="4686300"/>
          <p14:tracePt t="39089" x="4229100" y="4670425"/>
          <p14:tracePt t="39106" x="4221163" y="4670425"/>
          <p14:tracePt t="39125" x="4213225" y="4670425"/>
          <p14:tracePt t="39188" x="4198938" y="4670425"/>
          <p14:tracePt t="39205" x="4198938" y="4686300"/>
          <p14:tracePt t="39220" x="4198938" y="4702175"/>
          <p14:tracePt t="39228" x="4191000" y="4724400"/>
          <p14:tracePt t="39240" x="4175125" y="4770438"/>
          <p14:tracePt t="39257" x="4175125" y="4816475"/>
          <p14:tracePt t="39274" x="4175125" y="4868863"/>
          <p14:tracePt t="39290" x="4175125" y="4906963"/>
          <p14:tracePt t="39290" x="4175125" y="4930775"/>
          <p14:tracePt t="39310" x="4175125" y="4968875"/>
          <p14:tracePt t="39324" x="4175125" y="4991100"/>
          <p14:tracePt t="39340" x="4183063" y="5006975"/>
          <p14:tracePt t="39357" x="4183063" y="5013325"/>
          <p14:tracePt t="39452" x="4168775" y="5013325"/>
          <p14:tracePt t="39468" x="4137025" y="4999038"/>
          <p14:tracePt t="39476" x="4130675" y="4991100"/>
          <p14:tracePt t="39490" x="4092575" y="4945063"/>
          <p14:tracePt t="39507" x="4060825" y="4914900"/>
          <p14:tracePt t="39525" x="4054475" y="4914900"/>
          <p14:tracePt t="39539" x="4046538" y="4906963"/>
          <p14:tracePt t="39556" x="4038600" y="4899025"/>
          <p14:tracePt t="39573" x="4030663" y="4892675"/>
          <p14:tracePt t="39589" x="4016375" y="4868863"/>
          <p14:tracePt t="39607" x="3992563" y="4838700"/>
          <p14:tracePt t="39624" x="3984625" y="4808538"/>
          <p14:tracePt t="39640" x="3978275" y="4778375"/>
          <p14:tracePt t="39657" x="3978275" y="4754563"/>
          <p14:tracePt t="39674" x="3978275" y="4732338"/>
          <p14:tracePt t="39690" x="3992563" y="4708525"/>
          <p14:tracePt t="39707" x="4084638" y="4664075"/>
          <p14:tracePt t="39725" x="4137025" y="4625975"/>
          <p14:tracePt t="39740" x="4198938" y="4587875"/>
          <p14:tracePt t="39758" x="4244975" y="4572000"/>
          <p14:tracePt t="39774" x="4297363" y="4556125"/>
          <p14:tracePt t="39790" x="4313238" y="4549775"/>
          <p14:tracePt t="39809" x="4321175" y="4549775"/>
          <p14:tracePt t="39844" x="4335463" y="4549775"/>
          <p14:tracePt t="39852" x="4351338" y="4549775"/>
          <p14:tracePt t="39860" x="4365625" y="4564063"/>
          <p14:tracePt t="39873" x="4397375" y="4610100"/>
          <p14:tracePt t="39890" x="4419600" y="4640263"/>
          <p14:tracePt t="39890" x="4427538" y="4656138"/>
          <p14:tracePt t="39908" x="4435475" y="4686300"/>
          <p14:tracePt t="39924" x="4435475" y="4702175"/>
          <p14:tracePt t="39940" x="4435475" y="4708525"/>
          <p14:tracePt t="39957" x="4427538" y="4708525"/>
          <p14:tracePt t="40004" x="4419600" y="4702175"/>
          <p14:tracePt t="40012" x="4403725" y="4678363"/>
          <p14:tracePt t="40022" x="4397375" y="4632325"/>
          <p14:tracePt t="40040" x="4373563" y="4579938"/>
          <p14:tracePt t="40057" x="4359275" y="4525963"/>
          <p14:tracePt t="40074" x="4351338" y="4479925"/>
          <p14:tracePt t="40090" x="4351338" y="4457700"/>
          <p14:tracePt t="40090" x="4351338" y="4449763"/>
          <p14:tracePt t="40108" x="4351338" y="4427538"/>
          <p14:tracePt t="40123" x="4359275" y="4419600"/>
          <p14:tracePt t="40141" x="4373563" y="4419600"/>
          <p14:tracePt t="40157" x="4381500" y="4419600"/>
          <p14:tracePt t="40173" x="4397375" y="4419600"/>
          <p14:tracePt t="40190" x="4403725" y="4419600"/>
          <p14:tracePt t="40206" x="4419600" y="4419600"/>
          <p14:tracePt t="40223" x="4435475" y="4427538"/>
          <p14:tracePt t="40240" x="4441825" y="4435475"/>
          <p14:tracePt t="40268" x="4441825" y="4441825"/>
          <p14:tracePt t="40300" x="4441825" y="4449763"/>
          <p14:tracePt t="40324" x="4441825" y="4457700"/>
          <p14:tracePt t="40332" x="4435475" y="4457700"/>
          <p14:tracePt t="40364" x="4427538" y="4457700"/>
          <p14:tracePt t="40372" x="4411663" y="4457700"/>
          <p14:tracePt t="40468" x="4403725" y="4457700"/>
          <p14:tracePt t="40476" x="4381500" y="4457700"/>
          <p14:tracePt t="40489" x="4351338" y="4441825"/>
          <p14:tracePt t="40507" x="4335463" y="4441825"/>
          <p14:tracePt t="40523" x="4305300" y="4427538"/>
          <p14:tracePt t="40541" x="4289425" y="4419600"/>
          <p14:tracePt t="40557" x="4283075" y="4419600"/>
          <p14:tracePt t="40588" x="4275138" y="4419600"/>
          <p14:tracePt t="40612" x="4267200" y="4419600"/>
          <p14:tracePt t="40652" x="4259263" y="4419600"/>
          <p14:tracePt t="40676" x="4259263" y="4441825"/>
          <p14:tracePt t="40700" x="4259263" y="4465638"/>
          <p14:tracePt t="40708" x="4259263" y="4495800"/>
          <p14:tracePt t="40723" x="4267200" y="4533900"/>
          <p14:tracePt t="40741" x="4267200" y="4549775"/>
          <p14:tracePt t="40757" x="4267200" y="4556125"/>
          <p14:tracePt t="40773" x="4267200" y="4564063"/>
          <p14:tracePt t="40868" x="4244975" y="4549775"/>
          <p14:tracePt t="40876" x="4237038" y="4541838"/>
          <p14:tracePt t="40890" x="4198938" y="4518025"/>
          <p14:tracePt t="40890" x="4191000" y="4511675"/>
          <p14:tracePt t="40908" x="4168775" y="4495800"/>
          <p14:tracePt t="40923" x="4152900" y="4479925"/>
          <p14:tracePt t="40941" x="4152900" y="4503738"/>
          <p14:tracePt t="41076" x="4191000" y="4533900"/>
          <p14:tracePt t="41084" x="4221163" y="4579938"/>
          <p14:tracePt t="41093" x="4259263" y="4610100"/>
          <p14:tracePt t="41107" x="4305300" y="4640263"/>
          <p14:tracePt t="41107" x="4313238" y="4640263"/>
          <p14:tracePt t="41125" x="4327525" y="4648200"/>
          <p14:tracePt t="41139" x="4343400" y="4648200"/>
          <p14:tracePt t="41164" x="4343400" y="4640263"/>
          <p14:tracePt t="41180" x="4365625" y="4618038"/>
          <p14:tracePt t="41190" x="4381500" y="4594225"/>
          <p14:tracePt t="41207" x="4465638" y="4549775"/>
          <p14:tracePt t="41224" x="4479925" y="4511675"/>
          <p14:tracePt t="41240" x="4487863" y="4495800"/>
          <p14:tracePt t="41256" x="4487863" y="4487863"/>
          <p14:tracePt t="41274" x="4487863" y="4473575"/>
          <p14:tracePt t="41290" x="4487863" y="4457700"/>
          <p14:tracePt t="41306" x="4487863" y="4449763"/>
          <p14:tracePt t="41325" x="4487863" y="4441825"/>
          <p14:tracePt t="41340" x="4503738" y="4427538"/>
          <p14:tracePt t="41356" x="4511675" y="4427538"/>
          <p14:tracePt t="41374" x="4525963" y="4427538"/>
          <p14:tracePt t="41390" x="4549775" y="4427538"/>
          <p14:tracePt t="41408" x="4564063" y="4427538"/>
          <p14:tracePt t="41423" x="4572000" y="4427538"/>
          <p14:tracePt t="41440" x="4594225" y="4427538"/>
          <p14:tracePt t="41457" x="4602163" y="4427538"/>
          <p14:tracePt t="41476" x="4610100" y="4419600"/>
          <p14:tracePt t="41492" x="4618038" y="4411663"/>
          <p14:tracePt t="41506" x="4664075" y="4335463"/>
          <p14:tracePt t="41525" x="4678363" y="4267200"/>
          <p14:tracePt t="41540" x="4694238" y="4183063"/>
          <p14:tracePt t="41558" x="4702175" y="4106863"/>
          <p14:tracePt t="41573" x="4724400" y="4022725"/>
          <p14:tracePt t="41590" x="4778375" y="3940175"/>
          <p14:tracePt t="41607" x="4830763" y="3863975"/>
          <p14:tracePt t="41624" x="4884738" y="3787775"/>
          <p14:tracePt t="41640" x="4914900" y="3725863"/>
          <p14:tracePt t="41657" x="4991100" y="3649663"/>
          <p14:tracePt t="41674" x="5045075" y="3581400"/>
          <p14:tracePt t="41690" x="5051425" y="3559175"/>
          <p14:tracePt t="41690" x="5059363" y="3543300"/>
          <p14:tracePt t="41708" x="5067300" y="3535363"/>
          <p14:tracePt t="41708" x="5067300" y="3527425"/>
          <p14:tracePt t="41724" x="5083175" y="3535363"/>
          <p14:tracePt t="41772" x="5083175" y="3551238"/>
          <p14:tracePt t="41780" x="5083175" y="3589338"/>
          <p14:tracePt t="41790" x="5083175" y="3657600"/>
          <p14:tracePt t="41809" x="5083175" y="3763963"/>
          <p14:tracePt t="41824" x="5083175" y="3832225"/>
          <p14:tracePt t="41840" x="5083175" y="3878263"/>
          <p14:tracePt t="41857" x="5083175" y="3894138"/>
          <p14:tracePt t="41873" x="5083175" y="3908425"/>
          <p14:tracePt t="41972" x="5067300" y="3924300"/>
          <p14:tracePt t="41980" x="5051425" y="3940175"/>
          <p14:tracePt t="41990" x="4999038" y="3978275"/>
          <p14:tracePt t="42007" x="4937125" y="4054475"/>
          <p14:tracePt t="42024" x="4876800" y="4114800"/>
          <p14:tracePt t="42040" x="4816475" y="4175125"/>
          <p14:tracePt t="42057" x="4770438" y="4206875"/>
          <p14:tracePt t="42074" x="4732338" y="4237038"/>
          <p14:tracePt t="42090" x="4678363" y="4259263"/>
          <p14:tracePt t="42090" x="4640263" y="4275138"/>
          <p14:tracePt t="42109" x="4632325" y="4275138"/>
          <p14:tracePt t="42109" x="4618038" y="4289425"/>
          <p14:tracePt t="42125" x="4556125" y="4289425"/>
          <p14:tracePt t="42141" x="4525963" y="4289425"/>
          <p14:tracePt t="42158" x="4518025" y="4289425"/>
          <p14:tracePt t="42173" x="4503738" y="4289425"/>
          <p14:tracePt t="42190" x="4487863" y="4283075"/>
          <p14:tracePt t="42208" x="4457700" y="4259263"/>
          <p14:tracePt t="42224" x="4449763" y="4244975"/>
          <p14:tracePt t="42240" x="4435475" y="4221163"/>
          <p14:tracePt t="42257" x="4435475" y="4206875"/>
          <p14:tracePt t="42274" x="4419600" y="4198938"/>
          <p14:tracePt t="42290" x="4389438" y="4198938"/>
          <p14:tracePt t="42290" x="4381500" y="4198938"/>
          <p14:tracePt t="42310" x="4365625" y="4206875"/>
          <p14:tracePt t="42324" x="4351338" y="4237038"/>
          <p14:tracePt t="42341" x="4343400" y="4283075"/>
          <p14:tracePt t="42358" x="4335463" y="4343400"/>
          <p14:tracePt t="42375" x="4335463" y="4411663"/>
          <p14:tracePt t="42391" x="4327525" y="4473575"/>
          <p14:tracePt t="42407" x="4321175" y="4518025"/>
          <p14:tracePt t="42424" x="4321175" y="4572000"/>
          <p14:tracePt t="42441" x="4321175" y="4579938"/>
          <p14:tracePt t="42456" x="4327525" y="4579938"/>
          <p14:tracePt t="42473" x="4327525" y="4587875"/>
          <p14:tracePt t="42490" x="4321175" y="4587875"/>
          <p14:tracePt t="42540" x="4313238" y="4587875"/>
          <p14:tracePt t="42556" x="4297363" y="4587875"/>
          <p14:tracePt t="42564" x="4289425" y="4587875"/>
          <p14:tracePt t="42573" x="4283075" y="4594225"/>
          <p14:tracePt t="42590" x="4283075" y="4602163"/>
          <p14:tracePt t="42620" x="4283075" y="4610100"/>
          <p14:tracePt t="42628" x="4283075" y="4618038"/>
          <p14:tracePt t="42660" x="4283075" y="4625975"/>
          <p14:tracePt t="42668" x="4283075" y="4640263"/>
          <p14:tracePt t="42684" x="4267200" y="4656138"/>
          <p14:tracePt t="42700" x="4267200" y="4664075"/>
          <p14:tracePt t="42709" x="4267200" y="4670425"/>
          <p14:tracePt t="42723" x="4267200" y="4702175"/>
          <p14:tracePt t="42741" x="4267200" y="4708525"/>
          <p14:tracePt t="42757" x="4267200" y="4724400"/>
          <p14:tracePt t="42774" x="4259263" y="4732338"/>
          <p14:tracePt t="42790" x="4259263" y="4740275"/>
          <p14:tracePt t="42807" x="4251325" y="4746625"/>
          <p14:tracePt t="42823" x="4237038" y="4762500"/>
          <p14:tracePt t="42840" x="4213225" y="4778375"/>
          <p14:tracePt t="42857" x="4206875" y="4784725"/>
          <p14:tracePt t="42874" x="4206875" y="4792663"/>
          <p14:tracePt t="42890" x="4191000" y="4800600"/>
          <p14:tracePt t="42908" x="4183063" y="4808538"/>
          <p14:tracePt t="42923" x="4183063" y="4822825"/>
          <p14:tracePt t="43228" x="4183063" y="4830763"/>
          <p14:tracePt t="43236" x="4191000" y="4838700"/>
          <p14:tracePt t="43244" x="4198938" y="4846638"/>
          <p14:tracePt t="43256" x="4206875" y="4854575"/>
          <p14:tracePt t="43273" x="4229100" y="4876800"/>
          <p14:tracePt t="43291" x="4237038" y="4876800"/>
          <p14:tracePt t="43306" x="4259263" y="4884738"/>
          <p14:tracePt t="43326" x="4275138" y="4884738"/>
          <p14:tracePt t="43340" x="4297363" y="4884738"/>
          <p14:tracePt t="43358" x="4313238" y="4884738"/>
          <p14:tracePt t="43373" x="4343400" y="4868863"/>
          <p14:tracePt t="43391" x="4351338" y="4846638"/>
          <p14:tracePt t="43407" x="4351338" y="4822825"/>
          <p14:tracePt t="43424" x="4351338" y="4800600"/>
          <p14:tracePt t="43441" x="4351338" y="4778375"/>
          <p14:tracePt t="43457" x="4351338" y="4754563"/>
          <p14:tracePt t="43474" x="4351338" y="4746625"/>
          <p14:tracePt t="43490" x="4351338" y="4732338"/>
          <p14:tracePt t="43506" x="4351338" y="4724400"/>
          <p14:tracePt t="43524" x="4351338" y="4708525"/>
          <p14:tracePt t="43540" x="4351338" y="4702175"/>
          <p14:tracePt t="43557" x="4343400" y="4702175"/>
          <p14:tracePt t="43580" x="4335463" y="4702175"/>
          <p14:tracePt t="43612" x="4335463" y="4716463"/>
          <p14:tracePt t="43628" x="4335463" y="4732338"/>
          <p14:tracePt t="43636" x="4335463" y="4746625"/>
          <p14:tracePt t="43652" x="4335463" y="4754563"/>
          <p14:tracePt t="43660" x="4335463" y="4770438"/>
          <p14:tracePt t="43674" x="4335463" y="4808538"/>
          <p14:tracePt t="43691" x="4335463" y="4838700"/>
          <p14:tracePt t="43691" x="4335463" y="4860925"/>
          <p14:tracePt t="43709" x="4335463" y="4899025"/>
          <p14:tracePt t="43725" x="4335463" y="4914900"/>
          <p14:tracePt t="43740" x="4335463" y="4937125"/>
          <p14:tracePt t="43758" x="4335463" y="4945063"/>
          <p14:tracePt t="43774" x="4335463" y="4960938"/>
          <p14:tracePt t="43790" x="4335463" y="4968875"/>
          <p14:tracePt t="43807" x="4335463" y="4983163"/>
          <p14:tracePt t="43824" x="4335463" y="5006975"/>
          <p14:tracePt t="43841" x="4335463" y="5013325"/>
          <p14:tracePt t="43856" x="4335463" y="5021263"/>
          <p14:tracePt t="43873" x="4343400" y="5013325"/>
          <p14:tracePt t="44060" x="4351338" y="4999038"/>
          <p14:tracePt t="44068" x="4373563" y="4975225"/>
          <p14:tracePt t="44076" x="4411663" y="4930775"/>
          <p14:tracePt t="44090" x="4457700" y="4860925"/>
          <p14:tracePt t="44090" x="4473575" y="4816475"/>
          <p14:tracePt t="44109" x="4549775" y="4746625"/>
          <p14:tracePt t="44125" x="4656138" y="4694238"/>
          <p14:tracePt t="44141" x="4702175" y="4670425"/>
          <p14:tracePt t="44157" x="4754563" y="4648200"/>
          <p14:tracePt t="44174" x="4800600" y="4648200"/>
          <p14:tracePt t="44191" x="4854575" y="4640263"/>
          <p14:tracePt t="44207" x="4899025" y="4632325"/>
          <p14:tracePt t="44224" x="4945063" y="4618038"/>
          <p14:tracePt t="44241" x="4983163" y="4602163"/>
          <p14:tracePt t="44258" x="4999038" y="4587875"/>
          <p14:tracePt t="44274" x="4999038" y="4579938"/>
          <p14:tracePt t="44300" x="4991100" y="4572000"/>
          <p14:tracePt t="44316" x="4991100" y="4564063"/>
          <p14:tracePt t="44327" x="4983163" y="4556125"/>
          <p14:tracePt t="44340" x="4937125" y="4541838"/>
          <p14:tracePt t="44358" x="4899025" y="4533900"/>
          <p14:tracePt t="44375" x="4846638" y="4525963"/>
          <p14:tracePt t="44391" x="4800600" y="4525963"/>
          <p14:tracePt t="44408" x="4746625" y="4511675"/>
          <p14:tracePt t="44426" x="4724400" y="4511675"/>
          <p14:tracePt t="44442" x="4702175" y="4511675"/>
          <p14:tracePt t="44458" x="4694238" y="4511675"/>
          <p14:tracePt t="44475" x="4686300" y="4511675"/>
          <p14:tracePt t="44589" x="4686300" y="4525963"/>
          <p14:tracePt t="44613" x="4670425" y="4533900"/>
          <p14:tracePt t="44621" x="4670425" y="4556125"/>
          <p14:tracePt t="44629" x="4670425" y="4564063"/>
          <p14:tracePt t="44641" x="4656138" y="4610100"/>
          <p14:tracePt t="44658" x="4640263" y="4648200"/>
          <p14:tracePt t="44675" x="4625975" y="4686300"/>
          <p14:tracePt t="44691" x="4610100" y="4724400"/>
          <p14:tracePt t="44691" x="4594225" y="4754563"/>
          <p14:tracePt t="44710" x="4549775" y="4800600"/>
          <p14:tracePt t="44726" x="4533900" y="4846638"/>
          <p14:tracePt t="44742" x="4518025" y="4868863"/>
          <p14:tracePt t="44759" x="4511675" y="4892675"/>
          <p14:tracePt t="44775" x="4511675" y="4899025"/>
          <p14:tracePt t="44791" x="4503738" y="4906963"/>
          <p14:tracePt t="44830" x="4479925" y="4906963"/>
          <p14:tracePt t="44853" x="4473575" y="4899025"/>
          <p14:tracePt t="44861" x="4449763" y="4899025"/>
          <p14:tracePt t="44874" x="4381500" y="4868863"/>
          <p14:tracePt t="44892" x="4283075" y="4838700"/>
          <p14:tracePt t="44892" x="4229100" y="4816475"/>
          <p14:tracePt t="44909" x="4175125" y="4778375"/>
          <p14:tracePt t="44926" x="4152900" y="4754563"/>
          <p14:tracePt t="44942" x="4144963" y="4746625"/>
          <p14:tracePt t="44958" x="4144963" y="4740275"/>
          <p14:tracePt t="44981" x="4144963" y="4724400"/>
          <p14:tracePt t="45005" x="4144963" y="4716463"/>
          <p14:tracePt t="45021" x="4144963" y="4694238"/>
          <p14:tracePt t="45029" x="4152900" y="4678363"/>
          <p14:tracePt t="45045" x="4183063" y="4656138"/>
          <p14:tracePt t="45057" x="4237038" y="4632325"/>
          <p14:tracePt t="45075" x="4275138" y="4618038"/>
          <p14:tracePt t="45091" x="4305300" y="4610100"/>
          <p14:tracePt t="45091" x="4313238" y="4602163"/>
          <p14:tracePt t="45109" x="4327525" y="4602163"/>
          <p14:tracePt t="45124" x="4359275" y="4602163"/>
          <p14:tracePt t="45142" x="4365625" y="4602163"/>
          <p14:tracePt t="45174" x="4373563" y="4602163"/>
          <p14:tracePt t="45189" x="4373563" y="4610100"/>
          <p14:tracePt t="45197" x="4373563" y="4618038"/>
          <p14:tracePt t="45207" x="4373563" y="4632325"/>
          <p14:tracePt t="45225" x="4373563" y="4656138"/>
          <p14:tracePt t="45241" x="4343400" y="4686300"/>
          <p14:tracePt t="45258" x="4313238" y="4686300"/>
          <p14:tracePt t="45275" x="4289425" y="4686300"/>
          <p14:tracePt t="45291" x="4267200" y="4686300"/>
          <p14:tracePt t="45308" x="4244975" y="4664075"/>
          <p14:tracePt t="45308" x="4229100" y="4648200"/>
          <p14:tracePt t="45326" x="4206875" y="4632325"/>
          <p14:tracePt t="45341" x="4198938" y="4618038"/>
          <p14:tracePt t="45358" x="4175125" y="4602163"/>
          <p14:tracePt t="45375" x="4160838" y="4594225"/>
          <p14:tracePt t="45391" x="4152900" y="4587875"/>
          <p14:tracePt t="45408" x="4137025" y="4579938"/>
          <p14:tracePt t="45424" x="4137025" y="4572000"/>
          <p14:tracePt t="45441" x="4160838" y="4564063"/>
          <p14:tracePt t="45457" x="4244975" y="4564063"/>
          <p14:tracePt t="45475" x="4359275" y="4564063"/>
          <p14:tracePt t="45491" x="4473575" y="4564063"/>
          <p14:tracePt t="45491" x="4518025" y="4564063"/>
          <p14:tracePt t="45509" x="4564063" y="4564063"/>
          <p14:tracePt t="45524" x="4618038" y="4564063"/>
          <p14:tracePt t="45542" x="4640263" y="4564063"/>
          <p14:tracePt t="45558" x="4648200" y="4564063"/>
          <p14:tracePt t="45574" x="4656138" y="4579938"/>
          <p14:tracePt t="45591" x="4656138" y="4594225"/>
          <p14:tracePt t="45608" x="4656138" y="4602163"/>
          <p14:tracePt t="45624" x="4656138" y="4610100"/>
          <p14:tracePt t="45641" x="4656138" y="4618038"/>
          <p14:tracePt t="45677" x="4648200" y="4625975"/>
          <p14:tracePt t="45701" x="4640263" y="4625975"/>
          <p14:tracePt t="45717" x="4632325" y="4625975"/>
          <p14:tracePt t="45733" x="4632325" y="4610100"/>
          <p14:tracePt t="45773" x="4656138" y="4572000"/>
          <p14:tracePt t="45781" x="4678363" y="4533900"/>
          <p14:tracePt t="45791" x="4784725" y="4441825"/>
          <p14:tracePt t="45808" x="4922838" y="4321175"/>
          <p14:tracePt t="45825" x="5037138" y="4229100"/>
          <p14:tracePt t="45842" x="5105400" y="4130675"/>
          <p14:tracePt t="45859" x="5121275" y="4046538"/>
          <p14:tracePt t="45875" x="5121275" y="3978275"/>
          <p14:tracePt t="45891" x="5121275" y="3908425"/>
          <p14:tracePt t="45891" x="5121275" y="3886200"/>
          <p14:tracePt t="45909" x="5105400" y="3863975"/>
          <p14:tracePt t="45925" x="5097463" y="3856038"/>
          <p14:tracePt t="45941" x="5089525" y="3832225"/>
          <p14:tracePt t="45958" x="5083175" y="3825875"/>
          <p14:tracePt t="45975" x="5067300" y="3802063"/>
          <p14:tracePt t="45991" x="5059363" y="3787775"/>
          <p14:tracePt t="46008" x="5051425" y="3763963"/>
          <p14:tracePt t="46025" x="5029200" y="3733800"/>
          <p14:tracePt t="46042" x="5029200" y="3725863"/>
          <p14:tracePt t="46057" x="5021263" y="3711575"/>
          <p14:tracePt t="46075" x="4999038" y="3687763"/>
          <p14:tracePt t="46091" x="4983163" y="3673475"/>
          <p14:tracePt t="46108" x="4953000" y="3665538"/>
          <p14:tracePt t="46126" x="4945063" y="3657600"/>
          <p14:tracePt t="46142" x="4922838" y="3649663"/>
          <p14:tracePt t="46158" x="4906963" y="3649663"/>
          <p14:tracePt t="46174" x="4892675" y="3657600"/>
          <p14:tracePt t="46191" x="4884738" y="3717925"/>
          <p14:tracePt t="46208" x="4884738" y="3840163"/>
          <p14:tracePt t="46225" x="4876800" y="3984625"/>
          <p14:tracePt t="46241" x="4876800" y="4152900"/>
          <p14:tracePt t="46258" x="4876800" y="4343400"/>
          <p14:tracePt t="46275" x="4899025" y="4503738"/>
          <p14:tracePt t="46291" x="4930775" y="4618038"/>
          <p14:tracePt t="46308" x="4968875" y="4746625"/>
          <p14:tracePt t="46308" x="4975225" y="4784725"/>
          <p14:tracePt t="46325" x="4999038" y="4868863"/>
          <p14:tracePt t="46341" x="5006975" y="4937125"/>
          <p14:tracePt t="46360" x="5006975" y="4991100"/>
          <p14:tracePt t="46375" x="4991100" y="5029200"/>
          <p14:tracePt t="46391" x="4945063" y="5067300"/>
          <p14:tracePt t="46408" x="4854575" y="5075238"/>
          <p14:tracePt t="46425" x="4762500" y="5075238"/>
          <p14:tracePt t="46441" x="4702175" y="5051425"/>
          <p14:tracePt t="46458" x="4610100" y="4975225"/>
          <p14:tracePt t="46475" x="4556125" y="4892675"/>
          <p14:tracePt t="46491" x="4533900" y="4838700"/>
          <p14:tracePt t="46491" x="4518025" y="4800600"/>
          <p14:tracePt t="46510" x="4495800" y="4732338"/>
          <p14:tracePt t="46526" x="4465638" y="4670425"/>
          <p14:tracePt t="46542" x="4441825" y="4610100"/>
          <p14:tracePt t="46558" x="4419600" y="4549775"/>
          <p14:tracePt t="46575" x="4389438" y="4479925"/>
          <p14:tracePt t="46591" x="4381500" y="4427538"/>
          <p14:tracePt t="46608" x="4381500" y="4373563"/>
          <p14:tracePt t="46625" x="4403725" y="4327525"/>
          <p14:tracePt t="46641" x="4441825" y="4283075"/>
          <p14:tracePt t="46658" x="4511675" y="4244975"/>
          <p14:tracePt t="46675" x="4541838" y="4237038"/>
          <p14:tracePt t="46691" x="4579938" y="4221163"/>
          <p14:tracePt t="46708" x="4594225" y="4221163"/>
          <p14:tracePt t="46726" x="4587875" y="4221163"/>
          <p14:tracePt t="46797" x="4564063" y="4229100"/>
          <p14:tracePt t="46805" x="4541838" y="4229100"/>
          <p14:tracePt t="46813" x="4533900" y="4229100"/>
          <p14:tracePt t="46824" x="4479925" y="4244975"/>
          <p14:tracePt t="46842" x="4435475" y="4244975"/>
          <p14:tracePt t="46858" x="4397375" y="4244975"/>
          <p14:tracePt t="46876" x="4343400" y="4259263"/>
          <p14:tracePt t="46892" x="4283075" y="4267200"/>
          <p14:tracePt t="46909" x="4191000" y="4297363"/>
          <p14:tracePt t="46925" x="4130675" y="4313238"/>
          <p14:tracePt t="46942" x="4046538" y="4343400"/>
          <p14:tracePt t="46958" x="3978275" y="4365625"/>
          <p14:tracePt t="46975" x="3924300" y="4397375"/>
          <p14:tracePt t="46991" x="3924300" y="4427538"/>
          <p14:tracePt t="47008" x="3932238" y="4479925"/>
          <p14:tracePt t="47025" x="3978275" y="4579938"/>
          <p14:tracePt t="47041" x="4068763" y="4694238"/>
          <p14:tracePt t="47058" x="4144963" y="4792663"/>
          <p14:tracePt t="47075" x="4206875" y="4892675"/>
          <p14:tracePt t="47091" x="4297363" y="4960938"/>
          <p14:tracePt t="47091" x="4343400" y="4975225"/>
          <p14:tracePt t="47110" x="4359275" y="4983163"/>
          <p14:tracePt t="47124" x="4435475" y="5006975"/>
          <p14:tracePt t="47142" x="4449763" y="5006975"/>
          <p14:tracePt t="47158" x="4465638" y="5006975"/>
          <p14:tracePt t="47175" x="4465638" y="4991100"/>
          <p14:tracePt t="47197" x="4465638" y="4983163"/>
          <p14:tracePt t="47213" x="4465638" y="4968875"/>
          <p14:tracePt t="47229" x="4465638" y="4960938"/>
          <p14:tracePt t="47245" x="4457700" y="4930775"/>
          <p14:tracePt t="47258" x="4427538" y="4868863"/>
          <p14:tracePt t="47275" x="4373563" y="4808538"/>
          <p14:tracePt t="47292" x="4343400" y="4754563"/>
          <p14:tracePt t="47308" x="4313238" y="4702175"/>
          <p14:tracePt t="47308" x="4305300" y="4678363"/>
          <p14:tracePt t="47326" x="4289425" y="4648200"/>
          <p14:tracePt t="47342" x="4289425" y="4618038"/>
          <p14:tracePt t="47358" x="4289425" y="4579938"/>
          <p14:tracePt t="47375" x="4313238" y="4549775"/>
          <p14:tracePt t="47392" x="4411663" y="4487863"/>
          <p14:tracePt t="47409" x="4556125" y="4427538"/>
          <p14:tracePt t="47425" x="4702175" y="4351338"/>
          <p14:tracePt t="47442" x="4792663" y="4305300"/>
          <p14:tracePt t="47458" x="4860925" y="4275138"/>
          <p14:tracePt t="47475" x="4906963" y="4251325"/>
          <p14:tracePt t="47492" x="4914900" y="4251325"/>
          <p14:tracePt t="47526" x="4914900" y="4259263"/>
          <p14:tracePt t="47533" x="4914900" y="4283075"/>
          <p14:tracePt t="47542" x="4884738" y="4365625"/>
          <p14:tracePt t="47558" x="4822825" y="4473575"/>
          <p14:tracePt t="47575" x="4740275" y="4572000"/>
          <p14:tracePt t="47591" x="4648200" y="4678363"/>
          <p14:tracePt t="47608" x="4564063" y="4746625"/>
          <p14:tracePt t="47625" x="4503738" y="4800600"/>
          <p14:tracePt t="47641" x="4457700" y="4838700"/>
          <p14:tracePt t="47658" x="4411663" y="4868863"/>
          <p14:tracePt t="47675" x="4389438" y="4884738"/>
          <p14:tracePt t="47691" x="4381500" y="4884738"/>
          <p14:tracePt t="47733" x="4359275" y="4884738"/>
          <p14:tracePt t="47741" x="4351338" y="4884738"/>
          <p14:tracePt t="47749" x="4327525" y="4876800"/>
          <p14:tracePt t="47758" x="4283075" y="4830763"/>
          <p14:tracePt t="47775" x="4229100" y="4754563"/>
          <p14:tracePt t="47791" x="4183063" y="4702175"/>
          <p14:tracePt t="47808" x="4130675" y="4648200"/>
          <p14:tracePt t="47825" x="4106863" y="4618038"/>
          <p14:tracePt t="47841" x="4098925" y="4587875"/>
          <p14:tracePt t="47858" x="4084638" y="4572000"/>
          <p14:tracePt t="47875" x="4084638" y="4556125"/>
          <p14:tracePt t="47893" x="4076700" y="4549775"/>
          <p14:tracePt t="47909" x="4076700" y="4541838"/>
          <p14:tracePt t="47942" x="4068763" y="4533900"/>
          <p14:tracePt t="48021" x="4060825" y="4541838"/>
          <p14:tracePt t="48053" x="4060825" y="4556125"/>
          <p14:tracePt t="48061" x="4060825" y="4564063"/>
          <p14:tracePt t="48074" x="4038600" y="4625975"/>
          <p14:tracePt t="48092" x="4030663" y="4656138"/>
          <p14:tracePt t="48108" x="4016375" y="4694238"/>
          <p14:tracePt t="48126" x="4016375" y="4716463"/>
          <p14:tracePt t="48142" x="4016375" y="4746625"/>
          <p14:tracePt t="48158" x="4016375" y="4754563"/>
          <p14:tracePt t="48197" x="4022725" y="4762500"/>
          <p14:tracePt t="48270" x="4030663" y="4770438"/>
          <p14:tracePt t="48285" x="4030663" y="4778375"/>
          <p14:tracePt t="48293" x="4038600" y="4778375"/>
          <p14:tracePt t="48308" x="4068763" y="4792663"/>
          <p14:tracePt t="48325" x="4076700" y="4800600"/>
          <p14:tracePt t="48341" x="4084638" y="4808538"/>
          <p14:tracePt t="48357" x="4092575" y="4808538"/>
          <p14:tracePt t="48429" x="4098925" y="4808538"/>
          <p14:tracePt t="48437" x="4114800" y="4808538"/>
          <p14:tracePt t="48445" x="4122738" y="4792663"/>
          <p14:tracePt t="48458" x="4152900" y="4746625"/>
          <p14:tracePt t="48475" x="4191000" y="4708525"/>
          <p14:tracePt t="48491" x="4206875" y="4694238"/>
          <p14:tracePt t="48491" x="4213225" y="4670425"/>
          <p14:tracePt t="48510" x="4229100" y="4648200"/>
          <p14:tracePt t="48526" x="4229100" y="4625975"/>
          <p14:tracePt t="48542" x="4259263" y="4587875"/>
          <p14:tracePt t="48559" x="4275138" y="4533900"/>
          <p14:tracePt t="48575" x="4297363" y="4495800"/>
          <p14:tracePt t="48591" x="4321175" y="4441825"/>
          <p14:tracePt t="48608" x="4327525" y="4419600"/>
          <p14:tracePt t="48625" x="4343400" y="4403725"/>
          <p14:tracePt t="48641" x="4351338" y="4403725"/>
          <p14:tracePt t="48658" x="4351338" y="4397375"/>
          <p14:tracePt t="48685" x="4359275" y="4397375"/>
          <p14:tracePt t="48717" x="4365625" y="4397375"/>
          <p14:tracePt t="48733" x="4373563" y="4397375"/>
          <p14:tracePt t="48757" x="4381500" y="4397375"/>
          <p14:tracePt t="48781" x="4389438" y="4397375"/>
          <p14:tracePt t="48813" x="4397375" y="4397375"/>
          <p14:tracePt t="48845" x="4397375" y="4403725"/>
          <p14:tracePt t="49022" x="4373563" y="4419600"/>
          <p14:tracePt t="49030" x="4359275" y="4419600"/>
          <p14:tracePt t="49041" x="4335463" y="4419600"/>
          <p14:tracePt t="49058" x="4283075" y="4419600"/>
          <p14:tracePt t="49075" x="4251325" y="4419600"/>
          <p14:tracePt t="49091" x="4229100" y="4419600"/>
          <p14:tracePt t="49091" x="4221163" y="4419600"/>
          <p14:tracePt t="49110" x="4198938" y="4411663"/>
          <p14:tracePt t="49124" x="4168775" y="4411663"/>
          <p14:tracePt t="49142" x="4152900" y="4397375"/>
          <p14:tracePt t="49158" x="4144963" y="4381500"/>
          <p14:tracePt t="49175" x="4137025" y="4381500"/>
          <p14:tracePt t="49191" x="4137025" y="4373563"/>
          <p14:tracePt t="49213" x="4137025" y="4365625"/>
          <p14:tracePt t="49277" x="4137025" y="4359275"/>
          <p14:tracePt t="49293" x="4137025" y="4351338"/>
          <p14:tracePt t="49309" x="4144963" y="4351338"/>
          <p14:tracePt t="49413" x="4160838" y="4351338"/>
          <p14:tracePt t="49461" x="4160838" y="4359275"/>
          <p14:tracePt t="49550" x="4152900" y="4359275"/>
          <p14:tracePt t="49782" x="4144963" y="4359275"/>
          <p14:tracePt t="49797" x="4137025" y="4351338"/>
          <p14:tracePt t="49814" x="4137025" y="4343400"/>
          <p14:tracePt t="49941" x="4144963" y="4343400"/>
          <p14:tracePt t="49958" x="4160838" y="4343400"/>
          <p14:tracePt t="49975" x="4168775" y="4343400"/>
          <p14:tracePt t="49990" x="4175125" y="4327525"/>
          <p14:tracePt t="49997" x="4183063" y="4305300"/>
          <p14:tracePt t="50008" x="4198938" y="4251325"/>
          <p14:tracePt t="50026" x="4229100" y="4175125"/>
          <p14:tracePt t="50042" x="4259263" y="4106863"/>
          <p14:tracePt t="50059" x="4275138" y="4038600"/>
          <p14:tracePt t="50076" x="4297363" y="4008438"/>
          <p14:tracePt t="50092" x="4305300" y="3962400"/>
          <p14:tracePt t="50092" x="4313238" y="3940175"/>
          <p14:tracePt t="50109" x="4327525" y="3878263"/>
          <p14:tracePt t="50126" x="4335463" y="3840163"/>
          <p14:tracePt t="50142" x="4335463" y="3825875"/>
          <p14:tracePt t="50158" x="4335463" y="3817938"/>
          <p14:tracePt t="50175" x="4327525" y="3817938"/>
          <p14:tracePt t="50269" x="4313238" y="3817938"/>
          <p14:tracePt t="50277" x="4289425" y="3848100"/>
          <p14:tracePt t="50291" x="4267200" y="3902075"/>
          <p14:tracePt t="50291" x="4259263" y="3924300"/>
          <p14:tracePt t="50310" x="4259263" y="3954463"/>
          <p14:tracePt t="50310" x="4244975" y="3992563"/>
          <p14:tracePt t="50326" x="4229100" y="4046538"/>
          <p14:tracePt t="50342" x="4229100" y="4106863"/>
          <p14:tracePt t="50359" x="4213225" y="4168775"/>
          <p14:tracePt t="50375" x="4213225" y="4206875"/>
          <p14:tracePt t="50392" x="4213225" y="4251325"/>
          <p14:tracePt t="50409" x="4229100" y="4275138"/>
          <p14:tracePt t="50425" x="4275138" y="4289425"/>
          <p14:tracePt t="50442" x="4411663" y="4289425"/>
          <p14:tracePt t="50458" x="4587875" y="4289425"/>
          <p14:tracePt t="50475" x="4816475" y="4259263"/>
          <p14:tracePt t="50492" x="5037138" y="4244975"/>
          <p14:tracePt t="50492" x="5097463" y="4237038"/>
          <p14:tracePt t="50510" x="5127625" y="4237038"/>
          <p14:tracePt t="50525" x="5159375" y="4229100"/>
          <p14:tracePt t="50542" x="5159375" y="4221163"/>
          <p14:tracePt t="50581" x="5143500" y="4221163"/>
          <p14:tracePt t="50589" x="5105400" y="4213225"/>
          <p14:tracePt t="50597" x="5075238" y="4213225"/>
          <p14:tracePt t="50608" x="5006975" y="4213225"/>
          <p14:tracePt t="50625" x="4922838" y="4259263"/>
          <p14:tracePt t="50642" x="4854575" y="4321175"/>
          <p14:tracePt t="50659" x="4800600" y="4403725"/>
          <p14:tracePt t="50675" x="4770438" y="4487863"/>
          <p14:tracePt t="50692" x="4762500" y="4579938"/>
          <p14:tracePt t="50692" x="4762500" y="4610100"/>
          <p14:tracePt t="50709" x="4762500" y="4670425"/>
          <p14:tracePt t="50726" x="4792663" y="4724400"/>
          <p14:tracePt t="50742" x="4816475" y="4762500"/>
          <p14:tracePt t="50759" x="4822825" y="4778375"/>
          <p14:tracePt t="50775" x="4830763" y="4792663"/>
          <p14:tracePt t="50792" x="4838700" y="4800600"/>
          <p14:tracePt t="50813" x="4838700" y="4808538"/>
          <p14:tracePt t="50824" x="4838700" y="4838700"/>
          <p14:tracePt t="50842" x="4778375" y="4868863"/>
          <p14:tracePt t="50858" x="4678363" y="4906963"/>
          <p14:tracePt t="50875" x="4487863" y="4930775"/>
          <p14:tracePt t="50893" x="4275138" y="4960938"/>
          <p14:tracePt t="50893" x="4152900" y="4960938"/>
          <p14:tracePt t="50910" x="3954463" y="4991100"/>
          <p14:tracePt t="50926" x="3825875" y="5051425"/>
          <p14:tracePt t="50942" x="3725863" y="5121275"/>
          <p14:tracePt t="50959" x="3657600" y="5165725"/>
          <p14:tracePt t="50975" x="3521075" y="5241925"/>
          <p14:tracePt t="50992" x="3382963" y="5326063"/>
          <p14:tracePt t="51010" x="3108325" y="5456238"/>
          <p14:tracePt t="51026" x="2751138" y="5570538"/>
          <p14:tracePt t="51042" x="2506663" y="5661025"/>
          <p14:tracePt t="51058" x="2378075" y="5753100"/>
          <p14:tracePt t="51075" x="2232025" y="5845175"/>
          <p14:tracePt t="51092" x="2103438" y="5943600"/>
          <p14:tracePt t="51092" x="2019300" y="5997575"/>
          <p14:tracePt t="51109" x="1882775" y="6073775"/>
          <p14:tracePt t="51125" x="1760538" y="6156325"/>
          <p14:tracePt t="51142" x="1646238" y="6226175"/>
          <p14:tracePt t="51159" x="1539875" y="6286500"/>
          <p14:tracePt t="51175" x="1470025" y="6332538"/>
          <p14:tracePt t="51192" x="1379538" y="6370638"/>
          <p14:tracePt t="51209" x="1311275" y="6408738"/>
          <p14:tracePt t="51225" x="1279525" y="6430963"/>
          <p14:tracePt t="51241" x="1227138" y="6446838"/>
          <p14:tracePt t="51258" x="1196975" y="6461125"/>
          <p14:tracePt t="51275" x="1165225" y="6477000"/>
          <p14:tracePt t="51292" x="1112838" y="6499225"/>
          <p14:tracePt t="51292" x="1074738" y="6515100"/>
          <p14:tracePt t="51310" x="1012825" y="6523038"/>
          <p14:tracePt t="51326" x="936625" y="6523038"/>
          <p14:tracePt t="51343" x="854075" y="6523038"/>
          <p14:tracePt t="51359" x="792163" y="6523038"/>
          <p14:tracePt t="51375" x="723900" y="6515100"/>
          <p14:tracePt t="51392" x="663575" y="6499225"/>
          <p14:tracePt t="51409" x="571500" y="6477000"/>
          <p14:tracePt t="51426" x="517525" y="6477000"/>
          <p14:tracePt t="51442" x="487363" y="6477000"/>
          <p14:tracePt t="51459" x="457200" y="6477000"/>
          <p14:tracePt t="51475" x="411163" y="6484938"/>
          <p14:tracePt t="51492" x="365125" y="6507163"/>
          <p14:tracePt t="51492" x="350838" y="6507163"/>
          <p14:tracePt t="51510" x="312738" y="6530975"/>
          <p14:tracePt t="51527" x="250825" y="65690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s-ES" sz="3200" cap="none" smtClean="0">
                <a:latin typeface="Arial" panose="020B0604020202020204" pitchFamily="34" charset="0"/>
              </a:rPr>
              <a:t>Resecciones pulmonares</a:t>
            </a:r>
            <a:br>
              <a:rPr lang="es-ES" sz="3200" cap="none" smtClean="0">
                <a:latin typeface="Arial" panose="020B0604020202020204" pitchFamily="34" charset="0"/>
              </a:rPr>
            </a:br>
            <a:r>
              <a:rPr lang="es-ES" sz="3200" cap="none" smtClean="0">
                <a:latin typeface="Arial" panose="020B0604020202020204" pitchFamily="34" charset="0"/>
              </a:rPr>
              <a:t>Toracotomía, Toracoscopía, VATS, 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34925" y="2133600"/>
            <a:ext cx="8329613" cy="4525963"/>
          </a:xfrm>
        </p:spPr>
        <p:txBody>
          <a:bodyPr/>
          <a:lstStyle/>
          <a:p>
            <a:pPr eaLnBrk="1" hangingPunct="1"/>
            <a:r>
              <a:rPr lang="es-ES" smtClean="0">
                <a:latin typeface="Arial" panose="020B0604020202020204" pitchFamily="34" charset="0"/>
              </a:rPr>
              <a:t>Secuestro pulmonar</a:t>
            </a:r>
          </a:p>
          <a:p>
            <a:pPr eaLnBrk="1" hangingPunct="1"/>
            <a:r>
              <a:rPr lang="es-ES" smtClean="0">
                <a:latin typeface="Arial" panose="020B0604020202020204" pitchFamily="34" charset="0"/>
              </a:rPr>
              <a:t>Malformación adenomatoide </a:t>
            </a:r>
          </a:p>
          <a:p>
            <a:pPr eaLnBrk="1" hangingPunct="1"/>
            <a:r>
              <a:rPr lang="es-ES" smtClean="0">
                <a:latin typeface="Arial" panose="020B0604020202020204" pitchFamily="34" charset="0"/>
              </a:rPr>
              <a:t>Quiste broncógeno</a:t>
            </a:r>
          </a:p>
          <a:p>
            <a:pPr eaLnBrk="1" hangingPunct="1"/>
            <a:r>
              <a:rPr lang="es-ES" smtClean="0">
                <a:latin typeface="Arial" panose="020B0604020202020204" pitchFamily="34" charset="0"/>
              </a:rPr>
              <a:t>Enfisema lobar congénito</a:t>
            </a:r>
          </a:p>
          <a:p>
            <a:pPr eaLnBrk="1" hangingPunct="1"/>
            <a:r>
              <a:rPr lang="es-ES" smtClean="0">
                <a:latin typeface="Arial" panose="020B0604020202020204" pitchFamily="34" charset="0"/>
              </a:rPr>
              <a:t>Atelectasias</a:t>
            </a:r>
          </a:p>
          <a:p>
            <a:pPr eaLnBrk="1" hangingPunct="1"/>
            <a:r>
              <a:rPr lang="es-ES" smtClean="0">
                <a:latin typeface="Arial" panose="020B0604020202020204" pitchFamily="34" charset="0"/>
              </a:rPr>
              <a:t>Bronquiectasias</a:t>
            </a:r>
          </a:p>
          <a:p>
            <a:pPr eaLnBrk="1" hangingPunct="1"/>
            <a:r>
              <a:rPr lang="es-ES" smtClean="0">
                <a:latin typeface="Arial" panose="020B0604020202020204" pitchFamily="34" charset="0"/>
              </a:rPr>
              <a:t>Hidatidosis</a:t>
            </a:r>
          </a:p>
          <a:p>
            <a:pPr eaLnBrk="1" hangingPunct="1"/>
            <a:r>
              <a:rPr lang="es-ES" smtClean="0">
                <a:latin typeface="Arial" panose="020B0604020202020204" pitchFamily="34" charset="0"/>
              </a:rPr>
              <a:t>Metástasis</a:t>
            </a:r>
          </a:p>
          <a:p>
            <a:pPr eaLnBrk="1" hangingPunct="1"/>
            <a:r>
              <a:rPr lang="es-ES" smtClean="0">
                <a:latin typeface="Arial" panose="020B0604020202020204" pitchFamily="34" charset="0"/>
              </a:rPr>
              <a:t>Biopsias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t="3465" r="9921" b="6615"/>
          <a:stretch>
            <a:fillRect/>
          </a:stretch>
        </p:blipFill>
        <p:spPr bwMode="auto">
          <a:xfrm>
            <a:off x="5862638" y="2060575"/>
            <a:ext cx="328136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redondeado 5"/>
          <p:cNvSpPr/>
          <p:nvPr/>
        </p:nvSpPr>
        <p:spPr>
          <a:xfrm>
            <a:off x="5940425" y="2133600"/>
            <a:ext cx="1368425" cy="287338"/>
          </a:xfrm>
          <a:prstGeom prst="roundRect">
            <a:avLst/>
          </a:prstGeom>
          <a:solidFill>
            <a:schemeClr val="accent4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8272" r="13828" b="19231"/>
          <a:stretch>
            <a:fillRect/>
          </a:stretch>
        </p:blipFill>
        <p:spPr bwMode="auto">
          <a:xfrm>
            <a:off x="5743575" y="1989138"/>
            <a:ext cx="34004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r="6607"/>
          <a:stretch>
            <a:fillRect/>
          </a:stretch>
        </p:blipFill>
        <p:spPr bwMode="auto">
          <a:xfrm>
            <a:off x="5637213" y="1989138"/>
            <a:ext cx="350678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Audio 6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1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1139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ARTERIA PULMONAR</a:t>
            </a:r>
            <a:br>
              <a:rPr lang="es-CL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</a:br>
            <a:r>
              <a:rPr lang="es-CL" dirty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lang="es-CL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Lóbulos inferiores</a:t>
            </a:r>
            <a:endParaRPr lang="es-ES" dirty="0" smtClean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7" name="Picture 5" descr="clases torax 017"/>
          <p:cNvPicPr>
            <a:picLocks noChangeAspect="1" noChangeArrowheads="1"/>
          </p:cNvPicPr>
          <p:nvPr/>
        </p:nvPicPr>
        <p:blipFill>
          <a:blip r:embed="rId5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6" t="15942" r="18195" b="14555"/>
          <a:stretch>
            <a:fillRect/>
          </a:stretch>
        </p:blipFill>
        <p:spPr bwMode="auto">
          <a:xfrm>
            <a:off x="539750" y="2276475"/>
            <a:ext cx="4341813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lases 2008 04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t="26494" r="29771" b="22417"/>
          <a:stretch>
            <a:fillRect/>
          </a:stretch>
        </p:blipFill>
        <p:spPr>
          <a:xfrm>
            <a:off x="5364163" y="2781300"/>
            <a:ext cx="3240087" cy="2808288"/>
          </a:xfrm>
          <a:noFill/>
        </p:spPr>
      </p:pic>
      <p:pic>
        <p:nvPicPr>
          <p:cNvPr id="2765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1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99" x="1058863" y="6484938"/>
          <p14:tracePt t="4306" x="1409700" y="6408738"/>
          <p14:tracePt t="4317" x="1997075" y="6202363"/>
          <p14:tracePt t="4334" x="2735263" y="6011863"/>
          <p14:tracePt t="4351" x="3535363" y="5799138"/>
          <p14:tracePt t="4367" x="4175125" y="5584825"/>
          <p14:tracePt t="4385" x="4640263" y="5440363"/>
          <p14:tracePt t="4401" x="4868863" y="5372100"/>
          <p14:tracePt t="4401" x="4953000" y="5349875"/>
          <p14:tracePt t="4418" x="5045075" y="5326063"/>
          <p14:tracePt t="4435" x="5059363" y="5318125"/>
          <p14:tracePt t="4452" x="5045075" y="5318125"/>
          <p14:tracePt t="4498" x="5029200" y="5334000"/>
          <p14:tracePt t="4506" x="4999038" y="5349875"/>
          <p14:tracePt t="4518" x="4999038" y="5356225"/>
          <p14:tracePt t="4534" x="4991100" y="5356225"/>
          <p14:tracePt t="4570" x="4975225" y="5372100"/>
          <p14:tracePt t="4586" x="4968875" y="5372100"/>
          <p14:tracePt t="4594" x="4968875" y="5380038"/>
          <p14:tracePt t="4611" x="4968875" y="5394325"/>
          <p14:tracePt t="4626" x="5037138" y="5394325"/>
          <p14:tracePt t="4635" x="5181600" y="5364163"/>
          <p14:tracePt t="4652" x="5524500" y="5287963"/>
          <p14:tracePt t="4668" x="6134100" y="5089525"/>
          <p14:tracePt t="4684" x="6797675" y="4876800"/>
          <p14:tracePt t="4701" x="7231063" y="4686300"/>
          <p14:tracePt t="4717" x="7437438" y="4556125"/>
          <p14:tracePt t="4734" x="7513638" y="4487863"/>
          <p14:tracePt t="4751" x="7527925" y="4427538"/>
          <p14:tracePt t="4767" x="7527925" y="4389438"/>
          <p14:tracePt t="4784" x="7527925" y="4381500"/>
          <p14:tracePt t="4801" x="7521575" y="4365625"/>
          <p14:tracePt t="4817" x="7497763" y="4343400"/>
          <p14:tracePt t="4817" x="7489825" y="4343400"/>
          <p14:tracePt t="4835" x="7475538" y="4343400"/>
          <p14:tracePt t="4852" x="7467600" y="4343400"/>
          <p14:tracePt t="4867" x="7459663" y="4343400"/>
          <p14:tracePt t="4884" x="7451725" y="4343400"/>
          <p14:tracePt t="4900" x="7445375" y="4343400"/>
          <p14:tracePt t="4917" x="7437438" y="4343400"/>
          <p14:tracePt t="5042" x="7421563" y="4343400"/>
          <p14:tracePt t="5051" x="7399338" y="4343400"/>
          <p14:tracePt t="5058" x="7383463" y="4351338"/>
          <p14:tracePt t="5068" x="7323138" y="4381500"/>
          <p14:tracePt t="5085" x="7254875" y="4427538"/>
          <p14:tracePt t="5101" x="7192963" y="4473575"/>
          <p14:tracePt t="5118" x="7140575" y="4525963"/>
          <p14:tracePt t="5135" x="7108825" y="4572000"/>
          <p14:tracePt t="5151" x="7102475" y="4602163"/>
          <p14:tracePt t="5168" x="7086600" y="4632325"/>
          <p14:tracePt t="5184" x="7078663" y="4656138"/>
          <p14:tracePt t="5202" x="7078663" y="4670425"/>
          <p14:tracePt t="5218" x="7078663" y="4678363"/>
          <p14:tracePt t="5234" x="7078663" y="4686300"/>
          <p14:tracePt t="5290" x="7086600" y="4686300"/>
          <p14:tracePt t="5298" x="7102475" y="4686300"/>
          <p14:tracePt t="5306" x="7108825" y="4686300"/>
          <p14:tracePt t="5317" x="7116763" y="4670425"/>
          <p14:tracePt t="5334" x="7132638" y="4648200"/>
          <p14:tracePt t="5351" x="7132638" y="4632325"/>
          <p14:tracePt t="5367" x="7132638" y="4610100"/>
          <p14:tracePt t="5385" x="7132638" y="4594225"/>
          <p14:tracePt t="5401" x="7132638" y="4587875"/>
          <p14:tracePt t="5417" x="7132638" y="4579938"/>
          <p14:tracePt t="5434" x="7124700" y="4579938"/>
          <p14:tracePt t="5453" x="7108825" y="4579938"/>
          <p14:tracePt t="5468" x="7094538" y="4579938"/>
          <p14:tracePt t="5484" x="7086600" y="4579938"/>
          <p14:tracePt t="5500" x="7064375" y="4579938"/>
          <p14:tracePt t="5518" x="7048500" y="4594225"/>
          <p14:tracePt t="5533" x="7032625" y="4610100"/>
          <p14:tracePt t="5550" x="7032625" y="4618038"/>
          <p14:tracePt t="5567" x="7032625" y="4632325"/>
          <p14:tracePt t="5585" x="7032625" y="4648200"/>
          <p14:tracePt t="5600" x="7048500" y="4656138"/>
          <p14:tracePt t="5618" x="7064375" y="4656138"/>
          <p14:tracePt t="5635" x="7102475" y="4656138"/>
          <p14:tracePt t="5651" x="7162800" y="4656138"/>
          <p14:tracePt t="5668" x="7307263" y="4640263"/>
          <p14:tracePt t="5685" x="7459663" y="4587875"/>
          <p14:tracePt t="5701" x="7620000" y="4533900"/>
          <p14:tracePt t="5717" x="7712075" y="4495800"/>
          <p14:tracePt t="5735" x="7742238" y="4479925"/>
          <p14:tracePt t="5751" x="7742238" y="4473575"/>
          <p14:tracePt t="5794" x="7742238" y="4457700"/>
          <p14:tracePt t="5827" x="7726363" y="4449763"/>
          <p14:tracePt t="5835" x="7704138" y="4435475"/>
          <p14:tracePt t="5842" x="7673975" y="4427538"/>
          <p14:tracePt t="5851" x="7597775" y="4389438"/>
          <p14:tracePt t="5868" x="7566025" y="4373563"/>
          <p14:tracePt t="5884" x="7535863" y="4335463"/>
          <p14:tracePt t="5901" x="7497763" y="4313238"/>
          <p14:tracePt t="5918" x="7483475" y="4305300"/>
          <p14:tracePt t="5934" x="7475538" y="4297363"/>
          <p14:tracePt t="5951" x="7475538" y="4275138"/>
          <p14:tracePt t="5969" x="7451725" y="4251325"/>
          <p14:tracePt t="5985" x="7421563" y="4244975"/>
          <p14:tracePt t="6001" x="7375525" y="4229100"/>
          <p14:tracePt t="6019" x="7345363" y="4229100"/>
          <p14:tracePt t="6019" x="7337425" y="4213225"/>
          <p14:tracePt t="6035" x="7285038" y="4198938"/>
          <p14:tracePt t="6051" x="7231063" y="4183063"/>
          <p14:tracePt t="6068" x="7185025" y="4152900"/>
          <p14:tracePt t="6085" x="7146925" y="4130675"/>
          <p14:tracePt t="6101" x="7102475" y="4092575"/>
          <p14:tracePt t="6117" x="7064375" y="4068763"/>
          <p14:tracePt t="6135" x="7064375" y="4054475"/>
          <p14:tracePt t="6151" x="7056438" y="4038600"/>
          <p14:tracePt t="6167" x="7048500" y="4030663"/>
          <p14:tracePt t="6185" x="7040563" y="4022725"/>
          <p14:tracePt t="6201" x="7040563" y="4016375"/>
          <p14:tracePt t="6217" x="7018338" y="4016375"/>
          <p14:tracePt t="6235" x="6964363" y="4016375"/>
          <p14:tracePt t="6251" x="6880225" y="4022725"/>
          <p14:tracePt t="6268" x="6721475" y="4068763"/>
          <p14:tracePt t="6285" x="6591300" y="4106863"/>
          <p14:tracePt t="6301" x="6523038" y="4137025"/>
          <p14:tracePt t="6318" x="6499225" y="4168775"/>
          <p14:tracePt t="6335" x="6499225" y="4198938"/>
          <p14:tracePt t="6351" x="6477000" y="4251325"/>
          <p14:tracePt t="6368" x="6461125" y="4321175"/>
          <p14:tracePt t="6385" x="6461125" y="4365625"/>
          <p14:tracePt t="6401" x="6438900" y="4397375"/>
          <p14:tracePt t="6418" x="6416675" y="4427538"/>
          <p14:tracePt t="6435" x="6416675" y="4435475"/>
          <p14:tracePt t="6451" x="6408738" y="4435475"/>
          <p14:tracePt t="6474" x="6408738" y="4441825"/>
          <p14:tracePt t="6490" x="6400800" y="4449763"/>
          <p14:tracePt t="6500" x="6400800" y="4457700"/>
          <p14:tracePt t="6538" x="6400800" y="4473575"/>
          <p14:tracePt t="6546" x="6392863" y="4479925"/>
          <p14:tracePt t="6554" x="6384925" y="4503738"/>
          <p14:tracePt t="6570" x="6378575" y="4518025"/>
          <p14:tracePt t="6584" x="6392863" y="4564063"/>
          <p14:tracePt t="6602" x="6507163" y="4602163"/>
          <p14:tracePt t="6618" x="6759575" y="4618038"/>
          <p14:tracePt t="6635" x="6934200" y="4618038"/>
          <p14:tracePt t="6651" x="7102475" y="4610100"/>
          <p14:tracePt t="6668" x="7200900" y="4556125"/>
          <p14:tracePt t="6685" x="7254875" y="4511675"/>
          <p14:tracePt t="6701" x="7269163" y="4487863"/>
          <p14:tracePt t="6718" x="7269163" y="4441825"/>
          <p14:tracePt t="6735" x="7261225" y="4397375"/>
          <p14:tracePt t="6751" x="7231063" y="4343400"/>
          <p14:tracePt t="6768" x="7192963" y="4289425"/>
          <p14:tracePt t="6785" x="7154863" y="4237038"/>
          <p14:tracePt t="6801" x="7140575" y="4206875"/>
          <p14:tracePt t="6801" x="7132638" y="4191000"/>
          <p14:tracePt t="6819" x="7116763" y="4175125"/>
          <p14:tracePt t="6835" x="7102475" y="4160838"/>
          <p14:tracePt t="6850" x="7078663" y="4137025"/>
          <p14:tracePt t="6868" x="7056438" y="4122738"/>
          <p14:tracePt t="6885" x="7040563" y="4106863"/>
          <p14:tracePt t="6902" x="6994525" y="4076700"/>
          <p14:tracePt t="6918" x="6950075" y="4054475"/>
          <p14:tracePt t="6935" x="6888163" y="4046538"/>
          <p14:tracePt t="6953" x="6850063" y="4038600"/>
          <p14:tracePt t="6968" x="6789738" y="4038600"/>
          <p14:tracePt t="6985" x="6727825" y="4038600"/>
          <p14:tracePt t="7001" x="6667500" y="4038600"/>
          <p14:tracePt t="7001" x="6645275" y="4038600"/>
          <p14:tracePt t="7019" x="6607175" y="4038600"/>
          <p14:tracePt t="7035" x="6545263" y="4054475"/>
          <p14:tracePt t="7052" x="6515100" y="4068763"/>
          <p14:tracePt t="7068" x="6454775" y="4076700"/>
          <p14:tracePt t="7085" x="6416675" y="4084638"/>
          <p14:tracePt t="7101" x="6370638" y="4092575"/>
          <p14:tracePt t="7118" x="6340475" y="4092575"/>
          <p14:tracePt t="7135" x="6308725" y="4098925"/>
          <p14:tracePt t="7151" x="6286500" y="4106863"/>
          <p14:tracePt t="7168" x="6248400" y="4122738"/>
          <p14:tracePt t="7185" x="6232525" y="4130675"/>
          <p14:tracePt t="7200" x="6202363" y="4152900"/>
          <p14:tracePt t="7200" x="6194425" y="4168775"/>
          <p14:tracePt t="7219" x="6180138" y="4198938"/>
          <p14:tracePt t="7236" x="6164263" y="4237038"/>
          <p14:tracePt t="7251" x="6164263" y="4275138"/>
          <p14:tracePt t="7268" x="6164263" y="4335463"/>
          <p14:tracePt t="7285" x="6164263" y="4397375"/>
          <p14:tracePt t="7301" x="6248400" y="4473575"/>
          <p14:tracePt t="7318" x="6340475" y="4556125"/>
          <p14:tracePt t="7335" x="6423025" y="4602163"/>
          <p14:tracePt t="7351" x="6515100" y="4610100"/>
          <p14:tracePt t="7368" x="6637338" y="4610100"/>
          <p14:tracePt t="7385" x="6689725" y="4594225"/>
          <p14:tracePt t="7401" x="6721475" y="4556125"/>
          <p14:tracePt t="7401" x="6735763" y="4533900"/>
          <p14:tracePt t="7419" x="6743700" y="4495800"/>
          <p14:tracePt t="7435" x="6743700" y="4449763"/>
          <p14:tracePt t="7451" x="6743700" y="4419600"/>
          <p14:tracePt t="7468" x="6697663" y="4365625"/>
          <p14:tracePt t="7485" x="6667500" y="4343400"/>
          <p14:tracePt t="7502" x="6645275" y="4327525"/>
          <p14:tracePt t="7518" x="6637338" y="4327525"/>
          <p14:tracePt t="7538" x="6629400" y="4327525"/>
          <p14:tracePt t="7550" x="6621463" y="4327525"/>
          <p14:tracePt t="7570" x="6613525" y="4327525"/>
          <p14:tracePt t="7584" x="6607175" y="4351338"/>
          <p14:tracePt t="7601" x="6599238" y="4403725"/>
          <p14:tracePt t="7601" x="6591300" y="4435475"/>
          <p14:tracePt t="7619" x="6591300" y="4457700"/>
          <p14:tracePt t="7634" x="6599238" y="4511675"/>
          <p14:tracePt t="7652" x="6607175" y="4541838"/>
          <p14:tracePt t="7668" x="6621463" y="4549775"/>
          <p14:tracePt t="7685" x="6621463" y="4556125"/>
          <p14:tracePt t="7714" x="6629400" y="4556125"/>
          <p14:tracePt t="7730" x="6637338" y="4556125"/>
          <p14:tracePt t="7738" x="6645275" y="4556125"/>
          <p14:tracePt t="7750" x="6659563" y="4549775"/>
          <p14:tracePt t="7768" x="6683375" y="4525963"/>
          <p14:tracePt t="7785" x="6697663" y="4511675"/>
          <p14:tracePt t="7801" x="6713538" y="4479925"/>
          <p14:tracePt t="7818" x="6743700" y="4465638"/>
          <p14:tracePt t="7835" x="6751638" y="4449763"/>
          <p14:tracePt t="7851" x="6759575" y="4449763"/>
          <p14:tracePt t="7867" x="6759575" y="4441825"/>
          <p14:tracePt t="7906" x="6765925" y="4435475"/>
          <p14:tracePt t="7930" x="6765925" y="4427538"/>
          <p14:tracePt t="7938" x="6781800" y="4419600"/>
          <p14:tracePt t="7954" x="6789738" y="4403725"/>
          <p14:tracePt t="7970" x="6797675" y="4403725"/>
          <p14:tracePt t="7984" x="6797675" y="4397375"/>
          <p14:tracePt t="8001" x="6797675" y="4411663"/>
          <p14:tracePt t="8123" x="6781800" y="4435475"/>
          <p14:tracePt t="8131" x="6773863" y="4449763"/>
          <p14:tracePt t="8138" x="6773863" y="4465638"/>
          <p14:tracePt t="8151" x="6735763" y="4503738"/>
          <p14:tracePt t="8168" x="6721475" y="4525963"/>
          <p14:tracePt t="8185" x="6721475" y="4564063"/>
          <p14:tracePt t="8201" x="6713538" y="4587875"/>
          <p14:tracePt t="8201" x="6713538" y="4602163"/>
          <p14:tracePt t="8219" x="6713538" y="4625975"/>
          <p14:tracePt t="8235" x="6713538" y="4640263"/>
          <p14:tracePt t="8251" x="6713538" y="4648200"/>
          <p14:tracePt t="8268" x="6713538" y="4656138"/>
          <p14:tracePt t="8284" x="6713538" y="4678363"/>
          <p14:tracePt t="8301" x="6713538" y="4694238"/>
          <p14:tracePt t="8318" x="6705600" y="4708525"/>
          <p14:tracePt t="8335" x="6697663" y="4708525"/>
          <p14:tracePt t="8404" x="6697663" y="4694238"/>
          <p14:tracePt t="8410" x="6697663" y="4670425"/>
          <p14:tracePt t="8419" x="6697663" y="4618038"/>
          <p14:tracePt t="8435" x="6721475" y="4556125"/>
          <p14:tracePt t="8454" x="6765925" y="4487863"/>
          <p14:tracePt t="8468" x="6797675" y="4441825"/>
          <p14:tracePt t="8485" x="6819900" y="4411663"/>
          <p14:tracePt t="8502" x="6842125" y="4389438"/>
          <p14:tracePt t="8517" x="6873875" y="4365625"/>
          <p14:tracePt t="8535" x="6880225" y="4359275"/>
          <p14:tracePt t="8552" x="6888163" y="4359275"/>
          <p14:tracePt t="8586" x="6896100" y="4359275"/>
          <p14:tracePt t="8594" x="6911975" y="4365625"/>
          <p14:tracePt t="8603" x="6918325" y="4389438"/>
          <p14:tracePt t="8617" x="6950075" y="4457700"/>
          <p14:tracePt t="8635" x="6972300" y="4518025"/>
          <p14:tracePt t="8651" x="6972300" y="4579938"/>
          <p14:tracePt t="8668" x="6972300" y="4625975"/>
          <p14:tracePt t="8685" x="6972300" y="4656138"/>
          <p14:tracePt t="8701" x="6972300" y="4664075"/>
          <p14:tracePt t="8717" x="6972300" y="4678363"/>
          <p14:tracePt t="8734" x="6956425" y="4678363"/>
          <p14:tracePt t="8828" x="6942138" y="4664075"/>
          <p14:tracePt t="8842" x="6926263" y="4648200"/>
          <p14:tracePt t="8851" x="6896100" y="4625975"/>
          <p14:tracePt t="8868" x="6858000" y="4587875"/>
          <p14:tracePt t="8885" x="6827838" y="4556125"/>
          <p14:tracePt t="8901" x="6804025" y="4511675"/>
          <p14:tracePt t="8918" x="6773863" y="4479925"/>
          <p14:tracePt t="8935" x="6743700" y="4449763"/>
          <p14:tracePt t="8951" x="6713538" y="4419600"/>
          <p14:tracePt t="8969" x="6689725" y="4389438"/>
          <p14:tracePt t="8985" x="6675438" y="4373563"/>
          <p14:tracePt t="9001" x="6651625" y="4343400"/>
          <p14:tracePt t="9001" x="6645275" y="4335463"/>
          <p14:tracePt t="9019" x="6637338" y="4321175"/>
          <p14:tracePt t="9034" x="6629400" y="4321175"/>
          <p14:tracePt t="9051" x="6629400" y="4305300"/>
          <p14:tracePt t="9068" x="6621463" y="4305300"/>
          <p14:tracePt t="9084" x="6613525" y="4289425"/>
          <p14:tracePt t="9101" x="6607175" y="4283075"/>
          <p14:tracePt t="9117" x="6607175" y="4267200"/>
          <p14:tracePt t="9135" x="6607175" y="4237038"/>
          <p14:tracePt t="9151" x="6591300" y="4206875"/>
          <p14:tracePt t="9168" x="6591300" y="4175125"/>
          <p14:tracePt t="9185" x="6583363" y="4152900"/>
          <p14:tracePt t="9202" x="6583363" y="4114800"/>
          <p14:tracePt t="9202" x="6583363" y="4084638"/>
          <p14:tracePt t="9219" x="6575425" y="4016375"/>
          <p14:tracePt t="9235" x="6561138" y="3962400"/>
          <p14:tracePt t="9251" x="6545263" y="3886200"/>
          <p14:tracePt t="9268" x="6537325" y="3863975"/>
          <p14:tracePt t="9285" x="6530975" y="3817938"/>
          <p14:tracePt t="9301" x="6530975" y="3787775"/>
          <p14:tracePt t="9318" x="6523038" y="3763963"/>
          <p14:tracePt t="9335" x="6523038" y="3749675"/>
          <p14:tracePt t="9351" x="6523038" y="3733800"/>
          <p14:tracePt t="9368" x="6515100" y="3733800"/>
          <p14:tracePt t="9483" x="6515100" y="3741738"/>
          <p14:tracePt t="9490" x="6515100" y="3763963"/>
          <p14:tracePt t="9501" x="6515100" y="3802063"/>
          <p14:tracePt t="9518" x="6515100" y="3840163"/>
          <p14:tracePt t="9536" x="6499225" y="3902075"/>
          <p14:tracePt t="9552" x="6499225" y="3962400"/>
          <p14:tracePt t="9568" x="6499225" y="4038600"/>
          <p14:tracePt t="9585" x="6507163" y="4114800"/>
          <p14:tracePt t="9602" x="6530975" y="4168775"/>
          <p14:tracePt t="9602" x="6537325" y="4191000"/>
          <p14:tracePt t="9619" x="6561138" y="4259263"/>
          <p14:tracePt t="9635" x="6583363" y="4321175"/>
          <p14:tracePt t="9651" x="6613525" y="4397375"/>
          <p14:tracePt t="9668" x="6637338" y="4457700"/>
          <p14:tracePt t="9685" x="6645275" y="4495800"/>
          <p14:tracePt t="9701" x="6659563" y="4525963"/>
          <p14:tracePt t="9718" x="6659563" y="4533900"/>
          <p14:tracePt t="9734" x="6659563" y="4541838"/>
          <p14:tracePt t="9751" x="6637338" y="4541838"/>
          <p14:tracePt t="9778" x="6613525" y="4541838"/>
          <p14:tracePt t="9787" x="6607175" y="4541838"/>
          <p14:tracePt t="9801" x="6499225" y="4541838"/>
          <p14:tracePt t="9819" x="6438900" y="4533900"/>
          <p14:tracePt t="9835" x="6378575" y="4511675"/>
          <p14:tracePt t="9851" x="6332538" y="4503738"/>
          <p14:tracePt t="9869" x="6302375" y="4503738"/>
          <p14:tracePt t="9885" x="6278563" y="4503738"/>
          <p14:tracePt t="9902" x="6264275" y="4503738"/>
          <p14:tracePt t="9918" x="6232525" y="4525963"/>
          <p14:tracePt t="9935" x="6218238" y="4541838"/>
          <p14:tracePt t="9952" x="6194425" y="4564063"/>
          <p14:tracePt t="9968" x="6194425" y="4579938"/>
          <p14:tracePt t="9984" x="6188075" y="4587875"/>
          <p14:tracePt t="10001" x="6188075" y="4594225"/>
          <p14:tracePt t="10017" x="6194425" y="4587875"/>
          <p14:tracePt t="10098" x="6194425" y="4579938"/>
          <p14:tracePt t="10105" x="6218238" y="4556125"/>
          <p14:tracePt t="10116" x="6256338" y="4518025"/>
          <p14:tracePt t="10134" x="6294438" y="4479925"/>
          <p14:tracePt t="10151" x="6346825" y="4449763"/>
          <p14:tracePt t="10167" x="6438900" y="4403725"/>
          <p14:tracePt t="10184" x="6515100" y="4381500"/>
          <p14:tracePt t="10200" x="6569075" y="4373563"/>
          <p14:tracePt t="10200" x="6591300" y="4373563"/>
          <p14:tracePt t="10218" x="6659563" y="4373563"/>
          <p14:tracePt t="10235" x="6697663" y="4373563"/>
          <p14:tracePt t="10251" x="6759575" y="4397375"/>
          <p14:tracePt t="10267" x="6827838" y="4427538"/>
          <p14:tracePt t="10285" x="6888163" y="4473575"/>
          <p14:tracePt t="10300" x="6926263" y="4525963"/>
          <p14:tracePt t="10317" x="6956425" y="4587875"/>
          <p14:tracePt t="10334" x="6980238" y="4625975"/>
          <p14:tracePt t="10350" x="7002463" y="4670425"/>
          <p14:tracePt t="10367" x="7018338" y="4732338"/>
          <p14:tracePt t="10384" x="7040563" y="4770438"/>
          <p14:tracePt t="10400" x="7056438" y="4838700"/>
          <p14:tracePt t="10418" x="7064375" y="4868863"/>
          <p14:tracePt t="10434" x="7070725" y="4899025"/>
          <p14:tracePt t="10451" x="7070725" y="4922838"/>
          <p14:tracePt t="10469" x="7070725" y="4960938"/>
          <p14:tracePt t="10485" x="7070725" y="4975225"/>
          <p14:tracePt t="10500" x="7070725" y="4999038"/>
          <p14:tracePt t="10517" x="7070725" y="5013325"/>
          <p14:tracePt t="10533" x="7070725" y="5021263"/>
          <p14:tracePt t="10660" x="7048500" y="5013325"/>
          <p14:tracePt t="10674" x="7026275" y="4983163"/>
          <p14:tracePt t="10690" x="6972300" y="4953000"/>
          <p14:tracePt t="10701" x="6858000" y="4914900"/>
          <p14:tracePt t="10717" x="6735763" y="4868863"/>
          <p14:tracePt t="10734" x="6697663" y="4838700"/>
          <p14:tracePt t="10751" x="6675438" y="4816475"/>
          <p14:tracePt t="10767" x="6651625" y="4808538"/>
          <p14:tracePt t="10783" x="6607175" y="4792663"/>
          <p14:tracePt t="10800" x="6591300" y="4762500"/>
          <p14:tracePt t="10800" x="6583363" y="4740275"/>
          <p14:tracePt t="10818" x="6545263" y="4670425"/>
          <p14:tracePt t="10834" x="6523038" y="4594225"/>
          <p14:tracePt t="10851" x="6523038" y="4511675"/>
          <p14:tracePt t="10867" x="6515100" y="4419600"/>
          <p14:tracePt t="10884" x="6523038" y="4321175"/>
          <p14:tracePt t="10900" x="6561138" y="4221163"/>
          <p14:tracePt t="10917" x="6575425" y="4144963"/>
          <p14:tracePt t="10934" x="6613525" y="4046538"/>
          <p14:tracePt t="10950" x="6645275" y="3978275"/>
          <p14:tracePt t="10967" x="6645275" y="3916363"/>
          <p14:tracePt t="10967" x="6651625" y="3886200"/>
          <p14:tracePt t="10986" x="6651625" y="3856038"/>
          <p14:tracePt t="11000" x="6651625" y="3771900"/>
          <p14:tracePt t="11018" x="6645275" y="3725863"/>
          <p14:tracePt t="11034" x="6629400" y="3695700"/>
          <p14:tracePt t="11051" x="6599238" y="3657600"/>
          <p14:tracePt t="11067" x="6583363" y="3641725"/>
          <p14:tracePt t="11083" x="6583363" y="3635375"/>
          <p14:tracePt t="11100" x="6569075" y="3603625"/>
          <p14:tracePt t="11117" x="6545263" y="3589338"/>
          <p14:tracePt t="11134" x="6523038" y="3581400"/>
          <p14:tracePt t="11151" x="6499225" y="3565525"/>
          <p14:tracePt t="11167" x="6477000" y="3521075"/>
          <p14:tracePt t="11183" x="6461125" y="3497263"/>
          <p14:tracePt t="11201" x="6461125" y="3482975"/>
          <p14:tracePt t="11217" x="6454775" y="3475038"/>
          <p14:tracePt t="11234" x="6469063" y="3475038"/>
          <p14:tracePt t="11330" x="6492875" y="3475038"/>
          <p14:tracePt t="11338" x="6523038" y="3475038"/>
          <p14:tracePt t="11350" x="6659563" y="3475038"/>
          <p14:tracePt t="11367" x="6804025" y="3497263"/>
          <p14:tracePt t="11384" x="6934200" y="3505200"/>
          <p14:tracePt t="11384" x="6980238" y="3505200"/>
          <p14:tracePt t="11402" x="7040563" y="3505200"/>
          <p14:tracePt t="11417" x="7154863" y="3505200"/>
          <p14:tracePt t="11434" x="7208838" y="3513138"/>
          <p14:tracePt t="11451" x="7277100" y="3527425"/>
          <p14:tracePt t="11467" x="7375525" y="3573463"/>
          <p14:tracePt t="11486" x="7413625" y="3635375"/>
          <p14:tracePt t="11501" x="7497763" y="3717925"/>
          <p14:tracePt t="11517" x="7620000" y="3832225"/>
          <p14:tracePt t="11534" x="7712075" y="3946525"/>
          <p14:tracePt t="11551" x="7794625" y="4076700"/>
          <p14:tracePt t="11567" x="7864475" y="4191000"/>
          <p14:tracePt t="11584" x="7932738" y="4289425"/>
          <p14:tracePt t="11584" x="7962900" y="4327525"/>
          <p14:tracePt t="11602" x="7978775" y="4343400"/>
          <p14:tracePt t="11616" x="8008938" y="4389438"/>
          <p14:tracePt t="11634" x="8023225" y="4411663"/>
          <p14:tracePt t="11651" x="8031163" y="4419600"/>
          <p14:tracePt t="11667" x="8031163" y="4427538"/>
          <p14:tracePt t="11684" x="8001000" y="4419600"/>
          <p14:tracePt t="11787" x="7932738" y="4373563"/>
          <p14:tracePt t="11794" x="7856538" y="4305300"/>
          <p14:tracePt t="11802" x="7788275" y="4244975"/>
          <p14:tracePt t="11802" x="7742238" y="4191000"/>
          <p14:tracePt t="11818" x="7642225" y="4060825"/>
          <p14:tracePt t="11835" x="7483475" y="3962400"/>
          <p14:tracePt t="11851" x="7399338" y="3878263"/>
          <p14:tracePt t="11867" x="7315200" y="3825875"/>
          <p14:tracePt t="11884" x="7277100" y="3817938"/>
          <p14:tracePt t="11900" x="7254875" y="3817938"/>
          <p14:tracePt t="11917" x="7208838" y="3817938"/>
          <p14:tracePt t="11934" x="7162800" y="3817938"/>
          <p14:tracePt t="11950" x="7116763" y="3832225"/>
          <p14:tracePt t="11968" x="7102475" y="3870325"/>
          <p14:tracePt t="11984" x="7086600" y="3908425"/>
          <p14:tracePt t="12000" x="7070725" y="3916363"/>
          <p14:tracePt t="12546" x="7064375" y="3916363"/>
          <p14:tracePt t="12554" x="7056438" y="3916363"/>
          <p14:tracePt t="12567" x="7048500" y="3916363"/>
          <p14:tracePt t="12584" x="7032625" y="3916363"/>
          <p14:tracePt t="12601" x="7026275" y="3908425"/>
          <p14:tracePt t="12618" x="7032625" y="3908425"/>
          <p14:tracePt t="12826" x="7026275" y="3908425"/>
          <p14:tracePt t="13266" x="7010400" y="3908425"/>
          <p14:tracePt t="13291" x="6994525" y="3908425"/>
          <p14:tracePt t="13299" x="6988175" y="3908425"/>
          <p14:tracePt t="13330" x="6980238" y="3908425"/>
          <p14:tracePt t="13386" x="6980238" y="3902075"/>
          <p14:tracePt t="13402" x="6980238" y="3894138"/>
          <p14:tracePt t="13410" x="6980238" y="3870325"/>
          <p14:tracePt t="13418" x="7010400" y="3802063"/>
          <p14:tracePt t="13435" x="7108825" y="3695700"/>
          <p14:tracePt t="13451" x="7223125" y="3597275"/>
          <p14:tracePt t="13467" x="7307263" y="3513138"/>
          <p14:tracePt t="13486" x="7421563" y="3421063"/>
          <p14:tracePt t="13501" x="7497763" y="3352800"/>
          <p14:tracePt t="13518" x="7535863" y="3292475"/>
          <p14:tracePt t="13534" x="7566025" y="3246438"/>
          <p14:tracePt t="13551" x="7589838" y="3200400"/>
          <p14:tracePt t="13567" x="7612063" y="3178175"/>
          <p14:tracePt t="13584" x="7620000" y="3140075"/>
          <p14:tracePt t="13600" x="7627938" y="3132138"/>
          <p14:tracePt t="13600" x="7627938" y="3116263"/>
          <p14:tracePt t="13618" x="7627938" y="3101975"/>
          <p14:tracePt t="13634" x="7627938" y="3094038"/>
          <p14:tracePt t="13650" x="7627938" y="3086100"/>
          <p14:tracePt t="13674" x="7635875" y="3078163"/>
          <p14:tracePt t="13683" x="7620000" y="3078163"/>
          <p14:tracePt t="13874" x="7612063" y="3094038"/>
          <p14:tracePt t="13882" x="7604125" y="3101975"/>
          <p14:tracePt t="13890" x="7573963" y="3146425"/>
          <p14:tracePt t="13901" x="7543800" y="3208338"/>
          <p14:tracePt t="13918" x="7505700" y="3292475"/>
          <p14:tracePt t="13934" x="7445375" y="3406775"/>
          <p14:tracePt t="13951" x="7391400" y="3505200"/>
          <p14:tracePt t="13967" x="7323138" y="3589338"/>
          <p14:tracePt t="13967" x="7292975" y="3611563"/>
          <p14:tracePt t="13987" x="7285038" y="3641725"/>
          <p14:tracePt t="14000" x="7170738" y="3825875"/>
          <p14:tracePt t="14019" x="7086600" y="3940175"/>
          <p14:tracePt t="14034" x="6980238" y="4022725"/>
          <p14:tracePt t="14051" x="6865938" y="4144963"/>
          <p14:tracePt t="14067" x="6651625" y="4313238"/>
          <p14:tracePt t="14084" x="6354763" y="4518025"/>
          <p14:tracePt t="14101" x="5981700" y="4702175"/>
          <p14:tracePt t="14117" x="5730875" y="4816475"/>
          <p14:tracePt t="14134" x="5211763" y="4991100"/>
          <p14:tracePt t="14151" x="4564063" y="5189538"/>
          <p14:tracePt t="14167" x="3840163" y="5410200"/>
          <p14:tracePt t="14184" x="3101975" y="5600700"/>
          <p14:tracePt t="14200" x="2628900" y="5745163"/>
          <p14:tracePt t="14200" x="2476500" y="5807075"/>
          <p14:tracePt t="14218" x="2133600" y="5921375"/>
          <p14:tracePt t="14234" x="2049463" y="5997575"/>
          <p14:tracePt t="14251" x="1920875" y="6080125"/>
          <p14:tracePt t="14267" x="1828800" y="6164263"/>
          <p14:tracePt t="14285" x="1698625" y="6240463"/>
          <p14:tracePt t="14301" x="1562100" y="6278563"/>
          <p14:tracePt t="14317" x="1447800" y="6316663"/>
          <p14:tracePt t="14334" x="1341438" y="6346825"/>
          <p14:tracePt t="14351" x="1211263" y="6362700"/>
          <p14:tracePt t="14367" x="1112838" y="6378575"/>
          <p14:tracePt t="14384" x="1036638" y="6392863"/>
          <p14:tracePt t="14401" x="906463" y="6416675"/>
          <p14:tracePt t="14419" x="830263" y="6430963"/>
          <p14:tracePt t="14435" x="762000" y="6438900"/>
          <p14:tracePt t="14451" x="708025" y="6438900"/>
          <p14:tracePt t="14467" x="677863" y="6438900"/>
          <p14:tracePt t="14486" x="647700" y="6438900"/>
          <p14:tracePt t="14501" x="601663" y="6423025"/>
          <p14:tracePt t="14517" x="571500" y="6408738"/>
          <p14:tracePt t="14534" x="533400" y="6392863"/>
          <p14:tracePt t="14551" x="511175" y="6384925"/>
          <p14:tracePt t="14567" x="487363" y="6378575"/>
          <p14:tracePt t="14584" x="457200" y="6378575"/>
          <p14:tracePt t="14584" x="434975" y="6378575"/>
          <p14:tracePt t="14602" x="427038" y="6384925"/>
          <p14:tracePt t="14617" x="403225" y="6446838"/>
          <p14:tracePt t="14635" x="396875" y="6484938"/>
          <p14:tracePt t="14651" x="396875" y="65452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407988"/>
            <a:ext cx="8261350" cy="1039812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VENA PULMONAR</a:t>
            </a:r>
            <a:endParaRPr lang="es-ES" smtClean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850" y="1447800"/>
            <a:ext cx="4968875" cy="4406900"/>
          </a:xfrm>
        </p:spPr>
        <p:txBody>
          <a:bodyPr/>
          <a:lstStyle/>
          <a:p>
            <a:pPr eaLnBrk="1" hangingPunct="1"/>
            <a:r>
              <a:rPr lang="es-CL" sz="2400" smtClean="0">
                <a:latin typeface="Arial" panose="020B0604020202020204" pitchFamily="34" charset="0"/>
              </a:rPr>
              <a:t>V.P. superior por cara anterior de pleura hiliar superior</a:t>
            </a:r>
          </a:p>
          <a:p>
            <a:pPr eaLnBrk="1" hangingPunct="1"/>
            <a:r>
              <a:rPr lang="es-CL" sz="2400" smtClean="0">
                <a:latin typeface="Arial" panose="020B0604020202020204" pitchFamily="34" charset="0"/>
              </a:rPr>
              <a:t>Drena lób. superior y medio</a:t>
            </a:r>
          </a:p>
          <a:p>
            <a:pPr eaLnBrk="1" hangingPunct="1"/>
            <a:r>
              <a:rPr lang="es-CL" sz="2400" smtClean="0">
                <a:latin typeface="Arial" panose="020B0604020202020204" pitchFamily="34" charset="0"/>
              </a:rPr>
              <a:t>V.P. inferior en ligamento pulmonar</a:t>
            </a:r>
          </a:p>
          <a:p>
            <a:pPr eaLnBrk="1" hangingPunct="1"/>
            <a:r>
              <a:rPr lang="es-CL" sz="2400" smtClean="0">
                <a:latin typeface="Arial" panose="020B0604020202020204" pitchFamily="34" charset="0"/>
              </a:rPr>
              <a:t>Drena lób. inferior</a:t>
            </a:r>
          </a:p>
          <a:p>
            <a:pPr eaLnBrk="1" hangingPunct="1"/>
            <a:r>
              <a:rPr lang="es-CL" sz="2400" smtClean="0">
                <a:latin typeface="Arial" panose="020B0604020202020204" pitchFamily="34" charset="0"/>
              </a:rPr>
              <a:t>Ver las </a:t>
            </a:r>
            <a:r>
              <a:rPr lang="es-CL" altLang="es-ES" sz="2400" smtClean="0">
                <a:latin typeface="Arial" panose="020B0604020202020204" pitchFamily="34" charset="0"/>
              </a:rPr>
              <a:t>“</a:t>
            </a:r>
            <a:r>
              <a:rPr lang="es-CL" sz="2400" smtClean="0">
                <a:latin typeface="Arial" panose="020B0604020202020204" pitchFamily="34" charset="0"/>
              </a:rPr>
              <a:t> patas</a:t>
            </a:r>
            <a:r>
              <a:rPr lang="es-CL" altLang="es-ES" sz="2400" smtClean="0">
                <a:latin typeface="Arial" panose="020B0604020202020204" pitchFamily="34" charset="0"/>
              </a:rPr>
              <a:t>”</a:t>
            </a:r>
            <a:endParaRPr lang="es-CL" sz="2400" smtClean="0">
              <a:latin typeface="Arial" panose="020B0604020202020204" pitchFamily="34" charset="0"/>
            </a:endParaRPr>
          </a:p>
          <a:p>
            <a:pPr eaLnBrk="1" hangingPunct="1"/>
            <a:r>
              <a:rPr lang="es-CL" sz="2400" smtClean="0">
                <a:latin typeface="Arial" panose="020B0604020202020204" pitchFamily="34" charset="0"/>
              </a:rPr>
              <a:t>Ligadura en pantalón</a:t>
            </a:r>
          </a:p>
          <a:p>
            <a:pPr eaLnBrk="1" hangingPunct="1"/>
            <a:r>
              <a:rPr lang="es-CL" sz="2400" smtClean="0">
                <a:latin typeface="Arial" panose="020B0604020202020204" pitchFamily="34" charset="0"/>
              </a:rPr>
              <a:t>Sutupack de Vicryl</a:t>
            </a:r>
          </a:p>
          <a:p>
            <a:pPr eaLnBrk="1" hangingPunct="1"/>
            <a:r>
              <a:rPr lang="es-CL" sz="2400" smtClean="0">
                <a:latin typeface="Arial" panose="020B0604020202020204" pitchFamily="34" charset="0"/>
              </a:rPr>
              <a:t>Punto de nylon con aguja vascular</a:t>
            </a:r>
          </a:p>
          <a:p>
            <a:pPr eaLnBrk="1" hangingPunct="1"/>
            <a:r>
              <a:rPr lang="es-CL" sz="2400" smtClean="0">
                <a:latin typeface="Arial" panose="020B0604020202020204" pitchFamily="34" charset="0"/>
              </a:rPr>
              <a:t>Sección con tijera o bisturí</a:t>
            </a:r>
          </a:p>
          <a:p>
            <a:pPr eaLnBrk="1" hangingPunct="1"/>
            <a:endParaRPr lang="es-CL" sz="2400" smtClean="0">
              <a:latin typeface="Arial" panose="020B0604020202020204" pitchFamily="34" charset="0"/>
            </a:endParaRPr>
          </a:p>
        </p:txBody>
      </p:sp>
      <p:pic>
        <p:nvPicPr>
          <p:cNvPr id="28676" name="Picture 5" descr="clases torax 0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6" t="15942" r="18195" b="14555"/>
          <a:stretch>
            <a:fillRect/>
          </a:stretch>
        </p:blipFill>
        <p:spPr>
          <a:xfrm>
            <a:off x="4675188" y="2244725"/>
            <a:ext cx="4038600" cy="3179763"/>
          </a:xfrm>
          <a:noFill/>
        </p:spPr>
      </p:pic>
      <p:pic>
        <p:nvPicPr>
          <p:cNvPr id="28677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t="16402" r="31062" b="51048"/>
          <a:stretch>
            <a:fillRect/>
          </a:stretch>
        </p:blipFill>
        <p:spPr bwMode="auto">
          <a:xfrm>
            <a:off x="4605338" y="2035175"/>
            <a:ext cx="41783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>
            <a:spLocks noChangeArrowheads="1"/>
          </p:cNvSpPr>
          <p:nvPr/>
        </p:nvSpPr>
        <p:spPr bwMode="auto">
          <a:xfrm>
            <a:off x="4992688" y="5740400"/>
            <a:ext cx="3706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L" b="1">
                <a:solidFill>
                  <a:srgbClr val="FF0000"/>
                </a:solidFill>
              </a:rPr>
              <a:t>Cuidado con la arteria atrás</a:t>
            </a:r>
          </a:p>
          <a:p>
            <a:r>
              <a:rPr lang="es-CL" b="1">
                <a:solidFill>
                  <a:srgbClr val="FF0000"/>
                </a:solidFill>
              </a:rPr>
              <a:t> y rama escondida </a:t>
            </a:r>
          </a:p>
        </p:txBody>
      </p:sp>
      <p:pic>
        <p:nvPicPr>
          <p:cNvPr id="9" name="Picture 5" descr="clases torax 017"/>
          <p:cNvPicPr>
            <a:picLocks noChangeAspect="1" noChangeArrowheads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6" t="15942" r="18195" b="14555"/>
          <a:stretch>
            <a:fillRect/>
          </a:stretch>
        </p:blipFill>
        <p:spPr bwMode="auto">
          <a:xfrm>
            <a:off x="4605338" y="2035175"/>
            <a:ext cx="43370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7450" r="29485" b="51050"/>
          <a:stretch>
            <a:fillRect/>
          </a:stretch>
        </p:blipFill>
        <p:spPr bwMode="auto">
          <a:xfrm>
            <a:off x="4605338" y="2035175"/>
            <a:ext cx="439102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49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5" x="2095500" y="6019800"/>
          <p14:tracePt t="1771" x="2651125" y="5791200"/>
          <p14:tracePt t="1787" x="2955925" y="5622925"/>
          <p14:tracePt t="1787" x="3048000" y="5592763"/>
          <p14:tracePt t="1805" x="3140075" y="5540375"/>
          <p14:tracePt t="1821" x="3184525" y="5508625"/>
          <p14:tracePt t="1838" x="3246438" y="5486400"/>
          <p14:tracePt t="1855" x="3322638" y="5448300"/>
          <p14:tracePt t="1871" x="3429000" y="5402263"/>
          <p14:tracePt t="1887" x="3603625" y="5318125"/>
          <p14:tracePt t="1906" x="3763963" y="5241925"/>
          <p14:tracePt t="1921" x="3886200" y="5189538"/>
          <p14:tracePt t="1937" x="3940175" y="5159375"/>
          <p14:tracePt t="1954" x="3978275" y="5143500"/>
          <p14:tracePt t="1971" x="4000500" y="5135563"/>
          <p14:tracePt t="1987" x="4030663" y="5135563"/>
          <p14:tracePt t="1987" x="4038600" y="5135563"/>
          <p14:tracePt t="2005" x="4046538" y="5135563"/>
          <p14:tracePt t="2020" x="4076700" y="5135563"/>
          <p14:tracePt t="2038" x="4122738" y="5151438"/>
          <p14:tracePt t="2054" x="4144963" y="5151438"/>
          <p14:tracePt t="2071" x="4168775" y="5165725"/>
          <p14:tracePt t="2087" x="4191000" y="5165725"/>
          <p14:tracePt t="2157" x="4237038" y="5165725"/>
          <p14:tracePt t="2165" x="4313238" y="5165725"/>
          <p14:tracePt t="2173" x="4359275" y="5165725"/>
          <p14:tracePt t="2187" x="4525963" y="5127625"/>
          <p14:tracePt t="2187" x="4640263" y="5105400"/>
          <p14:tracePt t="2206" x="4754563" y="5059363"/>
          <p14:tracePt t="2220" x="5486400" y="4822825"/>
          <p14:tracePt t="2238" x="6019800" y="4610100"/>
          <p14:tracePt t="2256" x="6530975" y="4359275"/>
          <p14:tracePt t="2271" x="7010400" y="4152900"/>
          <p14:tracePt t="2287" x="7315200" y="4030663"/>
          <p14:tracePt t="2304" x="7566025" y="3954463"/>
          <p14:tracePt t="2321" x="7704138" y="3916363"/>
          <p14:tracePt t="2337" x="7764463" y="3908425"/>
          <p14:tracePt t="2354" x="7772400" y="3908425"/>
          <p14:tracePt t="2381" x="7772400" y="3932238"/>
          <p14:tracePt t="2397" x="7772400" y="3970338"/>
          <p14:tracePt t="2405" x="7756525" y="4030663"/>
          <p14:tracePt t="2421" x="7726363" y="4130675"/>
          <p14:tracePt t="2438" x="7718425" y="4229100"/>
          <p14:tracePt t="2455" x="7712075" y="4321175"/>
          <p14:tracePt t="2471" x="7688263" y="4403725"/>
          <p14:tracePt t="2488" x="7680325" y="4487863"/>
          <p14:tracePt t="2504" x="7658100" y="4533900"/>
          <p14:tracePt t="2521" x="7650163" y="4564063"/>
          <p14:tracePt t="2537" x="7650163" y="4549775"/>
          <p14:tracePt t="2629" x="7650163" y="4533900"/>
          <p14:tracePt t="2637" x="7642225" y="4533900"/>
          <p14:tracePt t="2645" x="7635875" y="4525963"/>
          <p14:tracePt t="2655" x="7635875" y="4518025"/>
          <p14:tracePt t="2670" x="7627938" y="4511675"/>
          <p14:tracePt t="2709" x="7627938" y="4495800"/>
          <p14:tracePt t="2757" x="7627938" y="4487863"/>
          <p14:tracePt t="25754" x="7688263" y="4449763"/>
          <p14:tracePt t="25863" x="7878763" y="4297363"/>
          <p14:tracePt t="25871" x="8137525" y="4068763"/>
          <p14:tracePt t="25879" x="8526463" y="3787775"/>
          <p14:tracePt t="30057" x="8778875" y="4564063"/>
          <p14:tracePt t="30073" x="8328025" y="4816475"/>
          <p14:tracePt t="30090" x="7894638" y="5006975"/>
          <p14:tracePt t="30107" x="7467600" y="5181600"/>
          <p14:tracePt t="30123" x="7116763" y="5334000"/>
          <p14:tracePt t="30140" x="6896100" y="5410200"/>
          <p14:tracePt t="30156" x="6599238" y="5464175"/>
          <p14:tracePt t="30156" x="6370638" y="5464175"/>
          <p14:tracePt t="30174" x="5630863" y="5464175"/>
          <p14:tracePt t="30190" x="4754563" y="5287963"/>
          <p14:tracePt t="30207" x="3810000" y="5013325"/>
          <p14:tracePt t="30223" x="2759075" y="4694238"/>
          <p14:tracePt t="30240" x="1722438" y="4351338"/>
          <p14:tracePt t="30257" x="838200" y="4076700"/>
          <p14:tracePt t="45898" x="373063" y="6499225"/>
          <p14:tracePt t="45916" x="388938" y="6461125"/>
          <p14:tracePt t="45932" x="388938" y="6423025"/>
          <p14:tracePt t="45948" x="396875" y="6378575"/>
          <p14:tracePt t="45966" x="396875" y="6346825"/>
          <p14:tracePt t="45982" x="396875" y="6324600"/>
          <p14:tracePt t="46000" x="388938" y="6316663"/>
          <p14:tracePt t="46015" x="373063" y="6316663"/>
          <p14:tracePt t="46091" x="365125" y="6316663"/>
          <p14:tracePt t="46099" x="365125" y="6332538"/>
          <p14:tracePt t="46107" x="358775" y="6354763"/>
          <p14:tracePt t="46115" x="358775" y="6408738"/>
          <p14:tracePt t="46132" x="350838" y="6469063"/>
          <p14:tracePt t="46148" x="334963" y="6553200"/>
          <p14:tracePt t="47187" x="555625" y="6499225"/>
          <p14:tracePt t="47195" x="639763" y="6454775"/>
          <p14:tracePt t="47203" x="739775" y="6392863"/>
          <p14:tracePt t="47215" x="1165225" y="6164263"/>
          <p14:tracePt t="47232" x="1768475" y="5875338"/>
          <p14:tracePt t="47249" x="2460625" y="5578475"/>
          <p14:tracePt t="47266" x="3162300" y="5265738"/>
          <p14:tracePt t="47266" x="3497263" y="5135563"/>
          <p14:tracePt t="47283" x="3970338" y="4937125"/>
          <p14:tracePt t="47299" x="4130675" y="4876800"/>
          <p14:tracePt t="47315" x="4160838" y="4876800"/>
          <p14:tracePt t="47331" x="4144963" y="4876800"/>
          <p14:tracePt t="47362" x="4137025" y="4876800"/>
          <p14:tracePt t="47411" x="4122738" y="4876800"/>
          <p14:tracePt t="47426" x="4114800" y="4876800"/>
          <p14:tracePt t="47435" x="4106863" y="4876800"/>
          <p14:tracePt t="47448" x="4084638" y="4884738"/>
          <p14:tracePt t="47466" x="4060825" y="4884738"/>
          <p14:tracePt t="47482" x="4054475" y="4892675"/>
          <p14:tracePt t="47595" x="4046538" y="4899025"/>
          <p14:tracePt t="47603" x="4030663" y="4914900"/>
          <p14:tracePt t="47615" x="4000500" y="4960938"/>
          <p14:tracePt t="47632" x="3946525" y="5013325"/>
          <p14:tracePt t="47649" x="3878263" y="5067300"/>
          <p14:tracePt t="47649" x="3840163" y="5089525"/>
          <p14:tracePt t="47667" x="3810000" y="5121275"/>
          <p14:tracePt t="47681" x="3756025" y="5159375"/>
          <p14:tracePt t="47681" x="3733800" y="5173663"/>
          <p14:tracePt t="47699" x="3695700" y="5211763"/>
          <p14:tracePt t="47716" x="3665538" y="5249863"/>
          <p14:tracePt t="47732" x="3635375" y="5280025"/>
          <p14:tracePt t="47749" x="3635375" y="5287963"/>
          <p14:tracePt t="47795" x="3627438" y="5295900"/>
          <p14:tracePt t="47811" x="3619500" y="5295900"/>
          <p14:tracePt t="47819" x="3603625" y="5295900"/>
          <p14:tracePt t="47831" x="3581400" y="5311775"/>
          <p14:tracePt t="47849" x="3565525" y="5318125"/>
          <p14:tracePt t="47849" x="3551238" y="5326063"/>
          <p14:tracePt t="47867" x="3543300" y="5334000"/>
          <p14:tracePt t="47883" x="3535363" y="5341938"/>
          <p14:tracePt t="47883" x="3527425" y="5349875"/>
          <p14:tracePt t="47899" x="3513138" y="5356225"/>
          <p14:tracePt t="47915" x="3505200" y="5372100"/>
          <p14:tracePt t="47932" x="3489325" y="5380038"/>
          <p14:tracePt t="47949" x="3459163" y="5394325"/>
          <p14:tracePt t="47967" x="3413125" y="5432425"/>
          <p14:tracePt t="47983" x="3375025" y="5464175"/>
          <p14:tracePt t="48001" x="3344863" y="5494338"/>
          <p14:tracePt t="48016" x="3284538" y="5524500"/>
          <p14:tracePt t="48032" x="3222625" y="5554663"/>
          <p14:tracePt t="48050" x="3140075" y="5600700"/>
          <p14:tracePt t="48050" x="3094038" y="5630863"/>
          <p14:tracePt t="48068" x="3078163" y="5654675"/>
          <p14:tracePt t="48082" x="3063875" y="5715000"/>
          <p14:tracePt t="48100" x="3063875" y="5768975"/>
          <p14:tracePt t="48117" x="3208338" y="5813425"/>
          <p14:tracePt t="48133" x="3505200" y="5837238"/>
          <p14:tracePt t="48149" x="4084638" y="5837238"/>
          <p14:tracePt t="48166" x="4716463" y="5768975"/>
          <p14:tracePt t="48183" x="5181600" y="5600700"/>
          <p14:tracePt t="48199" x="5410200" y="5540375"/>
          <p14:tracePt t="48216" x="5448300" y="5494338"/>
          <p14:tracePt t="48233" x="5456238" y="5470525"/>
          <p14:tracePt t="48249" x="5456238" y="5464175"/>
          <p14:tracePt t="48266" x="5456238" y="5456238"/>
          <p14:tracePt t="48284" x="5448300" y="5448300"/>
          <p14:tracePt t="48300" x="5448300" y="5440363"/>
          <p14:tracePt t="48323" x="5440363" y="5440363"/>
          <p14:tracePt t="48363" x="5426075" y="5440363"/>
          <p14:tracePt t="48371" x="5418138" y="5440363"/>
          <p14:tracePt t="48388" x="5402263" y="5448300"/>
          <p14:tracePt t="48404" x="5387975" y="5456238"/>
          <p14:tracePt t="48427" x="5380038" y="5464175"/>
          <p14:tracePt t="48451" x="5380038" y="5470525"/>
          <p14:tracePt t="48483" x="5380038" y="5478463"/>
          <p14:tracePt t="48491" x="5380038" y="5486400"/>
          <p14:tracePt t="48500" x="5410200" y="5486400"/>
          <p14:tracePt t="48517" x="5508625" y="5486400"/>
          <p14:tracePt t="48534" x="5668963" y="5464175"/>
          <p14:tracePt t="48550" x="5829300" y="5394325"/>
          <p14:tracePt t="48567" x="5943600" y="5334000"/>
          <p14:tracePt t="48583" x="6057900" y="5227638"/>
          <p14:tracePt t="48600" x="6126163" y="5151438"/>
          <p14:tracePt t="48616" x="6149975" y="5097463"/>
          <p14:tracePt t="48633" x="6149975" y="5059363"/>
          <p14:tracePt t="48650" x="6149975" y="5021263"/>
          <p14:tracePt t="48650" x="6156325" y="5006975"/>
          <p14:tracePt t="48668" x="6156325" y="4991100"/>
          <p14:tracePt t="48682" x="6164263" y="4945063"/>
          <p14:tracePt t="48700" x="6180138" y="4906963"/>
          <p14:tracePt t="48717" x="6188075" y="4884738"/>
          <p14:tracePt t="48733" x="6188075" y="4876800"/>
          <p14:tracePt t="48749" x="6188075" y="4868863"/>
          <p14:tracePt t="48766" x="6210300" y="4830763"/>
          <p14:tracePt t="48948" x="6256338" y="4800600"/>
          <p14:tracePt t="48956" x="6302375" y="4762500"/>
          <p14:tracePt t="48967" x="6400800" y="4648200"/>
          <p14:tracePt t="48983" x="6484938" y="4518025"/>
          <p14:tracePt t="49000" x="6545263" y="4419600"/>
          <p14:tracePt t="49017" x="6607175" y="4335463"/>
          <p14:tracePt t="49033" x="6637338" y="4275138"/>
          <p14:tracePt t="49050" x="6651625" y="4221163"/>
          <p14:tracePt t="49050" x="6659563" y="4198938"/>
          <p14:tracePt t="49068" x="6667500" y="4191000"/>
          <p14:tracePt t="49082" x="6675438" y="4160838"/>
          <p14:tracePt t="49100" x="6683375" y="4152900"/>
          <p14:tracePt t="49124" x="6683375" y="4160838"/>
          <p14:tracePt t="49204" x="6689725" y="4191000"/>
          <p14:tracePt t="49212" x="6697663" y="4221163"/>
          <p14:tracePt t="49219" x="6705600" y="4259263"/>
          <p14:tracePt t="49232" x="6721475" y="4335463"/>
          <p14:tracePt t="49250" x="6727825" y="4397375"/>
          <p14:tracePt t="49267" x="6735763" y="4441825"/>
          <p14:tracePt t="49267" x="6743700" y="4465638"/>
          <p14:tracePt t="49284" x="6751638" y="4473575"/>
          <p14:tracePt t="49300" x="6751638" y="4487863"/>
          <p14:tracePt t="49317" x="6751638" y="4495800"/>
          <p14:tracePt t="49333" x="6751638" y="4511675"/>
          <p14:tracePt t="49349" x="6751638" y="4518025"/>
          <p14:tracePt t="49366" x="6743700" y="4541838"/>
          <p14:tracePt t="49383" x="6743700" y="4549775"/>
          <p14:tracePt t="49399" x="6727825" y="4556125"/>
          <p14:tracePt t="49416" x="6727825" y="4564063"/>
          <p14:tracePt t="49484" x="6727825" y="4572000"/>
          <p14:tracePt t="49491" x="6721475" y="4579938"/>
          <p14:tracePt t="49524" x="6721475" y="4587875"/>
          <p14:tracePt t="49540" x="6721475" y="4594225"/>
          <p14:tracePt t="49548" x="6721475" y="4610100"/>
          <p14:tracePt t="49572" x="6705600" y="4618038"/>
          <p14:tracePt t="49580" x="6705600" y="4632325"/>
          <p14:tracePt t="49588" x="6705600" y="4648200"/>
          <p14:tracePt t="49603" x="6697663" y="4670425"/>
          <p14:tracePt t="49616" x="6689725" y="4686300"/>
          <p14:tracePt t="49632" x="6683375" y="4716463"/>
          <p14:tracePt t="49650" x="6667500" y="4732338"/>
          <p14:tracePt t="49650" x="6667500" y="4746625"/>
          <p14:tracePt t="49668" x="6659563" y="4762500"/>
          <p14:tracePt t="49692" x="6659563" y="4770438"/>
          <p14:tracePt t="49700" x="6651625" y="4770438"/>
          <p14:tracePt t="49724" x="6651625" y="4778375"/>
          <p14:tracePt t="49812" x="6645275" y="4778375"/>
          <p14:tracePt t="49844" x="6645275" y="4770438"/>
          <p14:tracePt t="49852" x="6645275" y="4746625"/>
          <p14:tracePt t="49869" x="6645275" y="4724400"/>
          <p14:tracePt t="49883" x="6667500" y="4678363"/>
          <p14:tracePt t="49900" x="6667500" y="4656138"/>
          <p14:tracePt t="49917" x="6683375" y="4625975"/>
          <p14:tracePt t="49933" x="6683375" y="4602163"/>
          <p14:tracePt t="49950" x="6683375" y="4572000"/>
          <p14:tracePt t="49967" x="6683375" y="4556125"/>
          <p14:tracePt t="49982" x="6683375" y="4541838"/>
          <p14:tracePt t="50000" x="6683375" y="4525963"/>
          <p14:tracePt t="50016" x="6675438" y="4525963"/>
          <p14:tracePt t="50032" x="6675438" y="4518025"/>
          <p14:tracePt t="50049" x="6667500" y="4503738"/>
          <p14:tracePt t="50067" x="6659563" y="4503738"/>
          <p14:tracePt t="50084" x="6659563" y="4495800"/>
          <p14:tracePt t="50100" x="6659563" y="4487863"/>
          <p14:tracePt t="50117" x="6659563" y="4479925"/>
          <p14:tracePt t="50133" x="6667500" y="4465638"/>
          <p14:tracePt t="50150" x="6675438" y="4465638"/>
          <p14:tracePt t="50166" x="6675438" y="4479925"/>
          <p14:tracePt t="50276" x="6675438" y="4487863"/>
          <p14:tracePt t="50284" x="6675438" y="4495800"/>
          <p14:tracePt t="50292" x="6675438" y="4511675"/>
          <p14:tracePt t="50301" x="6659563" y="4541838"/>
          <p14:tracePt t="50317" x="6645275" y="4564063"/>
          <p14:tracePt t="50333" x="6645275" y="4587875"/>
          <p14:tracePt t="50350" x="6637338" y="4610100"/>
          <p14:tracePt t="50367" x="6629400" y="4618038"/>
          <p14:tracePt t="50388" x="6613525" y="4610100"/>
          <p14:tracePt t="50492" x="6607175" y="4587875"/>
          <p14:tracePt t="50500" x="6599238" y="4579938"/>
          <p14:tracePt t="50508" x="6591300" y="4556125"/>
          <p14:tracePt t="50517" x="6569075" y="4525963"/>
          <p14:tracePt t="50533" x="6553200" y="4503738"/>
          <p14:tracePt t="50550" x="6553200" y="4479925"/>
          <p14:tracePt t="50567" x="6545263" y="4457700"/>
          <p14:tracePt t="50583" x="6530975" y="4441825"/>
          <p14:tracePt t="50600" x="6515100" y="4419600"/>
          <p14:tracePt t="50617" x="6499225" y="4397375"/>
          <p14:tracePt t="50633" x="6484938" y="4381500"/>
          <p14:tracePt t="50650" x="6469063" y="4359275"/>
          <p14:tracePt t="50650" x="6446838" y="4343400"/>
          <p14:tracePt t="50668" x="6446838" y="4335463"/>
          <p14:tracePt t="50682" x="6400800" y="4313238"/>
          <p14:tracePt t="50700" x="6392863" y="4305300"/>
          <p14:tracePt t="50717" x="6384925" y="4297363"/>
          <p14:tracePt t="50733" x="6378575" y="4289425"/>
          <p14:tracePt t="50749" x="6354763" y="4283075"/>
          <p14:tracePt t="50767" x="6340475" y="4275138"/>
          <p14:tracePt t="50782" x="6324600" y="4275138"/>
          <p14:tracePt t="50800" x="6286500" y="4267200"/>
          <p14:tracePt t="50817" x="6232525" y="4267200"/>
          <p14:tracePt t="50833" x="6180138" y="4267200"/>
          <p14:tracePt t="50850" x="6126163" y="4267200"/>
          <p14:tracePt t="50850" x="6111875" y="4267200"/>
          <p14:tracePt t="50868" x="6088063" y="4275138"/>
          <p14:tracePt t="50882" x="6027738" y="4305300"/>
          <p14:tracePt t="50900" x="6003925" y="4327525"/>
          <p14:tracePt t="50917" x="5973763" y="4373563"/>
          <p14:tracePt t="50933" x="5973763" y="4403725"/>
          <p14:tracePt t="50950" x="5973763" y="4435475"/>
          <p14:tracePt t="50967" x="5973763" y="4449763"/>
          <p14:tracePt t="50983" x="5973763" y="4457700"/>
          <p14:tracePt t="51000" x="5973763" y="4473575"/>
          <p14:tracePt t="51016" x="5981700" y="4473575"/>
          <p14:tracePt t="51100" x="5997575" y="4465638"/>
          <p14:tracePt t="51108" x="5997575" y="4449763"/>
          <p14:tracePt t="51117" x="6019800" y="4411663"/>
          <p14:tracePt t="51133" x="6042025" y="4381500"/>
          <p14:tracePt t="51150" x="6073775" y="4327525"/>
          <p14:tracePt t="51167" x="6096000" y="4275138"/>
          <p14:tracePt t="51183" x="6126163" y="4229100"/>
          <p14:tracePt t="51200" x="6149975" y="4198938"/>
          <p14:tracePt t="51217" x="6188075" y="4152900"/>
          <p14:tracePt t="51233" x="6226175" y="4122738"/>
          <p14:tracePt t="51250" x="6256338" y="4106863"/>
          <p14:tracePt t="51250" x="6270625" y="4098925"/>
          <p14:tracePt t="51268" x="6278563" y="4092575"/>
          <p14:tracePt t="51283" x="6308725" y="4076700"/>
          <p14:tracePt t="51300" x="6332538" y="4054475"/>
          <p14:tracePt t="51317" x="6346825" y="4046538"/>
          <p14:tracePt t="51333" x="6354763" y="4046538"/>
          <p14:tracePt t="51349" x="6384925" y="4030663"/>
          <p14:tracePt t="51367" x="6416675" y="4022725"/>
          <p14:tracePt t="51383" x="6446838" y="4022725"/>
          <p14:tracePt t="51400" x="6492875" y="4016375"/>
          <p14:tracePt t="51417" x="6545263" y="4016375"/>
          <p14:tracePt t="51433" x="6591300" y="4000500"/>
          <p14:tracePt t="51450" x="6629400" y="4000500"/>
          <p14:tracePt t="51450" x="6651625" y="3992563"/>
          <p14:tracePt t="51468" x="6675438" y="3992563"/>
          <p14:tracePt t="51483" x="6689725" y="3992563"/>
          <p14:tracePt t="51502" x="6697663" y="3992563"/>
          <p14:tracePt t="51517" x="6721475" y="3992563"/>
          <p14:tracePt t="51533" x="6727825" y="3992563"/>
          <p14:tracePt t="51549" x="6751638" y="3992563"/>
          <p14:tracePt t="51567" x="6759575" y="3992563"/>
          <p14:tracePt t="51583" x="6765925" y="3992563"/>
          <p14:tracePt t="51599" x="6773863" y="3992563"/>
          <p14:tracePt t="51616" x="6781800" y="3992563"/>
          <p14:tracePt t="51633" x="6804025" y="3992563"/>
          <p14:tracePt t="51650" x="6835775" y="3992563"/>
          <p14:tracePt t="51650" x="6842125" y="4000500"/>
          <p14:tracePt t="51668" x="6850063" y="4008438"/>
          <p14:tracePt t="51682" x="6865938" y="4008438"/>
          <p14:tracePt t="51699" x="6873875" y="4022725"/>
          <p14:tracePt t="51716" x="6888163" y="4030663"/>
          <p14:tracePt t="51734" x="6896100" y="4030663"/>
          <p14:tracePt t="51749" x="6911975" y="4046538"/>
          <p14:tracePt t="51767" x="6926263" y="4068763"/>
          <p14:tracePt t="51783" x="6950075" y="4092575"/>
          <p14:tracePt t="51800" x="6972300" y="4122738"/>
          <p14:tracePt t="51816" x="6980238" y="4130675"/>
          <p14:tracePt t="51833" x="7002463" y="4160838"/>
          <p14:tracePt t="51850" x="7026275" y="4183063"/>
          <p14:tracePt t="51850" x="7032625" y="4198938"/>
          <p14:tracePt t="51868" x="7040563" y="4206875"/>
          <p14:tracePt t="51883" x="7070725" y="4237038"/>
          <p14:tracePt t="51900" x="7078663" y="4259263"/>
          <p14:tracePt t="51917" x="7086600" y="4275138"/>
          <p14:tracePt t="51933" x="7086600" y="4283075"/>
          <p14:tracePt t="51949" x="7086600" y="4289425"/>
          <p14:tracePt t="51972" x="7078663" y="4289425"/>
          <p14:tracePt t="52076" x="7064375" y="4275138"/>
          <p14:tracePt t="52084" x="7048500" y="4267200"/>
          <p14:tracePt t="52092" x="7032625" y="4251325"/>
          <p14:tracePt t="52100" x="6994525" y="4221163"/>
          <p14:tracePt t="52118" x="6964363" y="4183063"/>
          <p14:tracePt t="52133" x="6950075" y="4160838"/>
          <p14:tracePt t="52150" x="6934200" y="4144963"/>
          <p14:tracePt t="52166" x="6911975" y="4130675"/>
          <p14:tracePt t="52183" x="6865938" y="4114800"/>
          <p14:tracePt t="52200" x="6835775" y="4106863"/>
          <p14:tracePt t="52217" x="6789738" y="4084638"/>
          <p14:tracePt t="52233" x="6727825" y="4076700"/>
          <p14:tracePt t="52250" x="6675438" y="4076700"/>
          <p14:tracePt t="52250" x="6645275" y="4076700"/>
          <p14:tracePt t="52268" x="6621463" y="4076700"/>
          <p14:tracePt t="52283" x="6537325" y="4076700"/>
          <p14:tracePt t="52301" x="6507163" y="4076700"/>
          <p14:tracePt t="52317" x="6477000" y="4076700"/>
          <p14:tracePt t="52333" x="6461125" y="4076700"/>
          <p14:tracePt t="52350" x="6446838" y="4084638"/>
          <p14:tracePt t="52367" x="6423025" y="4092575"/>
          <p14:tracePt t="52383" x="6400800" y="4106863"/>
          <p14:tracePt t="52400" x="6370638" y="4114800"/>
          <p14:tracePt t="52417" x="6340475" y="4130675"/>
          <p14:tracePt t="52433" x="6302375" y="4152900"/>
          <p14:tracePt t="52450" x="6286500" y="4168775"/>
          <p14:tracePt t="52450" x="6270625" y="4183063"/>
          <p14:tracePt t="52468" x="6264275" y="4198938"/>
          <p14:tracePt t="52484" x="6232525" y="4221163"/>
          <p14:tracePt t="52502" x="6194425" y="4251325"/>
          <p14:tracePt t="52517" x="6180138" y="4275138"/>
          <p14:tracePt t="52533" x="6172200" y="4289425"/>
          <p14:tracePt t="52550" x="6172200" y="4297363"/>
          <p14:tracePt t="52572" x="6172200" y="4283075"/>
          <p14:tracePt t="52692" x="6172200" y="4275138"/>
          <p14:tracePt t="52700" x="6172200" y="4259263"/>
          <p14:tracePt t="52717" x="6180138" y="4259263"/>
          <p14:tracePt t="52724" x="6188075" y="4244975"/>
          <p14:tracePt t="52740" x="6194425" y="4244975"/>
          <p14:tracePt t="52749" x="6202363" y="4244975"/>
          <p14:tracePt t="52767" x="6218238" y="4244975"/>
          <p14:tracePt t="52783" x="6248400" y="4244975"/>
          <p14:tracePt t="52800" x="6308725" y="4297363"/>
          <p14:tracePt t="52817" x="6384925" y="4359275"/>
          <p14:tracePt t="52833" x="6454775" y="4435475"/>
          <p14:tracePt t="52850" x="6507163" y="4518025"/>
          <p14:tracePt t="52850" x="6553200" y="4564063"/>
          <p14:tracePt t="52868" x="6583363" y="4610100"/>
          <p14:tracePt t="52883" x="6637338" y="4708525"/>
          <p14:tracePt t="52900" x="6659563" y="4732338"/>
          <p14:tracePt t="52917" x="6667500" y="4740275"/>
          <p14:tracePt t="52933" x="6675438" y="4740275"/>
          <p14:tracePt t="53012" x="6683375" y="4740275"/>
          <p14:tracePt t="53036" x="6689725" y="4732338"/>
          <p14:tracePt t="53060" x="6697663" y="4724400"/>
          <p14:tracePt t="53068" x="6705600" y="4716463"/>
          <p14:tracePt t="53083" x="6705600" y="4702175"/>
          <p14:tracePt t="53100" x="6705600" y="4686300"/>
          <p14:tracePt t="53116" x="6705600" y="4678363"/>
          <p14:tracePt t="53133" x="6705600" y="4664075"/>
          <p14:tracePt t="53150" x="6705600" y="4656138"/>
          <p14:tracePt t="53172" x="6697663" y="4640263"/>
          <p14:tracePt t="53204" x="6697663" y="4632325"/>
          <p14:tracePt t="53220" x="6683375" y="4632325"/>
          <p14:tracePt t="53236" x="6675438" y="4632325"/>
          <p14:tracePt t="53252" x="6659563" y="4632325"/>
          <p14:tracePt t="53276" x="6651625" y="4632325"/>
          <p14:tracePt t="53300" x="6645275" y="4632325"/>
          <p14:tracePt t="53308" x="6645275" y="4640263"/>
          <p14:tracePt t="53317" x="6637338" y="4648200"/>
          <p14:tracePt t="53333" x="6629400" y="4656138"/>
          <p14:tracePt t="53350" x="6621463" y="4664075"/>
          <p14:tracePt t="53366" x="6621463" y="4678363"/>
          <p14:tracePt t="53383" x="6613525" y="4678363"/>
          <p14:tracePt t="53400" x="6607175" y="4678363"/>
          <p14:tracePt t="53416" x="6599238" y="4678363"/>
          <p14:tracePt t="53433" x="6599238" y="4686300"/>
          <p14:tracePt t="53468" x="6591300" y="4686300"/>
          <p14:tracePt t="53476" x="6583363" y="4686300"/>
          <p14:tracePt t="53548" x="6569075" y="4686300"/>
          <p14:tracePt t="53572" x="6561138" y="4686300"/>
          <p14:tracePt t="53588" x="6553200" y="4686300"/>
          <p14:tracePt t="53604" x="6545263" y="4686300"/>
          <p14:tracePt t="53620" x="6537325" y="4686300"/>
          <p14:tracePt t="53628" x="6537325" y="4678363"/>
          <p14:tracePt t="53636" x="6537325" y="4670425"/>
          <p14:tracePt t="53650" x="6537325" y="4664075"/>
          <p14:tracePt t="53666" x="6530975" y="4648200"/>
          <p14:tracePt t="53683" x="6530975" y="4640263"/>
          <p14:tracePt t="53724" x="6523038" y="4632325"/>
          <p14:tracePt t="53756" x="6523038" y="4625975"/>
          <p14:tracePt t="53804" x="6523038" y="4618038"/>
          <p14:tracePt t="53884" x="6530975" y="4618038"/>
          <p14:tracePt t="54172" x="6537325" y="4618038"/>
          <p14:tracePt t="54188" x="6553200" y="4618038"/>
          <p14:tracePt t="54204" x="6561138" y="4618038"/>
          <p14:tracePt t="54212" x="6569075" y="4610100"/>
          <p14:tracePt t="54220" x="6575425" y="4610100"/>
          <p14:tracePt t="54233" x="6575425" y="4587875"/>
          <p14:tracePt t="54250" x="6583363" y="4572000"/>
          <p14:tracePt t="54250" x="6583363" y="4564063"/>
          <p14:tracePt t="54269" x="6583363" y="4556125"/>
          <p14:tracePt t="54284" x="6583363" y="4541838"/>
          <p14:tracePt t="54301" x="6583363" y="4533900"/>
          <p14:tracePt t="54316" x="6569075" y="4518025"/>
          <p14:tracePt t="54334" x="6561138" y="4518025"/>
          <p14:tracePt t="54349" x="6545263" y="4518025"/>
          <p14:tracePt t="54366" x="6523038" y="4518025"/>
          <p14:tracePt t="54383" x="6507163" y="4518025"/>
          <p14:tracePt t="54400" x="6492875" y="4533900"/>
          <p14:tracePt t="54417" x="6477000" y="4564063"/>
          <p14:tracePt t="54433" x="6469063" y="4587875"/>
          <p14:tracePt t="54450" x="6469063" y="4610100"/>
          <p14:tracePt t="54468" x="6469063" y="4618038"/>
          <p14:tracePt t="54483" x="6469063" y="4625975"/>
          <p14:tracePt t="54508" x="6477000" y="4625975"/>
          <p14:tracePt t="54540" x="6484938" y="4625975"/>
          <p14:tracePt t="54548" x="6492875" y="4618038"/>
          <p14:tracePt t="54556" x="6499225" y="4610100"/>
          <p14:tracePt t="54566" x="6499225" y="4594225"/>
          <p14:tracePt t="54583" x="6499225" y="4572000"/>
          <p14:tracePt t="54600" x="6499225" y="4556125"/>
          <p14:tracePt t="54617" x="6499225" y="4549775"/>
          <p14:tracePt t="54633" x="6499225" y="4556125"/>
          <p14:tracePt t="54916" x="6499225" y="4564063"/>
          <p14:tracePt t="54948" x="6499225" y="4549775"/>
          <p14:tracePt t="55125" x="6499225" y="4541838"/>
          <p14:tracePt t="55132" x="6499225" y="4533900"/>
          <p14:tracePt t="55140" x="6499225" y="4525963"/>
          <p14:tracePt t="55150" x="6499225" y="4503738"/>
          <p14:tracePt t="55167" x="6515100" y="4479925"/>
          <p14:tracePt t="55183" x="6515100" y="4465638"/>
          <p14:tracePt t="55200" x="6515100" y="4449763"/>
          <p14:tracePt t="55217" x="6515100" y="4435475"/>
          <p14:tracePt t="55233" x="6515100" y="4411663"/>
          <p14:tracePt t="55250" x="6515100" y="4397375"/>
          <p14:tracePt t="55267" x="6515100" y="4389438"/>
          <p14:tracePt t="55283" x="6515100" y="4351338"/>
          <p14:tracePt t="55301" x="6515100" y="4335463"/>
          <p14:tracePt t="55317" x="6515100" y="4313238"/>
          <p14:tracePt t="55334" x="6515100" y="4275138"/>
          <p14:tracePt t="55350" x="6515100" y="4251325"/>
          <p14:tracePt t="55367" x="6515100" y="4213225"/>
          <p14:tracePt t="55383" x="6515100" y="4183063"/>
          <p14:tracePt t="55400" x="6515100" y="4137025"/>
          <p14:tracePt t="55417" x="6515100" y="4098925"/>
          <p14:tracePt t="55433" x="6515100" y="4054475"/>
          <p14:tracePt t="55450" x="6515100" y="4022725"/>
          <p14:tracePt t="55450" x="6515100" y="4008438"/>
          <p14:tracePt t="55468" x="6515100" y="3992563"/>
          <p14:tracePt t="55468" x="6515100" y="3984625"/>
          <p14:tracePt t="55484" x="6515100" y="3954463"/>
          <p14:tracePt t="55502" x="6515100" y="3932238"/>
          <p14:tracePt t="55517" x="6515100" y="3916363"/>
          <p14:tracePt t="55534" x="6515100" y="3894138"/>
          <p14:tracePt t="55550" x="6515100" y="3886200"/>
          <p14:tracePt t="55566" x="6515100" y="3863975"/>
          <p14:tracePt t="55583" x="6515100" y="3856038"/>
          <p14:tracePt t="55600" x="6515100" y="3840163"/>
          <p14:tracePt t="55616" x="6515100" y="3832225"/>
          <p14:tracePt t="55636" x="6515100" y="3825875"/>
          <p14:tracePt t="55652" x="6515100" y="3840163"/>
          <p14:tracePt t="56093" x="6507163" y="3870325"/>
          <p14:tracePt t="56100" x="6507163" y="3954463"/>
          <p14:tracePt t="56119" x="6507163" y="4068763"/>
          <p14:tracePt t="56134" x="6507163" y="4198938"/>
          <p14:tracePt t="56150" x="6507163" y="4297363"/>
          <p14:tracePt t="56167" x="6507163" y="4359275"/>
          <p14:tracePt t="56183" x="6515100" y="4397375"/>
          <p14:tracePt t="56200" x="6523038" y="4411663"/>
          <p14:tracePt t="56216" x="6523038" y="4441825"/>
          <p14:tracePt t="56234" x="6523038" y="4465638"/>
          <p14:tracePt t="56250" x="6499225" y="4511675"/>
          <p14:tracePt t="56250" x="6484938" y="4533900"/>
          <p14:tracePt t="56269" x="6423025" y="4587875"/>
          <p14:tracePt t="56284" x="6384925" y="4625975"/>
          <p14:tracePt t="56301" x="6354763" y="4664075"/>
          <p14:tracePt t="56317" x="6324600" y="4694238"/>
          <p14:tracePt t="56334" x="6308725" y="4740275"/>
          <p14:tracePt t="56350" x="6286500" y="4762500"/>
          <p14:tracePt t="56367" x="6308725" y="4762500"/>
          <p14:tracePt t="56452" x="6340475" y="4762500"/>
          <p14:tracePt t="56460" x="6400800" y="4762500"/>
          <p14:tracePt t="56468" x="6507163" y="4762500"/>
          <p14:tracePt t="56485" x="6599238" y="4762500"/>
          <p14:tracePt t="56501" x="6683375" y="4762500"/>
          <p14:tracePt t="56518" x="6743700" y="4762500"/>
          <p14:tracePt t="56534" x="6773863" y="4754563"/>
          <p14:tracePt t="56550" x="6804025" y="4740275"/>
          <p14:tracePt t="56567" x="6819900" y="4732338"/>
          <p14:tracePt t="56583" x="6842125" y="4716463"/>
          <p14:tracePt t="56600" x="6888163" y="4686300"/>
          <p14:tracePt t="56617" x="6934200" y="4664075"/>
          <p14:tracePt t="56633" x="6972300" y="4640263"/>
          <p14:tracePt t="56650" x="7010400" y="4625975"/>
          <p14:tracePt t="56650" x="7018338" y="4618038"/>
          <p14:tracePt t="56668" x="7032625" y="4618038"/>
          <p14:tracePt t="56683" x="7064375" y="4602163"/>
          <p14:tracePt t="56701" x="7070725" y="4594225"/>
          <p14:tracePt t="56717" x="7086600" y="4594225"/>
          <p14:tracePt t="56836" x="7078663" y="4594225"/>
          <p14:tracePt t="57060" x="7070725" y="4594225"/>
          <p14:tracePt t="57068" x="7056438" y="4594225"/>
          <p14:tracePt t="57086" x="7032625" y="4594225"/>
          <p14:tracePt t="57101" x="7026275" y="4594225"/>
          <p14:tracePt t="57117" x="7002463" y="4594225"/>
          <p14:tracePt t="57134" x="6988175" y="4594225"/>
          <p14:tracePt t="57150" x="6956425" y="4594225"/>
          <p14:tracePt t="57167" x="6934200" y="4594225"/>
          <p14:tracePt t="57184" x="6911975" y="4594225"/>
          <p14:tracePt t="57200" x="6904038" y="4594225"/>
          <p14:tracePt t="57217" x="6880225" y="4602163"/>
          <p14:tracePt t="57234" x="6858000" y="4602163"/>
          <p14:tracePt t="57251" x="6819900" y="4602163"/>
          <p14:tracePt t="57269" x="6804025" y="4602163"/>
          <p14:tracePt t="57283" x="6765925" y="4602163"/>
          <p14:tracePt t="57301" x="6743700" y="4602163"/>
          <p14:tracePt t="57317" x="6721475" y="4602163"/>
          <p14:tracePt t="57334" x="6697663" y="4602163"/>
          <p14:tracePt t="57350" x="6675438" y="4602163"/>
          <p14:tracePt t="57367" x="6645275" y="4602163"/>
          <p14:tracePt t="57384" x="6613525" y="4602163"/>
          <p14:tracePt t="57400" x="6591300" y="4602163"/>
          <p14:tracePt t="57417" x="6575425" y="4602163"/>
          <p14:tracePt t="57434" x="6553200" y="4602163"/>
          <p14:tracePt t="57450" x="6530975" y="4602163"/>
          <p14:tracePt t="57450" x="6507163" y="4602163"/>
          <p14:tracePt t="57468" x="6492875" y="4602163"/>
          <p14:tracePt t="57483" x="6438900" y="4602163"/>
          <p14:tracePt t="57503" x="6408738" y="4602163"/>
          <p14:tracePt t="57518" x="6370638" y="4602163"/>
          <p14:tracePt t="57534" x="6332538" y="4602163"/>
          <p14:tracePt t="57551" x="6302375" y="4602163"/>
          <p14:tracePt t="57567" x="6264275" y="4602163"/>
          <p14:tracePt t="57584" x="6226175" y="4602163"/>
          <p14:tracePt t="57601" x="6194425" y="4602163"/>
          <p14:tracePt t="57618" x="6164263" y="4602163"/>
          <p14:tracePt t="57634" x="6149975" y="4610100"/>
          <p14:tracePt t="57651" x="6118225" y="4618038"/>
          <p14:tracePt t="57667" x="6111875" y="4618038"/>
          <p14:tracePt t="57683" x="6096000" y="4618038"/>
          <p14:tracePt t="57701" x="6088063" y="4625975"/>
          <p14:tracePt t="57717" x="6080125" y="4625975"/>
          <p14:tracePt t="57733" x="6073775" y="4625975"/>
          <p14:tracePt t="57750" x="6065838" y="4625975"/>
          <p14:tracePt t="57767" x="6057900" y="4625975"/>
          <p14:tracePt t="57783" x="6065838" y="4625975"/>
          <p14:tracePt t="58548" x="6103938" y="4618038"/>
          <p14:tracePt t="58557" x="6134100" y="4618038"/>
          <p14:tracePt t="58567" x="6202363" y="4587875"/>
          <p14:tracePt t="58585" x="6278563" y="4564063"/>
          <p14:tracePt t="58601" x="6384925" y="4525963"/>
          <p14:tracePt t="58617" x="6484938" y="4495800"/>
          <p14:tracePt t="58634" x="6553200" y="4479925"/>
          <p14:tracePt t="58651" x="6591300" y="4465638"/>
          <p14:tracePt t="58651" x="6613525" y="4457700"/>
          <p14:tracePt t="58669" x="6621463" y="4457700"/>
          <p14:tracePt t="58683" x="6651625" y="4441825"/>
          <p14:tracePt t="58701" x="6675438" y="4441825"/>
          <p14:tracePt t="58718" x="6689725" y="4435475"/>
          <p14:tracePt t="58734" x="6705600" y="4435475"/>
          <p14:tracePt t="58772" x="6713538" y="4435475"/>
          <p14:tracePt t="58788" x="6721475" y="4441825"/>
          <p14:tracePt t="58796" x="6727825" y="4449763"/>
          <p14:tracePt t="58812" x="6727825" y="4465638"/>
          <p14:tracePt t="58820" x="6727825" y="4473575"/>
          <p14:tracePt t="58836" x="6735763" y="4479925"/>
          <p14:tracePt t="58884" x="6727825" y="4479925"/>
          <p14:tracePt t="58988" x="6721475" y="4479925"/>
          <p14:tracePt t="59006" x="6713538" y="4479925"/>
          <p14:tracePt t="59012" x="6697663" y="4473575"/>
          <p14:tracePt t="59020" x="6689725" y="4473575"/>
          <p14:tracePt t="59033" x="6675438" y="4457700"/>
          <p14:tracePt t="59051" x="6651625" y="4435475"/>
          <p14:tracePt t="59051" x="6645275" y="4427538"/>
          <p14:tracePt t="59069" x="6645275" y="4419600"/>
          <p14:tracePt t="59069" x="6637338" y="4397375"/>
          <p14:tracePt t="59084" x="6637338" y="4381500"/>
          <p14:tracePt t="59101" x="6629400" y="4365625"/>
          <p14:tracePt t="59118" x="6613525" y="4343400"/>
          <p14:tracePt t="59134" x="6613525" y="4327525"/>
          <p14:tracePt t="59150" x="6613525" y="4313238"/>
          <p14:tracePt t="59168" x="6613525" y="4297363"/>
          <p14:tracePt t="59183" x="6607175" y="4289425"/>
          <p14:tracePt t="59200" x="6607175" y="4283075"/>
          <p14:tracePt t="59217" x="6591300" y="4275138"/>
          <p14:tracePt t="59233" x="6591300" y="4283075"/>
          <p14:tracePt t="59324" x="6591300" y="4297363"/>
          <p14:tracePt t="59333" x="6591300" y="4335463"/>
          <p14:tracePt t="59340" x="6591300" y="4365625"/>
          <p14:tracePt t="59350" x="6599238" y="4427538"/>
          <p14:tracePt t="59367" x="6607175" y="4457700"/>
          <p14:tracePt t="59384" x="6613525" y="4473575"/>
          <p14:tracePt t="59400" x="6621463" y="4487863"/>
          <p14:tracePt t="59417" x="6629400" y="4495800"/>
          <p14:tracePt t="59433" x="6629400" y="4479925"/>
          <p14:tracePt t="59540" x="6629400" y="4473575"/>
          <p14:tracePt t="59548" x="6629400" y="4457700"/>
          <p14:tracePt t="59564" x="6629400" y="4449763"/>
          <p14:tracePt t="59572" x="6621463" y="4441825"/>
          <p14:tracePt t="59583" x="6621463" y="4435475"/>
          <p14:tracePt t="59600" x="6613525" y="4419600"/>
          <p14:tracePt t="59644" x="6607175" y="4419600"/>
          <p14:tracePt t="59676" x="6599238" y="4411663"/>
          <p14:tracePt t="59756" x="6599238" y="4403725"/>
          <p14:tracePt t="59772" x="6599238" y="4389438"/>
          <p14:tracePt t="59780" x="6599238" y="4373563"/>
          <p14:tracePt t="59788" x="6599238" y="4359275"/>
          <p14:tracePt t="59800" x="6591300" y="4313238"/>
          <p14:tracePt t="59817" x="6591300" y="4259263"/>
          <p14:tracePt t="59834" x="6591300" y="4237038"/>
          <p14:tracePt t="59850" x="6583363" y="4213225"/>
          <p14:tracePt t="59850" x="6583363" y="4198938"/>
          <p14:tracePt t="59869" x="6575425" y="4183063"/>
          <p14:tracePt t="59884" x="6575425" y="4168775"/>
          <p14:tracePt t="59900" x="6575425" y="4144963"/>
          <p14:tracePt t="59918" x="6575425" y="4137025"/>
          <p14:tracePt t="59948" x="6569075" y="4130675"/>
          <p14:tracePt t="59964" x="6569075" y="4122738"/>
          <p14:tracePt t="59972" x="6569075" y="4114800"/>
          <p14:tracePt t="59996" x="6561138" y="4098925"/>
          <p14:tracePt t="60012" x="6561138" y="4092575"/>
          <p14:tracePt t="60036" x="6561138" y="4084638"/>
          <p14:tracePt t="60060" x="6561138" y="4076700"/>
          <p14:tracePt t="60068" x="6561138" y="4068763"/>
          <p14:tracePt t="60084" x="6553200" y="4068763"/>
          <p14:tracePt t="60229" x="6545263" y="4068763"/>
          <p14:tracePt t="60237" x="6545263" y="4084638"/>
          <p14:tracePt t="60251" x="6553200" y="4160838"/>
          <p14:tracePt t="60270" x="6553200" y="4198938"/>
          <p14:tracePt t="60285" x="6553200" y="4244975"/>
          <p14:tracePt t="60301" x="6561138" y="4289425"/>
          <p14:tracePt t="60318" x="6561138" y="4313238"/>
          <p14:tracePt t="60334" x="6561138" y="4335463"/>
          <p14:tracePt t="60351" x="6569075" y="4351338"/>
          <p14:tracePt t="60367" x="6569075" y="4359275"/>
          <p14:tracePt t="60384" x="6569075" y="4373563"/>
          <p14:tracePt t="60401" x="6569075" y="4397375"/>
          <p14:tracePt t="60417" x="6569075" y="4403725"/>
          <p14:tracePt t="60433" x="6569075" y="4427538"/>
          <p14:tracePt t="60451" x="6569075" y="4441825"/>
          <p14:tracePt t="60467" x="6553200" y="4465638"/>
          <p14:tracePt t="60484" x="6545263" y="4473575"/>
          <p14:tracePt t="60503" x="6545263" y="4479925"/>
          <p14:tracePt t="60517" x="6545263" y="4473575"/>
          <p14:tracePt t="60620" x="6523038" y="4441825"/>
          <p14:tracePt t="60628" x="6523038" y="4419600"/>
          <p14:tracePt t="60636" x="6507163" y="4373563"/>
          <p14:tracePt t="60650" x="6492875" y="4327525"/>
          <p14:tracePt t="60650" x="6492875" y="4297363"/>
          <p14:tracePt t="60668" x="6484938" y="4275138"/>
          <p14:tracePt t="60668" x="6477000" y="4251325"/>
          <p14:tracePt t="60684" x="6469063" y="4213225"/>
          <p14:tracePt t="60701" x="6469063" y="4183063"/>
          <p14:tracePt t="60718" x="6461125" y="4152900"/>
          <p14:tracePt t="60734" x="6454775" y="4114800"/>
          <p14:tracePt t="60751" x="6446838" y="4068763"/>
          <p14:tracePt t="60768" x="6446838" y="4030663"/>
          <p14:tracePt t="60784" x="6438900" y="4016375"/>
          <p14:tracePt t="60801" x="6438900" y="4008438"/>
          <p14:tracePt t="60817" x="6438900" y="4000500"/>
          <p14:tracePt t="60833" x="6438900" y="4008438"/>
          <p14:tracePt t="60996" x="6446838" y="4030663"/>
          <p14:tracePt t="61004" x="6446838" y="4046538"/>
          <p14:tracePt t="61018" x="6477000" y="4098925"/>
          <p14:tracePt t="61034" x="6492875" y="4160838"/>
          <p14:tracePt t="61051" x="6507163" y="4221163"/>
          <p14:tracePt t="61051" x="6507163" y="4244975"/>
          <p14:tracePt t="61069" x="6523038" y="4283075"/>
          <p14:tracePt t="61084" x="6530975" y="4321175"/>
          <p14:tracePt t="61101" x="6545263" y="4359275"/>
          <p14:tracePt t="61118" x="6561138" y="4397375"/>
          <p14:tracePt t="61134" x="6569075" y="4419600"/>
          <p14:tracePt t="61151" x="6591300" y="4457700"/>
          <p14:tracePt t="61167" x="6599238" y="4495800"/>
          <p14:tracePt t="61184" x="6621463" y="4518025"/>
          <p14:tracePt t="61201" x="6645275" y="4556125"/>
          <p14:tracePt t="61218" x="6667500" y="4572000"/>
          <p14:tracePt t="61234" x="6667500" y="4579938"/>
          <p14:tracePt t="61252" x="6675438" y="4579938"/>
          <p14:tracePt t="61267" x="6697663" y="4579938"/>
          <p14:tracePt t="61284" x="6721475" y="4579938"/>
          <p14:tracePt t="61301" x="6759575" y="4564063"/>
          <p14:tracePt t="61318" x="6797675" y="4549775"/>
          <p14:tracePt t="61334" x="6827838" y="4533900"/>
          <p14:tracePt t="61351" x="6835775" y="4525963"/>
          <p14:tracePt t="61367" x="6865938" y="4503738"/>
          <p14:tracePt t="61383" x="6873875" y="4503738"/>
          <p14:tracePt t="61452" x="6880225" y="4503738"/>
          <p14:tracePt t="61460" x="6896100" y="4511675"/>
          <p14:tracePt t="61476" x="6904038" y="4518025"/>
          <p14:tracePt t="61484" x="6918325" y="4549775"/>
          <p14:tracePt t="61502" x="6934200" y="4579938"/>
          <p14:tracePt t="61518" x="6942138" y="4602163"/>
          <p14:tracePt t="61534" x="6942138" y="4632325"/>
          <p14:tracePt t="61551" x="6942138" y="4640263"/>
          <p14:tracePt t="61567" x="6942138" y="4648200"/>
          <p14:tracePt t="61584" x="6934200" y="4648200"/>
          <p14:tracePt t="61677" x="6918325" y="4648200"/>
          <p14:tracePt t="61708" x="6911975" y="4648200"/>
          <p14:tracePt t="61724" x="6904038" y="4640263"/>
          <p14:tracePt t="61740" x="6896100" y="4640263"/>
          <p14:tracePt t="61756" x="6888163" y="4632325"/>
          <p14:tracePt t="61764" x="6873875" y="4632325"/>
          <p14:tracePt t="61780" x="6865938" y="4618038"/>
          <p14:tracePt t="61796" x="6858000" y="4618038"/>
          <p14:tracePt t="61804" x="6858000" y="4610100"/>
          <p14:tracePt t="61817" x="6850063" y="4610100"/>
          <p14:tracePt t="61834" x="6835775" y="4602163"/>
          <p14:tracePt t="61850" x="6819900" y="4587875"/>
          <p14:tracePt t="61867" x="6765925" y="4587875"/>
          <p14:tracePt t="61884" x="6727825" y="4587875"/>
          <p14:tracePt t="61901" x="6683375" y="4587875"/>
          <p14:tracePt t="61918" x="6651625" y="4587875"/>
          <p14:tracePt t="61934" x="6621463" y="4587875"/>
          <p14:tracePt t="61951" x="6607175" y="4594225"/>
          <p14:tracePt t="61968" x="6583363" y="4594225"/>
          <p14:tracePt t="61984" x="6569075" y="4610100"/>
          <p14:tracePt t="62002" x="6561138" y="4610100"/>
          <p14:tracePt t="62017" x="6561138" y="4618038"/>
          <p14:tracePt t="62033" x="6553200" y="4618038"/>
          <p14:tracePt t="62050" x="6545263" y="4618038"/>
          <p14:tracePt t="62132" x="6545263" y="4610100"/>
          <p14:tracePt t="62148" x="6537325" y="4594225"/>
          <p14:tracePt t="62172" x="6537325" y="4587875"/>
          <p14:tracePt t="62188" x="6537325" y="4579938"/>
          <p14:tracePt t="62204" x="6537325" y="4572000"/>
          <p14:tracePt t="62212" x="6537325" y="4564063"/>
          <p14:tracePt t="62220" x="6537325" y="4556125"/>
          <p14:tracePt t="62252" x="6537325" y="4549775"/>
          <p14:tracePt t="62260" x="6537325" y="4541838"/>
          <p14:tracePt t="62276" x="6537325" y="4533900"/>
          <p14:tracePt t="62300" x="6530975" y="4533900"/>
          <p14:tracePt t="62308" x="6523038" y="4525963"/>
          <p14:tracePt t="62324" x="6523038" y="4518025"/>
          <p14:tracePt t="62333" x="6515100" y="4518025"/>
          <p14:tracePt t="62364" x="6507163" y="4518025"/>
          <p14:tracePt t="62372" x="6499225" y="4518025"/>
          <p14:tracePt t="62383" x="6461125" y="4518025"/>
          <p14:tracePt t="62401" x="6446838" y="4518025"/>
          <p14:tracePt t="62417" x="6438900" y="4518025"/>
          <p14:tracePt t="62437" x="6438900" y="4525963"/>
          <p14:tracePt t="62468" x="6446838" y="4541838"/>
          <p14:tracePt t="62492" x="6469063" y="4541838"/>
          <p14:tracePt t="62501" x="6499225" y="4541838"/>
          <p14:tracePt t="62508" x="6530975" y="4541838"/>
          <p14:tracePt t="62517" x="6569075" y="4541838"/>
          <p14:tracePt t="62534" x="6575425" y="4541838"/>
          <p14:tracePt t="62550" x="6583363" y="4541838"/>
          <p14:tracePt t="62567" x="6591300" y="4541838"/>
          <p14:tracePt t="62584" x="6591300" y="4533900"/>
          <p14:tracePt t="62600" x="6583363" y="4533900"/>
          <p14:tracePt t="62788" x="6575425" y="4549775"/>
          <p14:tracePt t="62797" x="6561138" y="4549775"/>
          <p14:tracePt t="62804" x="6545263" y="4556125"/>
          <p14:tracePt t="62818" x="6530975" y="4572000"/>
          <p14:tracePt t="62835" x="6523038" y="4579938"/>
          <p14:tracePt t="62851" x="6515100" y="4579938"/>
          <p14:tracePt t="62916" x="6507163" y="4572000"/>
          <p14:tracePt t="62924" x="6507163" y="4556125"/>
          <p14:tracePt t="62940" x="6507163" y="4541838"/>
          <p14:tracePt t="62951" x="6499225" y="4518025"/>
          <p14:tracePt t="62967" x="6499225" y="4503738"/>
          <p14:tracePt t="62984" x="6492875" y="4495800"/>
          <p14:tracePt t="63002" x="6492875" y="4503738"/>
          <p14:tracePt t="63068" x="6492875" y="4518025"/>
          <p14:tracePt t="63076" x="6499225" y="4525963"/>
          <p14:tracePt t="63085" x="6515100" y="4564063"/>
          <p14:tracePt t="63101" x="6530975" y="4564063"/>
          <p14:tracePt t="63118" x="6537325" y="4564063"/>
          <p14:tracePt t="63133" x="6545263" y="4564063"/>
          <p14:tracePt t="63150" x="6569075" y="4525963"/>
          <p14:tracePt t="63168" x="6583363" y="4457700"/>
          <p14:tracePt t="63184" x="6591300" y="4403725"/>
          <p14:tracePt t="63201" x="6591300" y="4381500"/>
          <p14:tracePt t="63218" x="6569075" y="4365625"/>
          <p14:tracePt t="63234" x="6530975" y="4365625"/>
          <p14:tracePt t="63251" x="6492875" y="4365625"/>
          <p14:tracePt t="63251" x="6477000" y="4373563"/>
          <p14:tracePt t="63269" x="6416675" y="4427538"/>
          <p14:tracePt t="63285" x="6378575" y="4495800"/>
          <p14:tracePt t="63301" x="6354763" y="4556125"/>
          <p14:tracePt t="63318" x="6346825" y="4594225"/>
          <p14:tracePt t="63334" x="6346825" y="4610100"/>
          <p14:tracePt t="63351" x="6346825" y="4618038"/>
          <p14:tracePt t="63367" x="6378575" y="4618038"/>
          <p14:tracePt t="63384" x="6438900" y="4618038"/>
          <p14:tracePt t="63401" x="6484938" y="4618038"/>
          <p14:tracePt t="63417" x="6499225" y="4610100"/>
          <p14:tracePt t="63434" x="6499225" y="4602163"/>
          <p14:tracePt t="63450" x="6499225" y="4587875"/>
          <p14:tracePt t="63450" x="6499225" y="4579938"/>
          <p14:tracePt t="63469" x="6499225" y="4564063"/>
          <p14:tracePt t="63485" x="6477000" y="4564063"/>
          <p14:tracePt t="63503" x="6438900" y="4564063"/>
          <p14:tracePt t="63518" x="6416675" y="4572000"/>
          <p14:tracePt t="63534" x="6408738" y="4594225"/>
          <p14:tracePt t="63551" x="6408738" y="4618038"/>
          <p14:tracePt t="63568" x="6408738" y="4625975"/>
          <p14:tracePt t="63588" x="6416675" y="4625975"/>
          <p14:tracePt t="63604" x="6423025" y="4625975"/>
          <p14:tracePt t="63617" x="6454775" y="4618038"/>
          <p14:tracePt t="63634" x="6469063" y="4564063"/>
          <p14:tracePt t="63651" x="6469063" y="4511675"/>
          <p14:tracePt t="63651" x="6469063" y="4479925"/>
          <p14:tracePt t="63669" x="6461125" y="4449763"/>
          <p14:tracePt t="63685" x="6438900" y="4419600"/>
          <p14:tracePt t="63702" x="6430963" y="4411663"/>
          <p14:tracePt t="63724" x="6416675" y="4419600"/>
          <p14:tracePt t="63749" x="6408738" y="4427538"/>
          <p14:tracePt t="63756" x="6408738" y="4435475"/>
          <p14:tracePt t="63767" x="6408738" y="4473575"/>
          <p14:tracePt t="63784" x="6408738" y="4495800"/>
          <p14:tracePt t="63801" x="6408738" y="4518025"/>
          <p14:tracePt t="63818" x="6416675" y="4525963"/>
          <p14:tracePt t="63834" x="6423025" y="4533900"/>
          <p14:tracePt t="63851" x="6438900" y="4533900"/>
          <p14:tracePt t="63867" x="6446838" y="4533900"/>
          <p14:tracePt t="63884" x="6454775" y="4525963"/>
          <p14:tracePt t="63900" x="6461125" y="4518025"/>
          <p14:tracePt t="63917" x="6461125" y="4503738"/>
          <p14:tracePt t="63996" x="6461125" y="4495800"/>
          <p14:tracePt t="64029" x="6461125" y="4487863"/>
          <p14:tracePt t="64052" x="6454775" y="4479925"/>
          <p14:tracePt t="64068" x="6454775" y="4487863"/>
          <p14:tracePt t="64124" x="6454775" y="4503738"/>
          <p14:tracePt t="64132" x="6454775" y="4511675"/>
          <p14:tracePt t="64148" x="6454775" y="4525963"/>
          <p14:tracePt t="64156" x="6469063" y="4525963"/>
          <p14:tracePt t="64167" x="6484938" y="4525963"/>
          <p14:tracePt t="64184" x="6523038" y="4525963"/>
          <p14:tracePt t="64201" x="6561138" y="4503738"/>
          <p14:tracePt t="64218" x="6591300" y="4457700"/>
          <p14:tracePt t="64235" x="6607175" y="4427538"/>
          <p14:tracePt t="64252" x="6607175" y="4403725"/>
          <p14:tracePt t="64268" x="6599238" y="4403725"/>
          <p14:tracePt t="64308" x="6591300" y="4403725"/>
          <p14:tracePt t="64317" x="6575425" y="4403725"/>
          <p14:tracePt t="64324" x="6561138" y="4419600"/>
          <p14:tracePt t="64334" x="6545263" y="4441825"/>
          <p14:tracePt t="64351" x="6537325" y="4457700"/>
          <p14:tracePt t="64368" x="6537325" y="4465638"/>
          <p14:tracePt t="64384" x="6537325" y="4473575"/>
          <p14:tracePt t="64400" x="6537325" y="4479925"/>
          <p14:tracePt t="64502" x="6537325" y="4473575"/>
          <p14:tracePt t="64949" x="6537325" y="4465638"/>
          <p14:tracePt t="64957" x="6537325" y="4457700"/>
          <p14:tracePt t="64972" x="6537325" y="4449763"/>
          <p14:tracePt t="64998" x="6537325" y="4435475"/>
          <p14:tracePt t="65012" x="6537325" y="4427538"/>
          <p14:tracePt t="65028" x="6537325" y="4419600"/>
          <p14:tracePt t="65037" x="6537325" y="4411663"/>
          <p14:tracePt t="65050" x="6537325" y="4359275"/>
          <p14:tracePt t="65050" x="6537325" y="4343400"/>
          <p14:tracePt t="65068" x="6515100" y="4289425"/>
          <p14:tracePt t="65085" x="6492875" y="4191000"/>
          <p14:tracePt t="65101" x="6461125" y="4114800"/>
          <p14:tracePt t="65118" x="6446838" y="4038600"/>
          <p14:tracePt t="65134" x="6423025" y="3946525"/>
          <p14:tracePt t="65151" x="6408738" y="3894138"/>
          <p14:tracePt t="65168" x="6384925" y="3856038"/>
          <p14:tracePt t="65184" x="6378575" y="3825875"/>
          <p14:tracePt t="65201" x="6370638" y="3817938"/>
          <p14:tracePt t="65217" x="6370638" y="3802063"/>
          <p14:tracePt t="65234" x="6362700" y="3794125"/>
          <p14:tracePt t="65252" x="6370638" y="3802063"/>
          <p14:tracePt t="65461" x="6370638" y="3840163"/>
          <p14:tracePt t="65469" x="6392863" y="3932238"/>
          <p14:tracePt t="65487" x="6416675" y="4038600"/>
          <p14:tracePt t="65501" x="6438900" y="4122738"/>
          <p14:tracePt t="65518" x="6477000" y="4221163"/>
          <p14:tracePt t="65535" x="6515100" y="4289425"/>
          <p14:tracePt t="65551" x="6537325" y="4343400"/>
          <p14:tracePt t="65568" x="6553200" y="4359275"/>
          <p14:tracePt t="65584" x="6575425" y="4397375"/>
          <p14:tracePt t="65601" x="6591300" y="4427538"/>
          <p14:tracePt t="65618" x="6607175" y="4449763"/>
          <p14:tracePt t="65634" x="6621463" y="4479925"/>
          <p14:tracePt t="65651" x="6621463" y="4495800"/>
          <p14:tracePt t="65668" x="6629400" y="4503738"/>
          <p14:tracePt t="65684" x="6629400" y="4479925"/>
          <p14:tracePt t="65804" x="6629400" y="4449763"/>
          <p14:tracePt t="65812" x="6629400" y="4403725"/>
          <p14:tracePt t="65820" x="6629400" y="4373563"/>
          <p14:tracePt t="65834" x="6629400" y="4283075"/>
          <p14:tracePt t="65851" x="6613525" y="4152900"/>
          <p14:tracePt t="65869" x="6607175" y="4076700"/>
          <p14:tracePt t="65885" x="6599238" y="4022725"/>
          <p14:tracePt t="65902" x="6591300" y="3978275"/>
          <p14:tracePt t="65919" x="6591300" y="3946525"/>
          <p14:tracePt t="65934" x="6583363" y="3932238"/>
          <p14:tracePt t="65951" x="6583363" y="3916363"/>
          <p14:tracePt t="66881" x="6583363" y="3940175"/>
          <p14:tracePt t="67413" x="6591300" y="3992563"/>
          <p14:tracePt t="67420" x="6607175" y="4060825"/>
          <p14:tracePt t="67434" x="6667500" y="4191000"/>
          <p14:tracePt t="67434" x="6697663" y="4275138"/>
          <p14:tracePt t="67453" x="6721475" y="4335463"/>
          <p14:tracePt t="67468" x="6781800" y="4449763"/>
          <p14:tracePt t="67485" x="6789738" y="4457700"/>
          <p14:tracePt t="67502" x="6797675" y="4465638"/>
          <p14:tracePt t="67532" x="6804025" y="4465638"/>
          <p14:tracePt t="67653" x="6811963" y="4465638"/>
          <p14:tracePt t="67669" x="6819900" y="4465638"/>
          <p14:tracePt t="67676" x="6835775" y="4465638"/>
          <p14:tracePt t="67685" x="6865938" y="4465638"/>
          <p14:tracePt t="67702" x="6904038" y="4479925"/>
          <p14:tracePt t="67718" x="6950075" y="4487863"/>
          <p14:tracePt t="67735" x="6972300" y="4487863"/>
          <p14:tracePt t="67751" x="6980238" y="4487863"/>
          <p14:tracePt t="67780" x="6972300" y="4487863"/>
          <p14:tracePt t="68077" x="6964363" y="4487863"/>
          <p14:tracePt t="68093" x="6950075" y="4487863"/>
          <p14:tracePt t="68108" x="6942138" y="4487863"/>
          <p14:tracePt t="68124" x="6926263" y="4487863"/>
          <p14:tracePt t="68132" x="6911975" y="4487863"/>
          <p14:tracePt t="68148" x="6904038" y="4479925"/>
          <p14:tracePt t="68156" x="6888163" y="4479925"/>
          <p14:tracePt t="68167" x="6850063" y="4465638"/>
          <p14:tracePt t="68185" x="6827838" y="4457700"/>
          <p14:tracePt t="68201" x="6797675" y="4449763"/>
          <p14:tracePt t="68218" x="6743700" y="4441825"/>
          <p14:tracePt t="68234" x="6667500" y="4419600"/>
          <p14:tracePt t="68234" x="6613525" y="4411663"/>
          <p14:tracePt t="68253" x="6553200" y="4403725"/>
          <p14:tracePt t="68268" x="6362700" y="4403725"/>
          <p14:tracePt t="68285" x="6232525" y="4403725"/>
          <p14:tracePt t="68302" x="6134100" y="4403725"/>
          <p14:tracePt t="68318" x="6049963" y="4403725"/>
          <p14:tracePt t="68335" x="5943600" y="4435475"/>
          <p14:tracePt t="68351" x="5845175" y="4465638"/>
          <p14:tracePt t="68368" x="5783263" y="4495800"/>
          <p14:tracePt t="68385" x="5745163" y="4511675"/>
          <p14:tracePt t="68401" x="5715000" y="4533900"/>
          <p14:tracePt t="68418" x="5699125" y="4541838"/>
          <p14:tracePt t="68434" x="5684838" y="4549775"/>
          <p14:tracePt t="68434" x="5684838" y="4556125"/>
          <p14:tracePt t="68452" x="5699125" y="4549775"/>
          <p14:tracePt t="68549" x="5715000" y="4541838"/>
          <p14:tracePt t="68556" x="5722938" y="4525963"/>
          <p14:tracePt t="68568" x="5791200" y="4495800"/>
          <p14:tracePt t="68585" x="5883275" y="4457700"/>
          <p14:tracePt t="68601" x="5997575" y="4435475"/>
          <p14:tracePt t="68619" x="6080125" y="4411663"/>
          <p14:tracePt t="68635" x="6149975" y="4403725"/>
          <p14:tracePt t="68635" x="6188075" y="4403725"/>
          <p14:tracePt t="68652" x="6232525" y="4403725"/>
          <p14:tracePt t="68668" x="6354763" y="4403725"/>
          <p14:tracePt t="68685" x="6408738" y="4403725"/>
          <p14:tracePt t="68702" x="6461125" y="4403725"/>
          <p14:tracePt t="68718" x="6492875" y="4411663"/>
          <p14:tracePt t="68735" x="6499225" y="4441825"/>
          <p14:tracePt t="68751" x="6507163" y="4449763"/>
          <p14:tracePt t="68768" x="6515100" y="4465638"/>
          <p14:tracePt t="68784" x="6515100" y="4473575"/>
          <p14:tracePt t="68828" x="6507163" y="4473575"/>
          <p14:tracePt t="68876" x="6499225" y="4473575"/>
          <p14:tracePt t="68908" x="6492875" y="4473575"/>
          <p14:tracePt t="68917" x="6469063" y="4473575"/>
          <p14:tracePt t="68924" x="6454775" y="4457700"/>
          <p14:tracePt t="68934" x="6400800" y="4351338"/>
          <p14:tracePt t="68951" x="6354763" y="4229100"/>
          <p14:tracePt t="68968" x="6316663" y="4122738"/>
          <p14:tracePt t="68985" x="6278563" y="4008438"/>
          <p14:tracePt t="69001" x="6240463" y="3908425"/>
          <p14:tracePt t="69018" x="6226175" y="3832225"/>
          <p14:tracePt t="69018" x="6210300" y="3817938"/>
          <p14:tracePt t="69037" x="6210300" y="3802063"/>
          <p14:tracePt t="69051" x="6202363" y="3771900"/>
          <p14:tracePt t="69051" x="6194425" y="3771900"/>
          <p14:tracePt t="69069" x="6194425" y="3763963"/>
          <p14:tracePt t="69084" x="6194425" y="3794125"/>
          <p14:tracePt t="69164" x="6194425" y="3856038"/>
          <p14:tracePt t="69172" x="6194425" y="3924300"/>
          <p14:tracePt t="69184" x="6218238" y="4060825"/>
          <p14:tracePt t="69202" x="6240463" y="4175125"/>
          <p14:tracePt t="69218" x="6294438" y="4297363"/>
          <p14:tracePt t="69218" x="6308725" y="4343400"/>
          <p14:tracePt t="69237" x="6332538" y="4381500"/>
          <p14:tracePt t="69251" x="6384925" y="4518025"/>
          <p14:tracePt t="69269" x="6408738" y="4587875"/>
          <p14:tracePt t="69285" x="6423025" y="4625975"/>
          <p14:tracePt t="69302" x="6438900" y="4656138"/>
          <p14:tracePt t="69318" x="6446838" y="4656138"/>
          <p14:tracePt t="69334" x="6446838" y="4664075"/>
          <p14:tracePt t="69396" x="6446838" y="4656138"/>
          <p14:tracePt t="69404" x="6446838" y="4648200"/>
          <p14:tracePt t="69418" x="6446838" y="4602163"/>
          <p14:tracePt t="69435" x="6446838" y="4556125"/>
          <p14:tracePt t="69435" x="6446838" y="4541838"/>
          <p14:tracePt t="69452" x="6446838" y="4518025"/>
          <p14:tracePt t="69468" x="6446838" y="4511675"/>
          <p14:tracePt t="69484" x="6461125" y="4487863"/>
          <p14:tracePt t="69501" x="6461125" y="4479925"/>
          <p14:tracePt t="69519" x="6461125" y="4473575"/>
          <p14:tracePt t="69548" x="6461125" y="4465638"/>
          <p14:tracePt t="69564" x="6446838" y="4465638"/>
          <p14:tracePt t="69572" x="6408738" y="4473575"/>
          <p14:tracePt t="69584" x="6308725" y="4518025"/>
          <p14:tracePt t="69602" x="6164263" y="4587875"/>
          <p14:tracePt t="69618" x="5913438" y="4694238"/>
          <p14:tracePt t="69635" x="5486400" y="4854575"/>
          <p14:tracePt t="69635" x="5197475" y="4953000"/>
          <p14:tracePt t="69652" x="4876800" y="5067300"/>
          <p14:tracePt t="69668" x="3787775" y="5380038"/>
          <p14:tracePt t="69685" x="3040063" y="5616575"/>
          <p14:tracePt t="69702" x="2460625" y="5867400"/>
          <p14:tracePt t="69718" x="2019300" y="6019800"/>
          <p14:tracePt t="69735" x="1744663" y="6111875"/>
          <p14:tracePt t="69751" x="1630363" y="6142038"/>
          <p14:tracePt t="69768" x="1546225" y="6149975"/>
          <p14:tracePt t="69785" x="1455738" y="6149975"/>
          <p14:tracePt t="69801" x="1363663" y="6149975"/>
          <p14:tracePt t="69818" x="1273175" y="6134100"/>
          <p14:tracePt t="69835" x="1235075" y="6134100"/>
          <p14:tracePt t="69835" x="1219200" y="6134100"/>
          <p14:tracePt t="69852" x="1203325" y="6134100"/>
          <p14:tracePt t="69868" x="1196975" y="6134100"/>
          <p14:tracePt t="69884" x="1181100" y="6134100"/>
          <p14:tracePt t="69901" x="1089025" y="6065838"/>
          <p14:tracePt t="69919" x="1066800" y="6042025"/>
          <p14:tracePt t="69935" x="1050925" y="6027738"/>
          <p14:tracePt t="69951" x="1050925" y="6019800"/>
          <p14:tracePt t="69968" x="1044575" y="6019800"/>
          <p14:tracePt t="69984" x="1036638" y="6019800"/>
          <p14:tracePt t="70028" x="1036638" y="6035675"/>
          <p14:tracePt t="70052" x="1020763" y="6080125"/>
          <p14:tracePt t="70060" x="1020763" y="6118225"/>
          <p14:tracePt t="70068" x="990600" y="6218238"/>
          <p14:tracePt t="70085" x="982663" y="6316663"/>
          <p14:tracePt t="70102" x="974725" y="6400800"/>
          <p14:tracePt t="70118" x="974725" y="6469063"/>
          <p14:tracePt t="70135" x="974725" y="6484938"/>
          <p14:tracePt t="70152" x="982663" y="6499225"/>
          <p14:tracePt t="70168" x="1020763" y="6499225"/>
          <p14:tracePt t="70185" x="1127125" y="6484938"/>
          <p14:tracePt t="70202" x="1241425" y="6438900"/>
          <p14:tracePt t="70218" x="1401763" y="6370638"/>
          <p14:tracePt t="70235" x="1616075" y="6294438"/>
          <p14:tracePt t="70235" x="1744663" y="6256338"/>
          <p14:tracePt t="70253" x="2339975" y="6118225"/>
          <p14:tracePt t="70269" x="3001963" y="5905500"/>
          <p14:tracePt t="70285" x="3641725" y="5707063"/>
          <p14:tracePt t="70302" x="4022725" y="5584825"/>
          <p14:tracePt t="70318" x="4305300" y="5478463"/>
          <p14:tracePt t="70335" x="4541838" y="5394325"/>
          <p14:tracePt t="70352" x="4770438" y="5334000"/>
          <p14:tracePt t="70368" x="4999038" y="5249863"/>
          <p14:tracePt t="70385" x="5241925" y="5143500"/>
          <p14:tracePt t="70401" x="5387975" y="5083175"/>
          <p14:tracePt t="70418" x="5432425" y="5059363"/>
          <p14:tracePt t="70435" x="5440363" y="5059363"/>
          <p14:tracePt t="70451" x="5440363" y="5067300"/>
          <p14:tracePt t="70516" x="5432425" y="5067300"/>
          <p14:tracePt t="70549" x="5432425" y="5075238"/>
          <p14:tracePt t="70564" x="5432425" y="5083175"/>
          <p14:tracePt t="70588" x="5432425" y="5089525"/>
          <p14:tracePt t="70596" x="5456238" y="5121275"/>
          <p14:tracePt t="70604" x="5470525" y="5151438"/>
          <p14:tracePt t="70618" x="5584825" y="5165725"/>
          <p14:tracePt t="70635" x="5768975" y="5165725"/>
          <p14:tracePt t="70635" x="5897563" y="5165725"/>
          <p14:tracePt t="70652" x="6057900" y="5135563"/>
          <p14:tracePt t="70668" x="6599238" y="4906963"/>
          <p14:tracePt t="70685" x="6835775" y="4778375"/>
          <p14:tracePt t="70702" x="6911975" y="4670425"/>
          <p14:tracePt t="70719" x="6942138" y="4610100"/>
          <p14:tracePt t="70735" x="6942138" y="4587875"/>
          <p14:tracePt t="70751" x="6942138" y="4564063"/>
          <p14:tracePt t="70768" x="6942138" y="4541838"/>
          <p14:tracePt t="70784" x="6942138" y="4525963"/>
          <p14:tracePt t="70802" x="6942138" y="4511675"/>
          <p14:tracePt t="70818" x="6942138" y="4503738"/>
          <p14:tracePt t="70834" x="6942138" y="4495800"/>
          <p14:tracePt t="70851" x="6942138" y="4487863"/>
          <p14:tracePt t="70868" x="6950075" y="4487863"/>
          <p14:tracePt t="70909" x="6950075" y="4479925"/>
          <p14:tracePt t="70916" x="6942138" y="4479925"/>
          <p14:tracePt t="71020" x="6934200" y="4479925"/>
          <p14:tracePt t="71028" x="6918325" y="4495800"/>
          <p14:tracePt t="71037" x="6904038" y="4503738"/>
          <p14:tracePt t="71053" x="6896100" y="4511675"/>
          <p14:tracePt t="71068" x="6888163" y="4518025"/>
          <p14:tracePt t="71270" x="6880225" y="4518025"/>
          <p14:tracePt t="71300" x="6873875" y="4518025"/>
          <p14:tracePt t="71317" x="6865938" y="4518025"/>
          <p14:tracePt t="71340" x="6858000" y="4518025"/>
          <p14:tracePt t="71357" x="6850063" y="4518025"/>
          <p14:tracePt t="71372" x="6842125" y="4518025"/>
          <p14:tracePt t="71380" x="6835775" y="4518025"/>
          <p14:tracePt t="71388" x="6827838" y="4518025"/>
          <p14:tracePt t="71401" x="6804025" y="4518025"/>
          <p14:tracePt t="71418" x="6781800" y="4518025"/>
          <p14:tracePt t="71435" x="6765925" y="4518025"/>
          <p14:tracePt t="71451" x="6743700" y="4518025"/>
          <p14:tracePt t="71469" x="6735763" y="4518025"/>
          <p14:tracePt t="71484" x="6721475" y="4518025"/>
          <p14:tracePt t="71502" x="6713538" y="4518025"/>
          <p14:tracePt t="71532" x="6697663" y="4518025"/>
          <p14:tracePt t="71550" x="6689725" y="4518025"/>
          <p14:tracePt t="71564" x="6675438" y="4518025"/>
          <p14:tracePt t="71572" x="6651625" y="4518025"/>
          <p14:tracePt t="71584" x="6575425" y="4518025"/>
          <p14:tracePt t="71602" x="6507163" y="4518025"/>
          <p14:tracePt t="71618" x="6430963" y="4518025"/>
          <p14:tracePt t="71635" x="6346825" y="4518025"/>
          <p14:tracePt t="71635" x="6316663" y="4518025"/>
          <p14:tracePt t="71653" x="6286500" y="4525963"/>
          <p14:tracePt t="71669" x="6264275" y="4525963"/>
          <p14:tracePt t="71685" x="6264275" y="4533900"/>
          <p14:tracePt t="71701" x="6256338" y="4533900"/>
          <p14:tracePt t="71718" x="6226175" y="4533900"/>
          <p14:tracePt t="71735" x="6202363" y="4533900"/>
          <p14:tracePt t="71752" x="6156325" y="4533900"/>
          <p14:tracePt t="71769" x="6126163" y="4533900"/>
          <p14:tracePt t="71785" x="6103938" y="4533900"/>
          <p14:tracePt t="71802" x="6096000" y="4533900"/>
          <p14:tracePt t="71818" x="6088063" y="4533900"/>
          <p14:tracePt t="71834" x="6080125" y="4533900"/>
          <p14:tracePt t="71851" x="6073775" y="4533900"/>
          <p14:tracePt t="71885" x="6073775" y="4541838"/>
          <p14:tracePt t="71892" x="6073775" y="4556125"/>
          <p14:tracePt t="71917" x="6073775" y="4564063"/>
          <p14:tracePt t="71924" x="6080125" y="4579938"/>
          <p14:tracePt t="71934" x="6096000" y="4602163"/>
          <p14:tracePt t="71952" x="6103938" y="4625975"/>
          <p14:tracePt t="71968" x="6111875" y="4648200"/>
          <p14:tracePt t="71985" x="6142038" y="4670425"/>
          <p14:tracePt t="72002" x="6172200" y="4670425"/>
          <p14:tracePt t="72018" x="6210300" y="4670425"/>
          <p14:tracePt t="72035" x="6256338" y="4678363"/>
          <p14:tracePt t="72035" x="6278563" y="4678363"/>
          <p14:tracePt t="72054" x="6324600" y="4686300"/>
          <p14:tracePt t="72069" x="6384925" y="4686300"/>
          <p14:tracePt t="72086" x="6454775" y="4686300"/>
          <p14:tracePt t="72102" x="6530975" y="4686300"/>
          <p14:tracePt t="72118" x="6637338" y="4686300"/>
          <p14:tracePt t="72135" x="6721475" y="4686300"/>
          <p14:tracePt t="72151" x="6781800" y="4686300"/>
          <p14:tracePt t="72168" x="6819900" y="4686300"/>
          <p14:tracePt t="72185" x="6827838" y="4686300"/>
          <p14:tracePt t="72201" x="6827838" y="4678363"/>
          <p14:tracePt t="72525" x="6827838" y="4648200"/>
          <p14:tracePt t="72533" x="6827838" y="4610100"/>
          <p14:tracePt t="72541" x="6827838" y="4541838"/>
          <p14:tracePt t="72552" x="6827838" y="4411663"/>
          <p14:tracePt t="72568" x="6827838" y="4289425"/>
          <p14:tracePt t="72585" x="6827838" y="4198938"/>
          <p14:tracePt t="72602" x="6827838" y="4144963"/>
          <p14:tracePt t="72618" x="6819900" y="4106863"/>
          <p14:tracePt t="72635" x="6819900" y="4076700"/>
          <p14:tracePt t="72635" x="6811963" y="4054475"/>
          <p14:tracePt t="72653" x="6797675" y="4030663"/>
          <p14:tracePt t="72669" x="6789738" y="4022725"/>
          <p14:tracePt t="72686" x="6765925" y="4000500"/>
          <p14:tracePt t="72702" x="6751638" y="3992563"/>
          <p14:tracePt t="72719" x="6735763" y="3978275"/>
          <p14:tracePt t="72735" x="6727825" y="3978275"/>
          <p14:tracePt t="72751" x="6705600" y="3962400"/>
          <p14:tracePt t="72768" x="6697663" y="3954463"/>
          <p14:tracePt t="72784" x="6689725" y="3954463"/>
          <p14:tracePt t="72801" x="6683375" y="3946525"/>
          <p14:tracePt t="72818" x="6675438" y="3940175"/>
          <p14:tracePt t="72835" x="6683375" y="3940175"/>
          <p14:tracePt t="72892" x="6689725" y="3940175"/>
          <p14:tracePt t="72901" x="6721475" y="3946525"/>
          <p14:tracePt t="72908" x="6759575" y="3962400"/>
          <p14:tracePt t="72918" x="6835775" y="4008438"/>
          <p14:tracePt t="72935" x="6918325" y="4046538"/>
          <p14:tracePt t="72952" x="6972300" y="4084638"/>
          <p14:tracePt t="72968" x="7032625" y="4122738"/>
          <p14:tracePt t="72985" x="7078663" y="4137025"/>
          <p14:tracePt t="73002" x="7094538" y="4144963"/>
          <p14:tracePt t="73018" x="7102475" y="4152900"/>
          <p14:tracePt t="73093" x="7086600" y="4152900"/>
          <p14:tracePt t="73116" x="7032625" y="4152900"/>
          <p14:tracePt t="73124" x="6972300" y="4152900"/>
          <p14:tracePt t="73135" x="6827838" y="4137025"/>
          <p14:tracePt t="73152" x="6697663" y="4092575"/>
          <p14:tracePt t="73168" x="6607175" y="4054475"/>
          <p14:tracePt t="73185" x="6583363" y="4022725"/>
          <p14:tracePt t="73202" x="6569075" y="4008438"/>
          <p14:tracePt t="73218" x="6553200" y="3984625"/>
          <p14:tracePt t="73235" x="6553200" y="3970338"/>
          <p14:tracePt t="73253" x="6553200" y="3940175"/>
          <p14:tracePt t="73270" x="6599238" y="3924300"/>
          <p14:tracePt t="73286" x="6651625" y="3908425"/>
          <p14:tracePt t="73302" x="6675438" y="3908425"/>
          <p14:tracePt t="73319" x="6727825" y="3908425"/>
          <p14:tracePt t="73335" x="6789738" y="3908425"/>
          <p14:tracePt t="73352" x="6835775" y="3908425"/>
          <p14:tracePt t="73368" x="6865938" y="3924300"/>
          <p14:tracePt t="73385" x="6896100" y="3954463"/>
          <p14:tracePt t="73402" x="6904038" y="3970338"/>
          <p14:tracePt t="73418" x="6904038" y="4000500"/>
          <p14:tracePt t="73435" x="6904038" y="4030663"/>
          <p14:tracePt t="73435" x="6888163" y="4030663"/>
          <p14:tracePt t="73453" x="6811963" y="4046538"/>
          <p14:tracePt t="73469" x="6675438" y="4046538"/>
          <p14:tracePt t="73485" x="6561138" y="4046538"/>
          <p14:tracePt t="73502" x="6454775" y="3992563"/>
          <p14:tracePt t="73519" x="6362700" y="3916363"/>
          <p14:tracePt t="73535" x="6286500" y="3832225"/>
          <p14:tracePt t="73553" x="6264275" y="3794125"/>
          <p14:tracePt t="73569" x="6264275" y="3787775"/>
          <p14:tracePt t="73584" x="6264275" y="3779838"/>
          <p14:tracePt t="73601" x="6264275" y="3771900"/>
          <p14:tracePt t="73668" x="6270625" y="3771900"/>
          <p14:tracePt t="73685" x="6278563" y="3771900"/>
          <p14:tracePt t="73692" x="6302375" y="3771900"/>
          <p14:tracePt t="73702" x="6332538" y="3794125"/>
          <p14:tracePt t="73719" x="6370638" y="3840163"/>
          <p14:tracePt t="73735" x="6378575" y="3856038"/>
          <p14:tracePt t="73752" x="6378575" y="3886200"/>
          <p14:tracePt t="73769" x="6378575" y="3916363"/>
          <p14:tracePt t="73785" x="6378575" y="3946525"/>
          <p14:tracePt t="73802" x="6346825" y="3954463"/>
          <p14:tracePt t="73818" x="6264275" y="3984625"/>
          <p14:tracePt t="73835" x="6111875" y="4000500"/>
          <p14:tracePt t="73835" x="6049963" y="4000500"/>
          <p14:tracePt t="73853" x="5921375" y="4000500"/>
          <p14:tracePt t="73869" x="5883275" y="4000500"/>
          <p14:tracePt t="73885" x="5859463" y="4000500"/>
          <p14:tracePt t="73902" x="5851525" y="4000500"/>
          <p14:tracePt t="73918" x="5837238" y="3984625"/>
          <p14:tracePt t="73935" x="5829300" y="3962400"/>
          <p14:tracePt t="73953" x="5829300" y="3946525"/>
          <p14:tracePt t="73968" x="5829300" y="3940175"/>
          <p14:tracePt t="73984" x="5829300" y="3932238"/>
          <p14:tracePt t="74020" x="5837238" y="3932238"/>
          <p14:tracePt t="74052" x="5845175" y="3932238"/>
          <p14:tracePt t="74069" x="5859463" y="3932238"/>
          <p14:tracePt t="74076" x="5867400" y="3932238"/>
          <p14:tracePt t="74101" x="5875338" y="3932238"/>
          <p14:tracePt t="74157" x="5883275" y="3932238"/>
          <p14:tracePt t="74261" x="5883275" y="3946525"/>
          <p14:tracePt t="74269" x="5883275" y="3962400"/>
          <p14:tracePt t="74277" x="5883275" y="3992563"/>
          <p14:tracePt t="74286" x="5889625" y="4054475"/>
          <p14:tracePt t="74302" x="5905500" y="4130675"/>
          <p14:tracePt t="74319" x="5913438" y="4191000"/>
          <p14:tracePt t="74336" x="5921375" y="4229100"/>
          <p14:tracePt t="74352" x="5927725" y="4259263"/>
          <p14:tracePt t="74368" x="5935663" y="4259263"/>
          <p14:tracePt t="74385" x="5943600" y="4259263"/>
          <p14:tracePt t="74533" x="5943600" y="4244975"/>
          <p14:tracePt t="74557" x="5959475" y="4237038"/>
          <p14:tracePt t="74564" x="5973763" y="4221163"/>
          <p14:tracePt t="74572" x="5997575" y="4198938"/>
          <p14:tracePt t="74584" x="6049963" y="4160838"/>
          <p14:tracePt t="74602" x="6103938" y="4122738"/>
          <p14:tracePt t="74619" x="6164263" y="4068763"/>
          <p14:tracePt t="74635" x="6202363" y="4046538"/>
          <p14:tracePt t="74635" x="6210300" y="4030663"/>
          <p14:tracePt t="74653" x="6226175" y="4022725"/>
          <p14:tracePt t="74669" x="6248400" y="4016375"/>
          <p14:tracePt t="74685" x="6264275" y="4008438"/>
          <p14:tracePt t="74708" x="6278563" y="4008438"/>
          <p14:tracePt t="74718" x="6294438" y="4000500"/>
          <p14:tracePt t="74736" x="6340475" y="4000500"/>
          <p14:tracePt t="74752" x="6378575" y="4000500"/>
          <p14:tracePt t="74769" x="6408738" y="4000500"/>
          <p14:tracePt t="74785" x="6438900" y="4016375"/>
          <p14:tracePt t="74802" x="6469063" y="4038600"/>
          <p14:tracePt t="74818" x="6492875" y="4060825"/>
          <p14:tracePt t="74835" x="6492875" y="4068763"/>
          <p14:tracePt t="74852" x="6499225" y="4068763"/>
          <p14:tracePt t="74868" x="6499225" y="4076700"/>
          <p14:tracePt t="74884" x="6499225" y="4084638"/>
          <p14:tracePt t="74901" x="6484938" y="4106863"/>
          <p14:tracePt t="74919" x="6477000" y="4130675"/>
          <p14:tracePt t="74936" x="6430963" y="4160838"/>
          <p14:tracePt t="74952" x="6408738" y="4198938"/>
          <p14:tracePt t="74969" x="6362700" y="4251325"/>
          <p14:tracePt t="74986" x="6324600" y="4305300"/>
          <p14:tracePt t="75002" x="6324600" y="4365625"/>
          <p14:tracePt t="75019" x="6324600" y="4473575"/>
          <p14:tracePt t="75035" x="6324600" y="4541838"/>
          <p14:tracePt t="75035" x="6346825" y="4602163"/>
          <p14:tracePt t="75053" x="6384925" y="4670425"/>
          <p14:tracePt t="75069" x="6416675" y="4724400"/>
          <p14:tracePt t="75086" x="6454775" y="4778375"/>
          <p14:tracePt t="75102" x="6469063" y="4816475"/>
          <p14:tracePt t="75119" x="6469063" y="4822825"/>
          <p14:tracePt t="75140" x="6469063" y="4830763"/>
          <p14:tracePt t="75196" x="6469063" y="4838700"/>
          <p14:tracePt t="75244" x="6454775" y="4838700"/>
          <p14:tracePt t="75333" x="6454775" y="4846638"/>
          <p14:tracePt t="75341" x="6446838" y="4846638"/>
          <p14:tracePt t="75352" x="6446838" y="4854575"/>
          <p14:tracePt t="75368" x="6438900" y="4860925"/>
          <p14:tracePt t="75385" x="6430963" y="4868863"/>
          <p14:tracePt t="75420" x="6430963" y="4876800"/>
          <p14:tracePt t="75444" x="6430963" y="4884738"/>
          <p14:tracePt t="75453" x="6430963" y="4892675"/>
          <p14:tracePt t="75460" x="6430963" y="4899025"/>
          <p14:tracePt t="75485" x="6430963" y="4906963"/>
          <p14:tracePt t="75501" x="6430963" y="4914900"/>
          <p14:tracePt t="75524" x="6438900" y="4906963"/>
          <p14:tracePt t="75757" x="6438900" y="4899025"/>
          <p14:tracePt t="75764" x="6446838" y="4876800"/>
          <p14:tracePt t="75772" x="6454775" y="4868863"/>
          <p14:tracePt t="75786" x="6461125" y="4846638"/>
          <p14:tracePt t="75802" x="6477000" y="4822825"/>
          <p14:tracePt t="75819" x="6477000" y="4800600"/>
          <p14:tracePt t="75835" x="6484938" y="4784725"/>
          <p14:tracePt t="75835" x="6484938" y="4778375"/>
          <p14:tracePt t="75853" x="6492875" y="4770438"/>
          <p14:tracePt t="75868" x="6499225" y="4754563"/>
          <p14:tracePt t="75886" x="6499225" y="4746625"/>
          <p14:tracePt t="75902" x="6499225" y="4716463"/>
          <p14:tracePt t="75919" x="6507163" y="4678363"/>
          <p14:tracePt t="75935" x="6507163" y="4632325"/>
          <p14:tracePt t="75952" x="6515100" y="4579938"/>
          <p14:tracePt t="75969" x="6530975" y="4549775"/>
          <p14:tracePt t="75985" x="6530975" y="4525963"/>
          <p14:tracePt t="76002" x="6537325" y="4525963"/>
          <p14:tracePt t="76018" x="6523038" y="4533900"/>
          <p14:tracePt t="76365" x="6507163" y="4549775"/>
          <p14:tracePt t="76373" x="6469063" y="4572000"/>
          <p14:tracePt t="76385" x="6408738" y="4618038"/>
          <p14:tracePt t="76385" x="6362700" y="4632325"/>
          <p14:tracePt t="76405" x="6278563" y="4678363"/>
          <p14:tracePt t="76418" x="6080125" y="4778375"/>
          <p14:tracePt t="76435" x="5464175" y="5006975"/>
          <p14:tracePt t="76454" x="5029200" y="5211763"/>
          <p14:tracePt t="76469" x="4602163" y="5440363"/>
          <p14:tracePt t="76486" x="4381500" y="5570538"/>
          <p14:tracePt t="76503" x="4183063" y="5676900"/>
          <p14:tracePt t="76519" x="3962400" y="5768975"/>
          <p14:tracePt t="76535" x="3763963" y="5845175"/>
          <p14:tracePt t="76552" x="3551238" y="5913438"/>
          <p14:tracePt t="76569" x="3170238" y="6003925"/>
          <p14:tracePt t="76585" x="2759075" y="6103938"/>
          <p14:tracePt t="76585" x="2636838" y="6126163"/>
          <p14:tracePt t="76605" x="2446338" y="6142038"/>
          <p14:tracePt t="76618" x="2270125" y="6226175"/>
          <p14:tracePt t="76635" x="2103438" y="6302375"/>
          <p14:tracePt t="76635" x="2065338" y="6316663"/>
          <p14:tracePt t="76653" x="1951038" y="6354763"/>
          <p14:tracePt t="76669" x="1812925" y="6392863"/>
          <p14:tracePt t="76686" x="1654175" y="6423025"/>
          <p14:tracePt t="76702" x="1501775" y="6469063"/>
          <p14:tracePt t="76719" x="1371600" y="6492875"/>
          <p14:tracePt t="76736" x="1227138" y="6507163"/>
          <p14:tracePt t="76752" x="1165225" y="6507163"/>
          <p14:tracePt t="76769" x="1082675" y="6507163"/>
          <p14:tracePt t="76786" x="990600" y="6507163"/>
          <p14:tracePt t="76802" x="930275" y="6515100"/>
          <p14:tracePt t="76819" x="892175" y="6515100"/>
          <p14:tracePt t="76819" x="868363" y="6515100"/>
          <p14:tracePt t="76837" x="846138" y="6515100"/>
          <p14:tracePt t="76851" x="815975" y="6515100"/>
          <p14:tracePt t="76869" x="784225" y="6515100"/>
          <p14:tracePt t="76886" x="739775" y="6515100"/>
          <p14:tracePt t="76902" x="655638" y="6492875"/>
          <p14:tracePt t="76919" x="625475" y="6469063"/>
          <p14:tracePt t="76935" x="593725" y="6454775"/>
          <p14:tracePt t="76952" x="579438" y="6430963"/>
          <p14:tracePt t="76969" x="555625" y="6416675"/>
          <p14:tracePt t="76985" x="549275" y="6408738"/>
          <p14:tracePt t="77001" x="541338" y="6408738"/>
          <p14:tracePt t="77019" x="525463" y="6408738"/>
          <p14:tracePt t="77035" x="511175" y="6408738"/>
          <p14:tracePt t="77053" x="503238" y="6408738"/>
          <p14:tracePt t="77069" x="487363" y="6408738"/>
          <p14:tracePt t="77086" x="473075" y="6416675"/>
          <p14:tracePt t="77102" x="465138" y="6461125"/>
          <p14:tracePt t="77120" x="449263" y="6499225"/>
          <p14:tracePt t="77136" x="434975" y="6545263"/>
          <p14:tracePt t="77152" x="427038" y="6583363"/>
          <p14:tracePt t="106678" x="830263" y="6454775"/>
          <p14:tracePt t="106686" x="892175" y="6400800"/>
          <p14:tracePt t="106693" x="1012825" y="6324600"/>
          <p14:tracePt t="106704" x="1135063" y="6226175"/>
          <p14:tracePt t="106721" x="1241425" y="6134100"/>
          <p14:tracePt t="106739" x="1349375" y="6065838"/>
          <p14:tracePt t="106755" x="1409700" y="6011863"/>
          <p14:tracePt t="106771" x="1455738" y="5981700"/>
          <p14:tracePt t="106789" x="1485900" y="5935663"/>
          <p14:tracePt t="106789" x="1493838" y="5921375"/>
          <p14:tracePt t="106806" x="1501775" y="5897563"/>
          <p14:tracePt t="106821" x="1524000" y="5821363"/>
          <p14:tracePt t="106838" x="1524000" y="5768975"/>
          <p14:tracePt t="106855" x="1508125" y="5722938"/>
          <p14:tracePt t="106871" x="1477963" y="5668963"/>
          <p14:tracePt t="106889" x="1447800" y="5638800"/>
          <p14:tracePt t="106904" x="1409700" y="5600700"/>
          <p14:tracePt t="106922" x="1379538" y="5562600"/>
          <p14:tracePt t="106938" x="1355725" y="5532438"/>
          <p14:tracePt t="106955" x="1333500" y="5508625"/>
          <p14:tracePt t="106971" x="1303338" y="5470525"/>
          <p14:tracePt t="106971" x="1303338" y="5464175"/>
          <p14:tracePt t="106990" x="1279525" y="5440363"/>
          <p14:tracePt t="107006" x="1273175" y="5426075"/>
          <p14:tracePt t="107021" x="1241425" y="5402263"/>
          <p14:tracePt t="107039" x="1211263" y="5372100"/>
          <p14:tracePt t="107055" x="1165225" y="5364163"/>
          <p14:tracePt t="107071" x="1143000" y="5356225"/>
          <p14:tracePt t="107089" x="1096963" y="5356225"/>
          <p14:tracePt t="107105" x="1036638" y="5356225"/>
          <p14:tracePt t="107121" x="960438" y="5356225"/>
          <p14:tracePt t="107139" x="876300" y="5387975"/>
          <p14:tracePt t="107155" x="792163" y="5426075"/>
          <p14:tracePt t="107171" x="731838" y="5486400"/>
          <p14:tracePt t="107189" x="663575" y="5540375"/>
          <p14:tracePt t="107189" x="655638" y="5584825"/>
          <p14:tracePt t="107206" x="647700" y="5646738"/>
          <p14:tracePt t="107222" x="647700" y="5730875"/>
          <p14:tracePt t="107238" x="685800" y="5829300"/>
          <p14:tracePt t="107255" x="762000" y="5913438"/>
          <p14:tracePt t="107272" x="906463" y="6027738"/>
          <p14:tracePt t="107288" x="1066800" y="6088063"/>
          <p14:tracePt t="107305" x="1249363" y="6118225"/>
          <p14:tracePt t="107321" x="1431925" y="6118225"/>
          <p14:tracePt t="107338" x="1592263" y="6080125"/>
          <p14:tracePt t="107355" x="1736725" y="6035675"/>
          <p14:tracePt t="107372" x="1828800" y="5981700"/>
          <p14:tracePt t="107388" x="1858963" y="5943600"/>
          <p14:tracePt t="107388" x="1874838" y="5927725"/>
          <p14:tracePt t="107406" x="1874838" y="5897563"/>
          <p14:tracePt t="107422" x="1874838" y="5845175"/>
          <p14:tracePt t="107438" x="1874838" y="5791200"/>
          <p14:tracePt t="107455" x="1836738" y="5722938"/>
          <p14:tracePt t="107472" x="1714500" y="5676900"/>
          <p14:tracePt t="107488" x="1592263" y="5638800"/>
          <p14:tracePt t="107505" x="1493838" y="5638800"/>
          <p14:tracePt t="107522" x="1409700" y="5638800"/>
          <p14:tracePt t="107538" x="1333500" y="5654675"/>
          <p14:tracePt t="107555" x="1241425" y="5730875"/>
          <p14:tracePt t="107572" x="1158875" y="5851525"/>
          <p14:tracePt t="107588" x="1058863" y="5997575"/>
          <p14:tracePt t="107588" x="1028700" y="6049963"/>
          <p14:tracePt t="107606" x="974725" y="6126163"/>
          <p14:tracePt t="107621" x="898525" y="6294438"/>
          <p14:tracePt t="107639" x="860425" y="6400800"/>
          <p14:tracePt t="107655" x="830263" y="6484938"/>
          <p14:tracePt t="107671" x="808038" y="6537325"/>
          <p14:tracePt t="107688" x="800100" y="6575425"/>
          <p14:tracePt t="117374" x="944563" y="6523038"/>
          <p14:tracePt t="117382" x="1173163" y="6461125"/>
          <p14:tracePt t="117390" x="1736725" y="6278563"/>
          <p14:tracePt t="117406" x="2476500" y="6073775"/>
          <p14:tracePt t="117424" x="3298825" y="5845175"/>
          <p14:tracePt t="117440" x="4076700" y="5646738"/>
          <p14:tracePt t="117456" x="4838700" y="5440363"/>
          <p14:tracePt t="117472" x="5426075" y="5249863"/>
          <p14:tracePt t="117489" x="5927725" y="5059363"/>
          <p14:tracePt t="117505" x="6156325" y="4930775"/>
          <p14:tracePt t="117522" x="6256338" y="4822825"/>
          <p14:tracePt t="117539" x="6354763" y="4686300"/>
          <p14:tracePt t="117555" x="6454775" y="4549775"/>
          <p14:tracePt t="117572" x="6537325" y="4427538"/>
          <p14:tracePt t="117572" x="6561138" y="4365625"/>
          <p14:tracePt t="117590" x="6575425" y="4335463"/>
          <p14:tracePt t="117605" x="6629400" y="4213225"/>
          <p14:tracePt t="117623" x="6637338" y="4191000"/>
          <p14:tracePt t="117639" x="6637338" y="4175125"/>
          <p14:tracePt t="117655" x="6659563" y="4152900"/>
          <p14:tracePt t="117672" x="6667500" y="4152900"/>
          <p14:tracePt t="117726" x="6675438" y="4152900"/>
          <p14:tracePt t="117734" x="6697663" y="4168775"/>
          <p14:tracePt t="117742" x="6727825" y="4191000"/>
          <p14:tracePt t="117755" x="6858000" y="4267200"/>
          <p14:tracePt t="117755" x="6988175" y="4275138"/>
          <p14:tracePt t="117774" x="7178675" y="4283075"/>
          <p14:tracePt t="117788" x="7612063" y="4283075"/>
          <p14:tracePt t="117807" x="7718425" y="4267200"/>
          <p14:tracePt t="117823" x="7742238" y="4259263"/>
          <p14:tracePt t="117839" x="7742238" y="4251325"/>
          <p14:tracePt t="117870" x="7734300" y="4251325"/>
          <p14:tracePt t="117894" x="7712075" y="4251325"/>
          <p14:tracePt t="117902" x="7680325" y="4259263"/>
          <p14:tracePt t="117918" x="7658100" y="4275138"/>
          <p14:tracePt t="117926" x="7627938" y="4283075"/>
          <p14:tracePt t="117939" x="7543800" y="4313238"/>
          <p14:tracePt t="117956" x="7475538" y="4327525"/>
          <p14:tracePt t="117972" x="7391400" y="4343400"/>
          <p14:tracePt t="117972" x="7361238" y="4359275"/>
          <p14:tracePt t="117990" x="7307263" y="4373563"/>
          <p14:tracePt t="118007" x="7261225" y="4397375"/>
          <p14:tracePt t="118023" x="7223125" y="4419600"/>
          <p14:tracePt t="118039" x="7185025" y="4441825"/>
          <p14:tracePt t="118056" x="7154863" y="4465638"/>
          <p14:tracePt t="118072" x="7102475" y="4503738"/>
          <p14:tracePt t="118089" x="7064375" y="4525963"/>
          <p14:tracePt t="118106" x="7032625" y="4549775"/>
          <p14:tracePt t="118122" x="7018338" y="4564063"/>
          <p14:tracePt t="118139" x="7002463" y="4572000"/>
          <p14:tracePt t="118155" x="6988175" y="4579938"/>
          <p14:tracePt t="118172" x="6964363" y="4579938"/>
          <p14:tracePt t="118172" x="6950075" y="4579938"/>
          <p14:tracePt t="118191" x="6942138" y="4579938"/>
          <p14:tracePt t="118205" x="6888163" y="4564063"/>
          <p14:tracePt t="118223" x="6865938" y="4541838"/>
          <p14:tracePt t="118240" x="6835775" y="4511675"/>
          <p14:tracePt t="118256" x="6811963" y="4487863"/>
          <p14:tracePt t="118272" x="6781800" y="4457700"/>
          <p14:tracePt t="118289" x="6759575" y="4427538"/>
          <p14:tracePt t="118306" x="6743700" y="4411663"/>
          <p14:tracePt t="118322" x="6727825" y="4397375"/>
          <p14:tracePt t="118339" x="6721475" y="4397375"/>
          <p14:tracePt t="118355" x="6721475" y="4389438"/>
          <p14:tracePt t="118372" x="6713538" y="4389438"/>
          <p14:tracePt t="118388" x="6697663" y="4381500"/>
          <p14:tracePt t="118406" x="6675438" y="4373563"/>
          <p14:tracePt t="118424" x="6659563" y="4373563"/>
          <p14:tracePt t="118439" x="6591300" y="4365625"/>
          <p14:tracePt t="118456" x="6530975" y="4359275"/>
          <p14:tracePt t="118473" x="6469063" y="4359275"/>
          <p14:tracePt t="118489" x="6430963" y="4359275"/>
          <p14:tracePt t="118506" x="6423025" y="4359275"/>
          <p14:tracePt t="118522" x="6416675" y="4359275"/>
          <p14:tracePt t="118538" x="6416675" y="4365625"/>
          <p14:tracePt t="118555" x="6416675" y="4389438"/>
          <p14:tracePt t="118572" x="6416675" y="4419600"/>
          <p14:tracePt t="118572" x="6416675" y="4435475"/>
          <p14:tracePt t="118590" x="6416675" y="4449763"/>
          <p14:tracePt t="118605" x="6454775" y="4503738"/>
          <p14:tracePt t="118623" x="6469063" y="4511675"/>
          <p14:tracePt t="118640" x="6499225" y="4525963"/>
          <p14:tracePt t="118656" x="6523038" y="4525963"/>
          <p14:tracePt t="118672" x="6553200" y="4525963"/>
          <p14:tracePt t="118689" x="6591300" y="4487863"/>
          <p14:tracePt t="118706" x="6613525" y="4449763"/>
          <p14:tracePt t="118722" x="6637338" y="4403725"/>
          <p14:tracePt t="118739" x="6645275" y="4389438"/>
          <p14:tracePt t="118756" x="6645275" y="4373563"/>
          <p14:tracePt t="118773" x="6651625" y="4359275"/>
          <p14:tracePt t="118773" x="6651625" y="4343400"/>
          <p14:tracePt t="118790" x="6651625" y="4335463"/>
          <p14:tracePt t="118805" x="6637338" y="4313238"/>
          <p14:tracePt t="118823" x="6613525" y="4313238"/>
          <p14:tracePt t="118840" x="6583363" y="4313238"/>
          <p14:tracePt t="118856" x="6553200" y="4321175"/>
          <p14:tracePt t="118872" x="6523038" y="4359275"/>
          <p14:tracePt t="118889" x="6499225" y="4403725"/>
          <p14:tracePt t="118906" x="6499225" y="4427538"/>
          <p14:tracePt t="118923" x="6484938" y="4457700"/>
          <p14:tracePt t="118939" x="6484938" y="4465638"/>
          <p14:tracePt t="118974" x="6499225" y="4465638"/>
          <p14:tracePt t="118990" x="6523038" y="4465638"/>
          <p14:tracePt t="118998" x="6561138" y="4449763"/>
          <p14:tracePt t="119006" x="6599238" y="4419600"/>
          <p14:tracePt t="119023" x="6613525" y="4403725"/>
          <p14:tracePt t="119039" x="6621463" y="4397375"/>
          <p14:tracePt t="119055" x="6621463" y="4389438"/>
          <p14:tracePt t="119086" x="6613525" y="4389438"/>
          <p14:tracePt t="119126" x="6607175" y="4389438"/>
          <p14:tracePt t="119134" x="6599238" y="4389438"/>
          <p14:tracePt t="119166" x="6599238" y="4397375"/>
          <p14:tracePt t="119182" x="6599238" y="4411663"/>
          <p14:tracePt t="119214" x="6599238" y="4403725"/>
          <p14:tracePt t="119311" x="6599238" y="4397375"/>
          <p14:tracePt t="119326" x="6599238" y="4389438"/>
          <p14:tracePt t="119398" x="6599238" y="4381500"/>
          <p14:tracePt t="119406" x="6599238" y="4373563"/>
          <p14:tracePt t="119414" x="6599238" y="4359275"/>
          <p14:tracePt t="119423" x="6621463" y="4327525"/>
          <p14:tracePt t="119441" x="6637338" y="4305300"/>
          <p14:tracePt t="119456" x="6651625" y="4283075"/>
          <p14:tracePt t="119473" x="6659563" y="4259263"/>
          <p14:tracePt t="119489" x="6667500" y="4244975"/>
          <p14:tracePt t="119505" x="6667500" y="4229100"/>
          <p14:tracePt t="119522" x="6667500" y="4221163"/>
          <p14:tracePt t="119539" x="6659563" y="4221163"/>
          <p14:tracePt t="119614" x="6645275" y="4244975"/>
          <p14:tracePt t="119623" x="6645275" y="4251325"/>
          <p14:tracePt t="119630" x="6637338" y="4275138"/>
          <p14:tracePt t="119639" x="6629400" y="4327525"/>
          <p14:tracePt t="119656" x="6629400" y="4359275"/>
          <p14:tracePt t="119673" x="6629400" y="4373563"/>
          <p14:tracePt t="119689" x="6629400" y="4381500"/>
          <p14:tracePt t="119705" x="6637338" y="4359275"/>
          <p14:tracePt t="119822" x="6637338" y="4343400"/>
          <p14:tracePt t="119830" x="6637338" y="4335463"/>
          <p14:tracePt t="119839" x="6645275" y="4283075"/>
          <p14:tracePt t="119856" x="6645275" y="4229100"/>
          <p14:tracePt t="119873" x="6651625" y="4160838"/>
          <p14:tracePt t="119890" x="6651625" y="4076700"/>
          <p14:tracePt t="119906" x="6651625" y="4016375"/>
          <p14:tracePt t="119924" x="6651625" y="3946525"/>
          <p14:tracePt t="119939" x="6637338" y="3894138"/>
          <p14:tracePt t="119956" x="6637338" y="3870325"/>
          <p14:tracePt t="119973" x="6637338" y="3848100"/>
          <p14:tracePt t="119973" x="6637338" y="3840163"/>
          <p14:tracePt t="119990" x="6629400" y="3832225"/>
          <p14:tracePt t="120006" x="6621463" y="3825875"/>
          <p14:tracePt t="120046" x="6621463" y="3817938"/>
          <p14:tracePt t="120094" x="6621463" y="3810000"/>
          <p14:tracePt t="120102" x="6621463" y="3802063"/>
          <p14:tracePt t="120110" x="6621463" y="3794125"/>
          <p14:tracePt t="120126" x="6621463" y="3779838"/>
          <p14:tracePt t="120139" x="6621463" y="3771900"/>
          <p14:tracePt t="120155" x="6621463" y="3756025"/>
          <p14:tracePt t="120173" x="6621463" y="3771900"/>
          <p14:tracePt t="120335" x="6621463" y="3802063"/>
          <p14:tracePt t="120343" x="6621463" y="3832225"/>
          <p14:tracePt t="120356" x="6621463" y="3916363"/>
          <p14:tracePt t="120356" x="6629400" y="3978275"/>
          <p14:tracePt t="120375" x="6637338" y="4030663"/>
          <p14:tracePt t="120389" x="6659563" y="4289425"/>
          <p14:tracePt t="120407" x="6659563" y="4511675"/>
          <p14:tracePt t="120424" x="6659563" y="4732338"/>
          <p14:tracePt t="120440" x="6613525" y="4953000"/>
          <p14:tracePt t="120456" x="6575425" y="5165725"/>
          <p14:tracePt t="120473" x="6492875" y="5356225"/>
          <p14:tracePt t="120489" x="6408738" y="5516563"/>
          <p14:tracePt t="120506" x="6256338" y="5699125"/>
          <p14:tracePt t="120523" x="5951538" y="5883275"/>
          <p14:tracePt t="120539" x="5654675" y="6096000"/>
          <p14:tracePt t="120556" x="5083175" y="6302375"/>
          <p14:tracePt t="120573" x="4640263" y="6454775"/>
          <p14:tracePt t="120573" x="4457700" y="6515100"/>
          <p14:tracePt t="120591" x="4229100" y="6575425"/>
          <p14:tracePt t="120591" x="3970338" y="6613525"/>
          <p14:tracePt t="120606" x="3513138" y="6675438"/>
          <p14:tracePt t="120623" x="3070225" y="6759575"/>
          <p14:tracePt t="120640" x="2598738" y="6797675"/>
          <p14:tracePt t="120656" x="2201863" y="6797675"/>
          <p14:tracePt t="120673" x="1889125" y="67976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BRONQUIO</a:t>
            </a:r>
            <a:endParaRPr lang="es-ES" dirty="0" smtClean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981075"/>
            <a:ext cx="4546600" cy="5257800"/>
          </a:xfrm>
        </p:spPr>
        <p:txBody>
          <a:bodyPr/>
          <a:lstStyle/>
          <a:p>
            <a:pPr eaLnBrk="1" hangingPunct="1"/>
            <a:r>
              <a:rPr lang="es-CL" sz="2600" smtClean="0">
                <a:latin typeface="Arial" panose="020B0604020202020204" pitchFamily="34" charset="0"/>
              </a:rPr>
              <a:t>Anatomía normal: a derecha bifurcaciòn precoz</a:t>
            </a:r>
          </a:p>
          <a:p>
            <a:pPr eaLnBrk="1" hangingPunct="1"/>
            <a:r>
              <a:rPr lang="es-CL" sz="2600" smtClean="0">
                <a:latin typeface="Arial" panose="020B0604020202020204" pitchFamily="34" charset="0"/>
              </a:rPr>
              <a:t>Liberar de adherencias</a:t>
            </a:r>
          </a:p>
          <a:p>
            <a:pPr eaLnBrk="1" hangingPunct="1"/>
            <a:r>
              <a:rPr lang="es-CL" sz="2600" smtClean="0">
                <a:latin typeface="Arial" panose="020B0604020202020204" pitchFamily="34" charset="0"/>
              </a:rPr>
              <a:t>Arteria bronquial</a:t>
            </a:r>
          </a:p>
          <a:p>
            <a:pPr eaLnBrk="1" hangingPunct="1"/>
            <a:r>
              <a:rPr lang="es-CL" sz="2600" smtClean="0">
                <a:latin typeface="Arial" panose="020B0604020202020204" pitchFamily="34" charset="0"/>
              </a:rPr>
              <a:t>Clamps</a:t>
            </a:r>
          </a:p>
          <a:p>
            <a:pPr eaLnBrk="1" hangingPunct="1"/>
            <a:r>
              <a:rPr lang="es-CL" sz="2600" smtClean="0">
                <a:latin typeface="Arial" panose="020B0604020202020204" pitchFamily="34" charset="0"/>
              </a:rPr>
              <a:t>Ventilar</a:t>
            </a:r>
          </a:p>
          <a:p>
            <a:pPr eaLnBrk="1" hangingPunct="1"/>
            <a:r>
              <a:rPr lang="es-CL" sz="2600" smtClean="0">
                <a:latin typeface="Arial" panose="020B0604020202020204" pitchFamily="34" charset="0"/>
              </a:rPr>
              <a:t>Sección con bisturí</a:t>
            </a:r>
          </a:p>
          <a:p>
            <a:pPr eaLnBrk="1" hangingPunct="1"/>
            <a:r>
              <a:rPr lang="es-CL" sz="2600" smtClean="0">
                <a:latin typeface="Arial" panose="020B0604020202020204" pitchFamily="34" charset="0"/>
              </a:rPr>
              <a:t>Guarda griega,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CL" sz="2600" smtClean="0">
                <a:latin typeface="Arial" panose="020B0604020202020204" pitchFamily="34" charset="0"/>
              </a:rPr>
              <a:t>    corrido atrás</a:t>
            </a:r>
          </a:p>
          <a:p>
            <a:pPr eaLnBrk="1" hangingPunct="1"/>
            <a:r>
              <a:rPr lang="es-CL" sz="2600" smtClean="0">
                <a:latin typeface="Arial" panose="020B0604020202020204" pitchFamily="34" charset="0"/>
              </a:rPr>
              <a:t>Punto en U ?</a:t>
            </a:r>
          </a:p>
          <a:p>
            <a:pPr eaLnBrk="1" hangingPunct="1"/>
            <a:r>
              <a:rPr lang="es-CL" sz="2600" smtClean="0">
                <a:latin typeface="Arial" panose="020B0604020202020204" pitchFamily="34" charset="0"/>
              </a:rPr>
              <a:t>Vicryl o nylon</a:t>
            </a:r>
          </a:p>
          <a:p>
            <a:pPr eaLnBrk="1" hangingPunct="1"/>
            <a:endParaRPr lang="es-CL" sz="2600" smtClean="0">
              <a:latin typeface="Arial" panose="020B0604020202020204" pitchFamily="34" charset="0"/>
            </a:endParaRPr>
          </a:p>
        </p:txBody>
      </p:sp>
      <p:pic>
        <p:nvPicPr>
          <p:cNvPr id="6" name="Picture 11" descr="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" t="21454" r="7382" b="16263"/>
          <a:stretch>
            <a:fillRect/>
          </a:stretch>
        </p:blipFill>
        <p:spPr bwMode="auto">
          <a:xfrm>
            <a:off x="4087813" y="1484313"/>
            <a:ext cx="5040312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clases 2008 04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2" t="34657" r="32231" b="24953"/>
          <a:stretch>
            <a:fillRect/>
          </a:stretch>
        </p:blipFill>
        <p:spPr>
          <a:xfrm>
            <a:off x="4089400" y="1844675"/>
            <a:ext cx="5054600" cy="3960813"/>
          </a:xfrm>
          <a:noFill/>
        </p:spPr>
      </p:pic>
      <p:pic>
        <p:nvPicPr>
          <p:cNvPr id="19468" name="Picture 12" descr="clases 2008 0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2" t="33963" r="31711" b="22180"/>
          <a:stretch>
            <a:fillRect/>
          </a:stretch>
        </p:blipFill>
        <p:spPr bwMode="auto">
          <a:xfrm>
            <a:off x="4211638" y="2492375"/>
            <a:ext cx="4573587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lases torax 017"/>
          <p:cNvPicPr>
            <a:picLocks noChangeAspect="1" noChangeArrowheads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6" t="15942" r="18195" b="14555"/>
          <a:stretch>
            <a:fillRect/>
          </a:stretch>
        </p:blipFill>
        <p:spPr bwMode="auto">
          <a:xfrm>
            <a:off x="736600" y="1501775"/>
            <a:ext cx="6335713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45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33" x="1006475" y="6346825"/>
          <p14:tracePt t="8645" x="1570038" y="5943600"/>
          <p14:tracePt t="8663" x="2057400" y="5532438"/>
          <p14:tracePt t="8679" x="2278063" y="5165725"/>
          <p14:tracePt t="8679" x="2384425" y="5006975"/>
          <p14:tracePt t="8697" x="2446338" y="4854575"/>
          <p14:tracePt t="8711" x="2568575" y="4533900"/>
          <p14:tracePt t="8729" x="2582863" y="4411663"/>
          <p14:tracePt t="8745" x="2590800" y="4305300"/>
          <p14:tracePt t="8762" x="2590800" y="4206875"/>
          <p14:tracePt t="8778" x="2590800" y="4144963"/>
          <p14:tracePt t="8796" x="2590800" y="4092575"/>
          <p14:tracePt t="8812" x="2582863" y="4046538"/>
          <p14:tracePt t="8828" x="2574925" y="4022725"/>
          <p14:tracePt t="8845" x="2574925" y="4008438"/>
          <p14:tracePt t="8862" x="2568575" y="3978275"/>
          <p14:tracePt t="8878" x="2568575" y="3970338"/>
          <p14:tracePt t="8895" x="2568575" y="3932238"/>
          <p14:tracePt t="8895" x="2574925" y="3902075"/>
          <p14:tracePt t="8913" x="2644775" y="3848100"/>
          <p14:tracePt t="8929" x="2697163" y="3794125"/>
          <p14:tracePt t="8946" x="2765425" y="3741738"/>
          <p14:tracePt t="8962" x="2819400" y="3695700"/>
          <p14:tracePt t="8978" x="2887663" y="3657600"/>
          <p14:tracePt t="8996" x="2941638" y="3635375"/>
          <p14:tracePt t="9012" x="3040063" y="3597275"/>
          <p14:tracePt t="9029" x="3101975" y="3565525"/>
          <p14:tracePt t="9047" x="3162300" y="3527425"/>
          <p14:tracePt t="9063" x="3208338" y="3505200"/>
          <p14:tracePt t="9079" x="3260725" y="3489325"/>
          <p14:tracePt t="9079" x="3284538" y="3467100"/>
          <p14:tracePt t="9097" x="3298825" y="3467100"/>
          <p14:tracePt t="9111" x="3382963" y="3459163"/>
          <p14:tracePt t="9129" x="3413125" y="3459163"/>
          <p14:tracePt t="9146" x="3459163" y="3459163"/>
          <p14:tracePt t="9162" x="3505200" y="3459163"/>
          <p14:tracePt t="9178" x="3559175" y="3475038"/>
          <p14:tracePt t="9196" x="3573463" y="3482975"/>
          <p14:tracePt t="9212" x="3573463" y="3489325"/>
          <p14:tracePt t="9228" x="3581400" y="3489325"/>
          <p14:tracePt t="9245" x="3581400" y="3497263"/>
          <p14:tracePt t="9261" x="3589338" y="3497263"/>
          <p14:tracePt t="9289" x="3589338" y="3482975"/>
          <p14:tracePt t="9304" x="3589338" y="3475038"/>
          <p14:tracePt t="9313" x="3589338" y="3451225"/>
          <p14:tracePt t="9329" x="3589338" y="3429000"/>
          <p14:tracePt t="9346" x="3581400" y="3406775"/>
          <p14:tracePt t="9362" x="3573463" y="3375025"/>
          <p14:tracePt t="9378" x="3559175" y="3352800"/>
          <p14:tracePt t="9396" x="3551238" y="3336925"/>
          <p14:tracePt t="9412" x="3535363" y="3336925"/>
          <p14:tracePt t="9432" x="3527425" y="3336925"/>
          <p14:tracePt t="9445" x="3475038" y="3336925"/>
          <p14:tracePt t="9462" x="3421063" y="3344863"/>
          <p14:tracePt t="9479" x="3375025" y="3360738"/>
          <p14:tracePt t="9479" x="3344863" y="3375025"/>
          <p14:tracePt t="9497" x="3336925" y="3375025"/>
          <p14:tracePt t="9513" x="3330575" y="3375025"/>
          <p14:tracePt t="9546" x="3322638" y="3375025"/>
          <p14:tracePt t="9552" x="3314700" y="3375025"/>
          <p14:tracePt t="9569" x="3298825" y="3375025"/>
          <p14:tracePt t="9578" x="3276600" y="3360738"/>
          <p14:tracePt t="9596" x="3246438" y="3314700"/>
          <p14:tracePt t="9612" x="3216275" y="3276600"/>
          <p14:tracePt t="9629" x="3184525" y="3246438"/>
          <p14:tracePt t="9646" x="3162300" y="3222625"/>
          <p14:tracePt t="9662" x="3146425" y="3208338"/>
          <p14:tracePt t="9679" x="3140075" y="3208338"/>
          <p14:tracePt t="9695" x="3132138" y="3208338"/>
          <p14:tracePt t="9793" x="3140075" y="3208338"/>
          <p14:tracePt t="9801" x="3140075" y="3216275"/>
          <p14:tracePt t="9811" x="3162300" y="3230563"/>
          <p14:tracePt t="9829" x="3170238" y="3246438"/>
          <p14:tracePt t="9845" x="3184525" y="3254375"/>
          <p14:tracePt t="9862" x="3192463" y="3254375"/>
          <p14:tracePt t="9913" x="3192463" y="3246438"/>
          <p14:tracePt t="9920" x="3192463" y="3238500"/>
          <p14:tracePt t="9936" x="3208338" y="3222625"/>
          <p14:tracePt t="9946" x="3208338" y="3200400"/>
          <p14:tracePt t="9962" x="3216275" y="3178175"/>
          <p14:tracePt t="9979" x="3216275" y="3154363"/>
          <p14:tracePt t="9996" x="3216275" y="3124200"/>
          <p14:tracePt t="10012" x="3216275" y="3101975"/>
          <p14:tracePt t="10029" x="3216275" y="3070225"/>
          <p14:tracePt t="10046" x="3216275" y="3055938"/>
          <p14:tracePt t="10061" x="3222625" y="3048000"/>
          <p14:tracePt t="10078" x="3222625" y="3032125"/>
          <p14:tracePt t="10094" x="3230563" y="3025775"/>
          <p14:tracePt t="10110" x="3238500" y="3025775"/>
          <p14:tracePt t="10177" x="3246438" y="3032125"/>
          <p14:tracePt t="10193" x="3254375" y="3048000"/>
          <p14:tracePt t="10200" x="3268663" y="3070225"/>
          <p14:tracePt t="10210" x="3298825" y="3116263"/>
          <p14:tracePt t="10229" x="3322638" y="3154363"/>
          <p14:tracePt t="10245" x="3368675" y="3230563"/>
          <p14:tracePt t="10261" x="3398838" y="3292475"/>
          <p14:tracePt t="10278" x="3444875" y="3375025"/>
          <p14:tracePt t="10278" x="3459163" y="3398838"/>
          <p14:tracePt t="10296" x="3467100" y="3421063"/>
          <p14:tracePt t="10310" x="3505200" y="3497263"/>
          <p14:tracePt t="10329" x="3521075" y="3551238"/>
          <p14:tracePt t="10345" x="3527425" y="3573463"/>
          <p14:tracePt t="10361" x="3527425" y="3589338"/>
          <p14:tracePt t="10377" x="3527425" y="3597275"/>
          <p14:tracePt t="10394" x="3527425" y="3611563"/>
          <p14:tracePt t="10423" x="3521075" y="3611563"/>
          <p14:tracePt t="10496" x="3513138" y="3603625"/>
          <p14:tracePt t="10504" x="3505200" y="3559175"/>
          <p14:tracePt t="10512" x="3505200" y="3505200"/>
          <p14:tracePt t="10529" x="3497263" y="3421063"/>
          <p14:tracePt t="10546" x="3489325" y="3330575"/>
          <p14:tracePt t="10561" x="3489325" y="3246438"/>
          <p14:tracePt t="10578" x="3489325" y="3184525"/>
          <p14:tracePt t="10595" x="3489325" y="3132138"/>
          <p14:tracePt t="10611" x="3489325" y="3086100"/>
          <p14:tracePt t="10628" x="3489325" y="3032125"/>
          <p14:tracePt t="10645" x="3497263" y="3025775"/>
          <p14:tracePt t="10661" x="3497263" y="3009900"/>
          <p14:tracePt t="10678" x="3497263" y="3017838"/>
          <p14:tracePt t="10800" x="3497263" y="3040063"/>
          <p14:tracePt t="10807" x="3497263" y="3063875"/>
          <p14:tracePt t="10816" x="3497263" y="3078163"/>
          <p14:tracePt t="10827" x="3489325" y="3132138"/>
          <p14:tracePt t="10845" x="3482975" y="3184525"/>
          <p14:tracePt t="10861" x="3482975" y="3222625"/>
          <p14:tracePt t="10878" x="3482975" y="3268663"/>
          <p14:tracePt t="10878" x="3482975" y="3276600"/>
          <p14:tracePt t="10896" x="3482975" y="3298825"/>
          <p14:tracePt t="10910" x="3482975" y="3360738"/>
          <p14:tracePt t="10928" x="3482975" y="3406775"/>
          <p14:tracePt t="10945" x="3482975" y="3444875"/>
          <p14:tracePt t="10961" x="3482975" y="3497263"/>
          <p14:tracePt t="10978" x="3482975" y="3527425"/>
          <p14:tracePt t="10995" x="3475038" y="3559175"/>
          <p14:tracePt t="11011" x="3475038" y="3581400"/>
          <p14:tracePt t="11027" x="3467100" y="3597275"/>
          <p14:tracePt t="11046" x="3467100" y="3603625"/>
          <p14:tracePt t="11072" x="3451225" y="3611563"/>
          <p14:tracePt t="11080" x="3429000" y="3611563"/>
          <p14:tracePt t="11094" x="3382963" y="3635375"/>
          <p14:tracePt t="11094" x="3344863" y="3649663"/>
          <p14:tracePt t="11112" x="3254375" y="3665538"/>
          <p14:tracePt t="11128" x="3178175" y="3695700"/>
          <p14:tracePt t="11145" x="3154363" y="3695700"/>
          <p14:tracePt t="11161" x="3140075" y="3687763"/>
          <p14:tracePt t="11178" x="3124200" y="3673475"/>
          <p14:tracePt t="11195" x="3116263" y="3665538"/>
          <p14:tracePt t="11210" x="3116263" y="3649663"/>
          <p14:tracePt t="11228" x="3108325" y="3627438"/>
          <p14:tracePt t="11244" x="3108325" y="3603625"/>
          <p14:tracePt t="11261" x="3108325" y="3551238"/>
          <p14:tracePt t="11278" x="3124200" y="3489325"/>
          <p14:tracePt t="11278" x="3140075" y="3459163"/>
          <p14:tracePt t="11296" x="3140075" y="3436938"/>
          <p14:tracePt t="11311" x="3170238" y="3352800"/>
          <p14:tracePt t="11328" x="3184525" y="3314700"/>
          <p14:tracePt t="11345" x="3192463" y="3292475"/>
          <p14:tracePt t="11361" x="3192463" y="3268663"/>
          <p14:tracePt t="11378" x="3192463" y="3254375"/>
          <p14:tracePt t="11394" x="3192463" y="3246438"/>
          <p14:tracePt t="11410" x="3192463" y="3230563"/>
          <p14:tracePt t="11427" x="3192463" y="3222625"/>
          <p14:tracePt t="11447" x="3192463" y="3216275"/>
          <p14:tracePt t="11688" x="3192463" y="3200400"/>
          <p14:tracePt t="11712" x="3192463" y="3184525"/>
          <p14:tracePt t="11752" x="3192463" y="3178175"/>
          <p14:tracePt t="11776" x="3192463" y="3170238"/>
          <p14:tracePt t="11792" x="3192463" y="3162300"/>
          <p14:tracePt t="11800" x="3192463" y="3154363"/>
          <p14:tracePt t="11824" x="3200400" y="3146425"/>
          <p14:tracePt t="11839" x="3200400" y="3140075"/>
          <p14:tracePt t="11864" x="3208338" y="3140075"/>
          <p14:tracePt t="12024" x="3216275" y="3140075"/>
          <p14:tracePt t="12040" x="3216275" y="3154363"/>
          <p14:tracePt t="12048" x="3222625" y="3184525"/>
          <p14:tracePt t="12060" x="3254375" y="3268663"/>
          <p14:tracePt t="12078" x="3284538" y="3390900"/>
          <p14:tracePt t="12095" x="3322638" y="3535363"/>
          <p14:tracePt t="12095" x="3336925" y="3603625"/>
          <p14:tracePt t="12112" x="3368675" y="3695700"/>
          <p14:tracePt t="12128" x="3406775" y="3810000"/>
          <p14:tracePt t="12145" x="3429000" y="3886200"/>
          <p14:tracePt t="12161" x="3444875" y="3932238"/>
          <p14:tracePt t="12178" x="3444875" y="3946525"/>
          <p14:tracePt t="12194" x="3444875" y="3940175"/>
          <p14:tracePt t="12296" x="3436938" y="3924300"/>
          <p14:tracePt t="12304" x="3421063" y="3916363"/>
          <p14:tracePt t="12312" x="3406775" y="3886200"/>
          <p14:tracePt t="12328" x="3398838" y="3840163"/>
          <p14:tracePt t="12345" x="3382963" y="3810000"/>
          <p14:tracePt t="12362" x="3375025" y="3787775"/>
          <p14:tracePt t="12378" x="3368675" y="3763963"/>
          <p14:tracePt t="12395" x="3352800" y="3741738"/>
          <p14:tracePt t="12411" x="3344863" y="3725863"/>
          <p14:tracePt t="12428" x="3344863" y="3711575"/>
          <p14:tracePt t="12445" x="3344863" y="3687763"/>
          <p14:tracePt t="12461" x="3330575" y="3657600"/>
          <p14:tracePt t="12478" x="3330575" y="3619500"/>
          <p14:tracePt t="12495" x="3330575" y="3589338"/>
          <p14:tracePt t="12495" x="3330575" y="3565525"/>
          <p14:tracePt t="12512" x="3330575" y="3535363"/>
          <p14:tracePt t="12528" x="3330575" y="3505200"/>
          <p14:tracePt t="12547" x="3330575" y="3482975"/>
          <p14:tracePt t="12561" x="3330575" y="3459163"/>
          <p14:tracePt t="12578" x="3330575" y="3444875"/>
          <p14:tracePt t="12594" x="3322638" y="3436938"/>
          <p14:tracePt t="12610" x="3322638" y="3413125"/>
          <p14:tracePt t="12628" x="3314700" y="3413125"/>
          <p14:tracePt t="12644" x="3314700" y="3398838"/>
          <p14:tracePt t="12661" x="3306763" y="3390900"/>
          <p14:tracePt t="12677" x="3306763" y="3375025"/>
          <p14:tracePt t="12696" x="3306763" y="3368675"/>
          <p14:tracePt t="12720" x="3306763" y="3352800"/>
          <p14:tracePt t="12751" x="3306763" y="3344863"/>
          <p14:tracePt t="12760" x="3306763" y="3330575"/>
          <p14:tracePt t="12776" x="3306763" y="3322638"/>
          <p14:tracePt t="12792" x="3306763" y="3306763"/>
          <p14:tracePt t="12808" x="3298825" y="3298825"/>
          <p14:tracePt t="12832" x="3298825" y="3284538"/>
          <p14:tracePt t="12839" x="3292475" y="3276600"/>
          <p14:tracePt t="12848" x="3292475" y="3268663"/>
          <p14:tracePt t="12860" x="3284538" y="3254375"/>
          <p14:tracePt t="12878" x="3276600" y="3238500"/>
          <p14:tracePt t="12878" x="3268663" y="3230563"/>
          <p14:tracePt t="12896" x="3260725" y="3216275"/>
          <p14:tracePt t="12912" x="3254375" y="3216275"/>
          <p14:tracePt t="12992" x="3238500" y="3222625"/>
          <p14:tracePt t="13008" x="3230563" y="3238500"/>
          <p14:tracePt t="13016" x="3222625" y="3260725"/>
          <p14:tracePt t="13028" x="3222625" y="3306763"/>
          <p14:tracePt t="13046" x="3216275" y="3352800"/>
          <p14:tracePt t="13061" x="3216275" y="3390900"/>
          <p14:tracePt t="13078" x="3216275" y="3398838"/>
          <p14:tracePt t="13094" x="3200400" y="3368675"/>
          <p14:tracePt t="13168" x="3200400" y="3330575"/>
          <p14:tracePt t="13176" x="3184525" y="3298825"/>
          <p14:tracePt t="13183" x="3184525" y="3276600"/>
          <p14:tracePt t="13194" x="3154363" y="3208338"/>
          <p14:tracePt t="13211" x="3132138" y="3162300"/>
          <p14:tracePt t="13228" x="3124200" y="3132138"/>
          <p14:tracePt t="13245" x="3124200" y="3124200"/>
          <p14:tracePt t="13260" x="3116263" y="3124200"/>
          <p14:tracePt t="13277" x="3108325" y="3116263"/>
          <p14:tracePt t="13295" x="3048000" y="3116263"/>
          <p14:tracePt t="13311" x="2979738" y="3184525"/>
          <p14:tracePt t="13328" x="2979738" y="3238500"/>
          <p14:tracePt t="13345" x="2979738" y="3268663"/>
          <p14:tracePt t="13361" x="2979738" y="3306763"/>
          <p14:tracePt t="13378" x="2987675" y="3314700"/>
          <p14:tracePt t="13395" x="3001963" y="3314700"/>
          <p14:tracePt t="13411" x="3025775" y="3314700"/>
          <p14:tracePt t="13428" x="3040063" y="3314700"/>
          <p14:tracePt t="13444" x="3070225" y="3268663"/>
          <p14:tracePt t="13462" x="3070225" y="3230563"/>
          <p14:tracePt t="13478" x="3086100" y="3184525"/>
          <p14:tracePt t="13495" x="3086100" y="3178175"/>
          <p14:tracePt t="13511" x="3086100" y="3170238"/>
          <p14:tracePt t="13544" x="3078163" y="3178175"/>
          <p14:tracePt t="13560" x="3070225" y="3200400"/>
          <p14:tracePt t="13568" x="3055938" y="3238500"/>
          <p14:tracePt t="13577" x="3055938" y="3322638"/>
          <p14:tracePt t="13595" x="3055938" y="3413125"/>
          <p14:tracePt t="13611" x="3063875" y="3489325"/>
          <p14:tracePt t="13628" x="3101975" y="3611563"/>
          <p14:tracePt t="13645" x="3140075" y="3756025"/>
          <p14:tracePt t="13661" x="3146425" y="3902075"/>
          <p14:tracePt t="13679" x="3124200" y="4092575"/>
          <p14:tracePt t="13679" x="3101975" y="4183063"/>
          <p14:tracePt t="13696" x="3078163" y="4275138"/>
          <p14:tracePt t="13711" x="2941638" y="4656138"/>
          <p14:tracePt t="13728" x="2827338" y="4922838"/>
          <p14:tracePt t="13745" x="2651125" y="5189538"/>
          <p14:tracePt t="13762" x="2476500" y="5394325"/>
          <p14:tracePt t="13778" x="2286000" y="5578475"/>
          <p14:tracePt t="13795" x="2103438" y="5707063"/>
          <p14:tracePt t="13811" x="1920875" y="5799138"/>
          <p14:tracePt t="13828" x="1706563" y="5883275"/>
          <p14:tracePt t="13845" x="1333500" y="5981700"/>
          <p14:tracePt t="13861" x="1036638" y="6202363"/>
          <p14:tracePt t="13878" x="769938" y="6477000"/>
          <p14:tracePt t="13878" x="701675" y="6613525"/>
          <p14:tracePt t="14088" x="533400" y="6469063"/>
          <p14:tracePt t="14096" x="541338" y="6416675"/>
          <p14:tracePt t="14111" x="571500" y="6316663"/>
          <p14:tracePt t="14128" x="593725" y="6286500"/>
          <p14:tracePt t="14145" x="601663" y="6264275"/>
          <p14:tracePt t="14161" x="617538" y="6248400"/>
          <p14:tracePt t="14177" x="625475" y="6248400"/>
          <p14:tracePt t="14199" x="639763" y="6248400"/>
          <p14:tracePt t="14211" x="663575" y="6248400"/>
          <p14:tracePt t="14227" x="677863" y="6286500"/>
          <p14:tracePt t="14245" x="701675" y="6384925"/>
          <p14:tracePt t="14261" x="701675" y="6484938"/>
          <p14:tracePt t="14278" x="685800" y="6599238"/>
          <p14:tracePt t="27792" x="685800" y="6530975"/>
          <p14:tracePt t="27801" x="723900" y="6515100"/>
          <p14:tracePt t="27812" x="860425" y="6461125"/>
          <p14:tracePt t="27829" x="1120775" y="6384925"/>
          <p14:tracePt t="27846" x="1608138" y="6210300"/>
          <p14:tracePt t="27862" x="2225675" y="6042025"/>
          <p14:tracePt t="27879" x="3497263" y="5813425"/>
          <p14:tracePt t="27898" x="4351338" y="5661025"/>
          <p14:tracePt t="27913" x="4975225" y="5464175"/>
          <p14:tracePt t="27929" x="5257800" y="5372100"/>
          <p14:tracePt t="27946" x="5334000" y="5334000"/>
          <p14:tracePt t="27962" x="5311775" y="5341938"/>
          <p14:tracePt t="28040" x="5280025" y="5349875"/>
          <p14:tracePt t="28048" x="5257800" y="5356225"/>
          <p14:tracePt t="28062" x="5235575" y="5356225"/>
          <p14:tracePt t="28079" x="5219700" y="5356225"/>
          <p14:tracePt t="28096" x="5197475" y="5356225"/>
          <p14:tracePt t="28113" x="5173663" y="5356225"/>
          <p14:tracePt t="28130" x="5143500" y="5356225"/>
          <p14:tracePt t="28146" x="5121275" y="5326063"/>
          <p14:tracePt t="28162" x="5067300" y="5303838"/>
          <p14:tracePt t="28181" x="5006975" y="5265738"/>
          <p14:tracePt t="28196" x="4960938" y="5235575"/>
          <p14:tracePt t="28212" x="4937125" y="5211763"/>
          <p14:tracePt t="28230" x="4930775" y="5181600"/>
          <p14:tracePt t="28246" x="4922838" y="5165725"/>
          <p14:tracePt t="28262" x="4953000" y="5105400"/>
          <p14:tracePt t="28262" x="4999038" y="5045075"/>
          <p14:tracePt t="28281" x="5067300" y="4999038"/>
          <p14:tracePt t="28296" x="5273675" y="4838700"/>
          <p14:tracePt t="28313" x="5394325" y="4754563"/>
          <p14:tracePt t="28330" x="5494338" y="4694238"/>
          <p14:tracePt t="28347" x="5592763" y="4648200"/>
          <p14:tracePt t="28363" x="5676900" y="4602163"/>
          <p14:tracePt t="28379" x="5737225" y="4579938"/>
          <p14:tracePt t="28396" x="5783263" y="4556125"/>
          <p14:tracePt t="28413" x="5813425" y="4525963"/>
          <p14:tracePt t="28429" x="5829300" y="4511675"/>
          <p14:tracePt t="28446" x="5845175" y="4495800"/>
          <p14:tracePt t="28463" x="5845175" y="4487863"/>
          <p14:tracePt t="28478" x="5851525" y="4487863"/>
          <p14:tracePt t="28495" x="5867400" y="4473575"/>
          <p14:tracePt t="28514" x="5875338" y="4465638"/>
          <p14:tracePt t="28529" x="5889625" y="4465638"/>
          <p14:tracePt t="28545" x="5927725" y="4441825"/>
          <p14:tracePt t="28562" x="5951538" y="4419600"/>
          <p14:tracePt t="28579" x="5997575" y="4381500"/>
          <p14:tracePt t="28596" x="6027738" y="4359275"/>
          <p14:tracePt t="28613" x="6057900" y="4327525"/>
          <p14:tracePt t="28629" x="6073775" y="4327525"/>
          <p14:tracePt t="28646" x="6065838" y="4327525"/>
          <p14:tracePt t="28704" x="6049963" y="4351338"/>
          <p14:tracePt t="28713" x="6027738" y="4389438"/>
          <p14:tracePt t="28720" x="5997575" y="4435475"/>
          <p14:tracePt t="28729" x="5927725" y="4533900"/>
          <p14:tracePt t="28746" x="5897563" y="4602163"/>
          <p14:tracePt t="28762" x="5859463" y="4664075"/>
          <p14:tracePt t="28779" x="5829300" y="4724400"/>
          <p14:tracePt t="28796" x="5821363" y="4746625"/>
          <p14:tracePt t="28812" x="5813425" y="4746625"/>
          <p14:tracePt t="28828" x="5821363" y="4754563"/>
          <p14:tracePt t="28881" x="5829300" y="4754563"/>
          <p14:tracePt t="28888" x="5851525" y="4746625"/>
          <p14:tracePt t="28896" x="5913438" y="4716463"/>
          <p14:tracePt t="28913" x="6003925" y="4670425"/>
          <p14:tracePt t="28930" x="6134100" y="4618038"/>
          <p14:tracePt t="28946" x="6278563" y="4572000"/>
          <p14:tracePt t="28963" x="6378575" y="4541838"/>
          <p14:tracePt t="28979" x="6477000" y="4511675"/>
          <p14:tracePt t="28996" x="6599238" y="4503738"/>
          <p14:tracePt t="29013" x="6751638" y="4503738"/>
          <p14:tracePt t="29030" x="6873875" y="4503738"/>
          <p14:tracePt t="29046" x="6972300" y="4503738"/>
          <p14:tracePt t="29062" x="7056438" y="4541838"/>
          <p14:tracePt t="29062" x="7078663" y="4556125"/>
          <p14:tracePt t="29080" x="7116763" y="4564063"/>
          <p14:tracePt t="29095" x="7140575" y="4572000"/>
          <p14:tracePt t="29113" x="7154863" y="4572000"/>
          <p14:tracePt t="29306" x="7162800" y="4572000"/>
          <p14:tracePt t="29320" x="7185025" y="4572000"/>
          <p14:tracePt t="29336" x="7192963" y="4564063"/>
          <p14:tracePt t="29346" x="7200900" y="4556125"/>
          <p14:tracePt t="29362" x="7208838" y="4549775"/>
          <p14:tracePt t="29379" x="7223125" y="4541838"/>
          <p14:tracePt t="29396" x="7231063" y="4533900"/>
          <p14:tracePt t="29416" x="7239000" y="4533900"/>
          <p14:tracePt t="29552" x="7239000" y="4541838"/>
          <p14:tracePt t="29568" x="7239000" y="4556125"/>
          <p14:tracePt t="29576" x="7231063" y="4579938"/>
          <p14:tracePt t="29585" x="7231063" y="4587875"/>
          <p14:tracePt t="29595" x="7216775" y="4618038"/>
          <p14:tracePt t="29613" x="7200900" y="4640263"/>
          <p14:tracePt t="29630" x="7200900" y="4648200"/>
          <p14:tracePt t="29645" x="7185025" y="4670425"/>
          <p14:tracePt t="29662" x="7170738" y="4678363"/>
          <p14:tracePt t="29662" x="7170738" y="4694238"/>
          <p14:tracePt t="29682" x="7154863" y="4702175"/>
          <p14:tracePt t="29696" x="7140575" y="4724400"/>
          <p14:tracePt t="29713" x="7132638" y="4740275"/>
          <p14:tracePt t="29730" x="7124700" y="4746625"/>
          <p14:tracePt t="29746" x="7124700" y="4754563"/>
          <p14:tracePt t="29776" x="7116763" y="4762500"/>
          <p14:tracePt t="29848" x="7102475" y="4762500"/>
          <p14:tracePt t="29888" x="7094538" y="4770438"/>
          <p14:tracePt t="29944" x="7086600" y="4770438"/>
          <p14:tracePt t="29968" x="7070725" y="4784725"/>
          <p14:tracePt t="29984" x="7064375" y="4792663"/>
          <p14:tracePt t="30000" x="7056438" y="4800600"/>
          <p14:tracePt t="30008" x="7048500" y="4808538"/>
          <p14:tracePt t="30032" x="7040563" y="4816475"/>
          <p14:tracePt t="30048" x="7032625" y="4822825"/>
          <p14:tracePt t="30097" x="7032625" y="4830763"/>
          <p14:tracePt t="30233" x="7040563" y="4830763"/>
          <p14:tracePt t="30243" x="7056438" y="4822825"/>
          <p14:tracePt t="30248" x="7086600" y="4792663"/>
          <p14:tracePt t="30262" x="7146925" y="4732338"/>
          <p14:tracePt t="30262" x="7178675" y="4694238"/>
          <p14:tracePt t="30280" x="7239000" y="4618038"/>
          <p14:tracePt t="30297" x="7292975" y="4549775"/>
          <p14:tracePt t="30313" x="7369175" y="4457700"/>
          <p14:tracePt t="30330" x="7429500" y="4381500"/>
          <p14:tracePt t="30347" x="7513638" y="4305300"/>
          <p14:tracePt t="30363" x="7581900" y="4244975"/>
          <p14:tracePt t="30380" x="7620000" y="4206875"/>
          <p14:tracePt t="30396" x="7635875" y="4168775"/>
          <p14:tracePt t="30413" x="7642225" y="4137025"/>
          <p14:tracePt t="30430" x="7650163" y="4114800"/>
          <p14:tracePt t="30446" x="7650163" y="4098925"/>
          <p14:tracePt t="30463" x="7658100" y="4084638"/>
          <p14:tracePt t="30463" x="7666038" y="4084638"/>
          <p14:tracePt t="30481" x="7666038" y="4068763"/>
          <p14:tracePt t="30496" x="7673975" y="4046538"/>
          <p14:tracePt t="30513" x="7673975" y="4030663"/>
          <p14:tracePt t="30530" x="7688263" y="4008438"/>
          <p14:tracePt t="30546" x="7704138" y="3978275"/>
          <p14:tracePt t="30563" x="7718425" y="3924300"/>
          <p14:tracePt t="30579" x="7734300" y="3902075"/>
          <p14:tracePt t="30596" x="7742238" y="3863975"/>
          <p14:tracePt t="30613" x="7750175" y="3832225"/>
          <p14:tracePt t="30629" x="7756525" y="3810000"/>
          <p14:tracePt t="30646" x="7756525" y="3779838"/>
          <p14:tracePt t="30646" x="7756525" y="3763963"/>
          <p14:tracePt t="30665" x="7756525" y="3756025"/>
          <p14:tracePt t="30680" x="7764463" y="3741738"/>
          <p14:tracePt t="30680" x="7772400" y="3741738"/>
          <p14:tracePt t="30696" x="7772400" y="3733800"/>
          <p14:tracePt t="30720" x="7772400" y="3725863"/>
          <p14:tracePt t="30736" x="7772400" y="3717925"/>
          <p14:tracePt t="30746" x="7780338" y="3711575"/>
          <p14:tracePt t="30768" x="7780338" y="3703638"/>
          <p14:tracePt t="30784" x="7788275" y="3695700"/>
          <p14:tracePt t="30816" x="7794625" y="3695700"/>
          <p14:tracePt t="31001" x="7794625" y="3703638"/>
          <p14:tracePt t="31009" x="7794625" y="3711575"/>
          <p14:tracePt t="31017" x="7794625" y="3717925"/>
          <p14:tracePt t="31029" x="7788275" y="3741738"/>
          <p14:tracePt t="31046" x="7788275" y="3756025"/>
          <p14:tracePt t="31064" x="7788275" y="3771900"/>
          <p14:tracePt t="31079" x="7764463" y="3810000"/>
          <p14:tracePt t="31097" x="7764463" y="3825875"/>
          <p14:tracePt t="31113" x="7756525" y="3840163"/>
          <p14:tracePt t="31130" x="7750175" y="3870325"/>
          <p14:tracePt t="31146" x="7742238" y="3886200"/>
          <p14:tracePt t="31162" x="7742238" y="3894138"/>
          <p14:tracePt t="31179" x="7742238" y="3908425"/>
          <p14:tracePt t="31196" x="7734300" y="3916363"/>
          <p14:tracePt t="31213" x="7726363" y="3940175"/>
          <p14:tracePt t="31229" x="7718425" y="3940175"/>
          <p14:tracePt t="31245" x="7718425" y="3954463"/>
          <p14:tracePt t="31263" x="7688263" y="3970338"/>
          <p14:tracePt t="31279" x="7688263" y="3984625"/>
          <p14:tracePt t="31295" x="7673975" y="4000500"/>
          <p14:tracePt t="31313" x="7658100" y="4016375"/>
          <p14:tracePt t="31330" x="7642225" y="4030663"/>
          <p14:tracePt t="31346" x="7635875" y="4046538"/>
          <p14:tracePt t="31363" x="7627938" y="4068763"/>
          <p14:tracePt t="31380" x="7620000" y="4068763"/>
          <p14:tracePt t="31395" x="7612063" y="4076700"/>
          <p14:tracePt t="31412" x="7597775" y="4092575"/>
          <p14:tracePt t="31429" x="7573963" y="4098925"/>
          <p14:tracePt t="31446" x="7566025" y="4106863"/>
          <p14:tracePt t="31463" x="7551738" y="4122738"/>
          <p14:tracePt t="31463" x="7543800" y="4137025"/>
          <p14:tracePt t="31480" x="7535863" y="4152900"/>
          <p14:tracePt t="31496" x="7527925" y="4160838"/>
          <p14:tracePt t="31512" x="7513638" y="4175125"/>
          <p14:tracePt t="31530" x="7497763" y="4191000"/>
          <p14:tracePt t="31546" x="7483475" y="4206875"/>
          <p14:tracePt t="31563" x="7475538" y="4221163"/>
          <p14:tracePt t="31579" x="7445375" y="4251325"/>
          <p14:tracePt t="31596" x="7429500" y="4275138"/>
          <p14:tracePt t="31613" x="7407275" y="4297363"/>
          <p14:tracePt t="31629" x="7369175" y="4335463"/>
          <p14:tracePt t="31647" x="7345363" y="4365625"/>
          <p14:tracePt t="31663" x="7315200" y="4403725"/>
          <p14:tracePt t="31663" x="7307263" y="4419600"/>
          <p14:tracePt t="31681" x="7269163" y="4473575"/>
          <p14:tracePt t="31697" x="7239000" y="4518025"/>
          <p14:tracePt t="31713" x="7185025" y="4579938"/>
          <p14:tracePt t="31730" x="7132638" y="4632325"/>
          <p14:tracePt t="31747" x="7094538" y="4678363"/>
          <p14:tracePt t="31763" x="7070725" y="4702175"/>
          <p14:tracePt t="31779" x="7048500" y="4732338"/>
          <p14:tracePt t="31796" x="7026275" y="4762500"/>
          <p14:tracePt t="31813" x="6994525" y="4784725"/>
          <p14:tracePt t="31829" x="6956425" y="4816475"/>
          <p14:tracePt t="31846" x="6926263" y="4846638"/>
          <p14:tracePt t="31863" x="6896100" y="4884738"/>
          <p14:tracePt t="31863" x="6865938" y="4899025"/>
          <p14:tracePt t="31880" x="6835775" y="4930775"/>
          <p14:tracePt t="31896" x="6811963" y="4945063"/>
          <p14:tracePt t="31913" x="6811963" y="4953000"/>
          <p14:tracePt t="31929" x="6811963" y="4960938"/>
          <p14:tracePt t="31946" x="6804025" y="4960938"/>
          <p14:tracePt t="31962" x="6804025" y="4968875"/>
          <p14:tracePt t="31992" x="6797675" y="4975225"/>
          <p14:tracePt t="32032" x="6789738" y="4991100"/>
          <p14:tracePt t="32409" x="6789738" y="4999038"/>
          <p14:tracePt t="32449" x="6797675" y="4999038"/>
          <p14:tracePt t="32536" x="6804025" y="4999038"/>
          <p14:tracePt t="32545" x="6804025" y="4991100"/>
          <p14:tracePt t="32568" x="6811963" y="4983163"/>
          <p14:tracePt t="32576" x="6811963" y="4975225"/>
          <p14:tracePt t="32584" x="6819900" y="4968875"/>
          <p14:tracePt t="32600" x="6819900" y="4960938"/>
          <p14:tracePt t="32624" x="6819900" y="4953000"/>
          <p14:tracePt t="32640" x="6827838" y="4953000"/>
          <p14:tracePt t="32648" x="6827838" y="4945063"/>
          <p14:tracePt t="32720" x="6819900" y="4945063"/>
          <p14:tracePt t="32777" x="6811963" y="4945063"/>
          <p14:tracePt t="32784" x="6804025" y="4945063"/>
          <p14:tracePt t="32796" x="6789738" y="4945063"/>
          <p14:tracePt t="32812" x="6781800" y="4945063"/>
          <p14:tracePt t="32840" x="6773863" y="4953000"/>
          <p14:tracePt t="32848" x="6765925" y="4953000"/>
          <p14:tracePt t="32872" x="6759575" y="4953000"/>
          <p14:tracePt t="33177" x="6751638" y="4960938"/>
          <p14:tracePt t="33449" x="6727825" y="4960938"/>
          <p14:tracePt t="33457" x="6721475" y="4975225"/>
          <p14:tracePt t="33473" x="6705600" y="4975225"/>
          <p14:tracePt t="33480" x="6683375" y="4991100"/>
          <p14:tracePt t="33497" x="6675438" y="5006975"/>
          <p14:tracePt t="33512" x="6667500" y="5013325"/>
          <p14:tracePt t="33529" x="6659563" y="5021263"/>
          <p14:tracePt t="33547" x="6651625" y="5045075"/>
          <p14:tracePt t="33563" x="6651625" y="5083175"/>
          <p14:tracePt t="33579" x="6651625" y="5105400"/>
          <p14:tracePt t="33596" x="6651625" y="5151438"/>
          <p14:tracePt t="33613" x="6651625" y="5173663"/>
          <p14:tracePt t="33630" x="6675438" y="5203825"/>
          <p14:tracePt t="33646" x="6697663" y="5219700"/>
          <p14:tracePt t="33663" x="6727825" y="5235575"/>
          <p14:tracePt t="33663" x="6743700" y="5235575"/>
          <p14:tracePt t="33681" x="6789738" y="5235575"/>
          <p14:tracePt t="33698" x="6835775" y="5235575"/>
          <p14:tracePt t="33713" x="6873875" y="5227638"/>
          <p14:tracePt t="33730" x="6896100" y="5203825"/>
          <p14:tracePt t="33746" x="6911975" y="5189538"/>
          <p14:tracePt t="33763" x="6918325" y="5165725"/>
          <p14:tracePt t="33780" x="6918325" y="5159375"/>
          <p14:tracePt t="33796" x="6918325" y="5135563"/>
          <p14:tracePt t="33813" x="6918325" y="5121275"/>
          <p14:tracePt t="33830" x="6918325" y="5089525"/>
          <p14:tracePt t="33846" x="6918325" y="5083175"/>
          <p14:tracePt t="33905" x="6911975" y="5083175"/>
          <p14:tracePt t="34081" x="6904038" y="5083175"/>
          <p14:tracePt t="34097" x="6896100" y="5083175"/>
          <p14:tracePt t="34137" x="6888163" y="5089525"/>
          <p14:tracePt t="34144" x="6880225" y="5089525"/>
          <p14:tracePt t="34176" x="6873875" y="5089525"/>
          <p14:tracePt t="34256" x="6865938" y="5089525"/>
          <p14:tracePt t="34273" x="6858000" y="5089525"/>
          <p14:tracePt t="34304" x="6850063" y="5097463"/>
          <p14:tracePt t="34377" x="6842125" y="5097463"/>
          <p14:tracePt t="34393" x="6835775" y="5105400"/>
          <p14:tracePt t="34400" x="6827838" y="5113338"/>
          <p14:tracePt t="34761" x="6827838" y="5121275"/>
          <p14:tracePt t="34873" x="6842125" y="5121275"/>
          <p14:tracePt t="34921" x="6850063" y="5121275"/>
          <p14:tracePt t="34936" x="6858000" y="5121275"/>
          <p14:tracePt t="34944" x="6858000" y="5113338"/>
          <p14:tracePt t="34961" x="6858000" y="5105400"/>
          <p14:tracePt t="34976" x="6858000" y="5097463"/>
          <p14:tracePt t="34992" x="6865938" y="5089525"/>
          <p14:tracePt t="35000" x="6865938" y="5075238"/>
          <p14:tracePt t="35305" x="6880225" y="5059363"/>
          <p14:tracePt t="35313" x="6888163" y="5051425"/>
          <p14:tracePt t="35320" x="6896100" y="5037138"/>
          <p14:tracePt t="35330" x="6918325" y="5006975"/>
          <p14:tracePt t="35347" x="6918325" y="4975225"/>
          <p14:tracePt t="35364" x="6942138" y="4945063"/>
          <p14:tracePt t="35380" x="6942138" y="4922838"/>
          <p14:tracePt t="35396" x="6956425" y="4906963"/>
          <p14:tracePt t="35413" x="6964363" y="4906963"/>
          <p14:tracePt t="35429" x="6964363" y="4899025"/>
          <p14:tracePt t="35488" x="6950075" y="4899025"/>
          <p14:tracePt t="35505" x="6934200" y="4899025"/>
          <p14:tracePt t="35513" x="6911975" y="4899025"/>
          <p14:tracePt t="35520" x="6858000" y="4922838"/>
          <p14:tracePt t="35530" x="6743700" y="4975225"/>
          <p14:tracePt t="35547" x="6637338" y="5045075"/>
          <p14:tracePt t="35564" x="6569075" y="5083175"/>
          <p14:tracePt t="35581" x="6561138" y="5097463"/>
          <p14:tracePt t="35597" x="6561138" y="5105400"/>
          <p14:tracePt t="35612" x="6561138" y="5121275"/>
          <p14:tracePt t="35630" x="6575425" y="5143500"/>
          <p14:tracePt t="35647" x="6629400" y="5159375"/>
          <p14:tracePt t="35647" x="6651625" y="5165725"/>
          <p14:tracePt t="35665" x="6697663" y="5173663"/>
          <p14:tracePt t="35679" x="6858000" y="5173663"/>
          <p14:tracePt t="35698" x="6964363" y="5173663"/>
          <p14:tracePt t="35713" x="7040563" y="5143500"/>
          <p14:tracePt t="35730" x="7102475" y="5113338"/>
          <p14:tracePt t="35747" x="7124700" y="5097463"/>
          <p14:tracePt t="35763" x="7124700" y="5075238"/>
          <p14:tracePt t="35780" x="7132638" y="5045075"/>
          <p14:tracePt t="35797" x="7132638" y="5006975"/>
          <p14:tracePt t="35813" x="7132638" y="4983163"/>
          <p14:tracePt t="35830" x="7124700" y="4953000"/>
          <p14:tracePt t="35846" x="7108825" y="4937125"/>
          <p14:tracePt t="35863" x="7070725" y="4914900"/>
          <p14:tracePt t="35881" x="7032625" y="4906963"/>
          <p14:tracePt t="35897" x="6980238" y="4906963"/>
          <p14:tracePt t="35913" x="6918325" y="4922838"/>
          <p14:tracePt t="35930" x="6827838" y="4975225"/>
          <p14:tracePt t="35947" x="6751638" y="5021263"/>
          <p14:tracePt t="35963" x="6689725" y="5083175"/>
          <p14:tracePt t="35980" x="6651625" y="5121275"/>
          <p14:tracePt t="35996" x="6645275" y="5135563"/>
          <p14:tracePt t="36013" x="6637338" y="5151438"/>
          <p14:tracePt t="36029" x="6637338" y="5159375"/>
          <p14:tracePt t="36046" x="6637338" y="5173663"/>
          <p14:tracePt t="36062" x="6645275" y="5181600"/>
          <p14:tracePt t="36062" x="6667500" y="5181600"/>
          <p14:tracePt t="36081" x="6721475" y="5181600"/>
          <p14:tracePt t="36097" x="6759575" y="5173663"/>
          <p14:tracePt t="36114" x="6797675" y="5143500"/>
          <p14:tracePt t="36130" x="6811963" y="5121275"/>
          <p14:tracePt t="36147" x="6835775" y="5089525"/>
          <p14:tracePt t="36164" x="6835775" y="5067300"/>
          <p14:tracePt t="36180" x="6835775" y="5051425"/>
          <p14:tracePt t="36197" x="6827838" y="5029200"/>
          <p14:tracePt t="36216" x="6819900" y="5021263"/>
          <p14:tracePt t="36230" x="6811963" y="5013325"/>
          <p14:tracePt t="36246" x="6781800" y="5013325"/>
          <p14:tracePt t="36263" x="6759575" y="5013325"/>
          <p14:tracePt t="36263" x="6751638" y="5013325"/>
          <p14:tracePt t="36281" x="6721475" y="5045075"/>
          <p14:tracePt t="36297" x="6697663" y="5083175"/>
          <p14:tracePt t="36313" x="6689725" y="5121275"/>
          <p14:tracePt t="36330" x="6689725" y="5159375"/>
          <p14:tracePt t="36347" x="6689725" y="5165725"/>
          <p14:tracePt t="36363" x="6697663" y="5189538"/>
          <p14:tracePt t="36379" x="6721475" y="5197475"/>
          <p14:tracePt t="36397" x="6765925" y="5197475"/>
          <p14:tracePt t="36413" x="6797675" y="5197475"/>
          <p14:tracePt t="36430" x="6811963" y="5181600"/>
          <p14:tracePt t="36447" x="6835775" y="5159375"/>
          <p14:tracePt t="36463" x="6835775" y="5135563"/>
          <p14:tracePt t="36463" x="6842125" y="5135563"/>
          <p14:tracePt t="36481" x="6842125" y="5113338"/>
          <p14:tracePt t="36497" x="6842125" y="5097463"/>
          <p14:tracePt t="36513" x="6842125" y="5089525"/>
          <p14:tracePt t="36530" x="6835775" y="5083175"/>
          <p14:tracePt t="36552" x="6819900" y="5075238"/>
          <p14:tracePt t="36562" x="6789738" y="5075238"/>
          <p14:tracePt t="36580" x="6773863" y="5075238"/>
          <p14:tracePt t="36596" x="6765925" y="5075238"/>
          <p14:tracePt t="36613" x="6759575" y="5075238"/>
          <p14:tracePt t="36664" x="6765925" y="5075238"/>
          <p14:tracePt t="36728" x="6789738" y="5067300"/>
          <p14:tracePt t="36736" x="6804025" y="5059363"/>
          <p14:tracePt t="36746" x="6865938" y="5029200"/>
          <p14:tracePt t="36764" x="6918325" y="4999038"/>
          <p14:tracePt t="36780" x="6934200" y="4975225"/>
          <p14:tracePt t="36797" x="6934200" y="4953000"/>
          <p14:tracePt t="36813" x="6934200" y="4914900"/>
          <p14:tracePt t="36830" x="6934200" y="4899025"/>
          <p14:tracePt t="36847" x="6926263" y="4854575"/>
          <p14:tracePt t="36864" x="6819900" y="4838700"/>
          <p14:tracePt t="36864" x="6735763" y="4838700"/>
          <p14:tracePt t="36881" x="6637338" y="4838700"/>
          <p14:tracePt t="36897" x="6607175" y="4846638"/>
          <p14:tracePt t="36914" x="6607175" y="4876800"/>
          <p14:tracePt t="36930" x="6607175" y="4914900"/>
          <p14:tracePt t="36947" x="6659563" y="4960938"/>
          <p14:tracePt t="36964" x="6721475" y="4999038"/>
          <p14:tracePt t="36980" x="6789738" y="5029200"/>
          <p14:tracePt t="36996" x="6811963" y="5029200"/>
          <p14:tracePt t="37014" x="6827838" y="5029200"/>
          <p14:tracePt t="37029" x="6819900" y="5021263"/>
          <p14:tracePt t="37120" x="6811963" y="5013325"/>
          <p14:tracePt t="37129" x="6804025" y="5013325"/>
          <p14:tracePt t="37136" x="6804025" y="5006975"/>
          <p14:tracePt t="37147" x="6789738" y="4991100"/>
          <p14:tracePt t="37164" x="6789738" y="4983163"/>
          <p14:tracePt t="37201" x="6789738" y="4975225"/>
          <p14:tracePt t="37280" x="6797675" y="4975225"/>
          <p14:tracePt t="37289" x="6835775" y="4975225"/>
          <p14:tracePt t="37297" x="6911975" y="4999038"/>
          <p14:tracePt t="37313" x="6950075" y="5013325"/>
          <p14:tracePt t="37330" x="6980238" y="5021263"/>
          <p14:tracePt t="37346" x="6988175" y="5021263"/>
          <p14:tracePt t="37376" x="6994525" y="5021263"/>
          <p14:tracePt t="37424" x="6994525" y="5013325"/>
          <p14:tracePt t="37432" x="6994525" y="5006975"/>
          <p14:tracePt t="37446" x="6964363" y="4983163"/>
          <p14:tracePt t="37464" x="6926263" y="4975225"/>
          <p14:tracePt t="37481" x="6918325" y="4975225"/>
          <p14:tracePt t="37496" x="6911975" y="4975225"/>
          <p14:tracePt t="37521" x="6904038" y="4975225"/>
          <p14:tracePt t="37545" x="6904038" y="4983163"/>
          <p14:tracePt t="37561" x="6904038" y="5006975"/>
          <p14:tracePt t="37568" x="6904038" y="5013325"/>
          <p14:tracePt t="37584" x="6904038" y="5006975"/>
          <p14:tracePt t="37714" x="6896100" y="4999038"/>
          <p14:tracePt t="37729" x="6896100" y="4983163"/>
          <p14:tracePt t="37736" x="6888163" y="4975225"/>
          <p14:tracePt t="37746" x="6880225" y="4968875"/>
          <p14:tracePt t="37763" x="6880225" y="4960938"/>
          <p14:tracePt t="37779" x="6873875" y="4953000"/>
          <p14:tracePt t="37796" x="6888163" y="4953000"/>
          <p14:tracePt t="37880" x="6896100" y="4968875"/>
          <p14:tracePt t="37888" x="6904038" y="4991100"/>
          <p14:tracePt t="37897" x="6904038" y="5013325"/>
          <p14:tracePt t="37914" x="6926263" y="5051425"/>
          <p14:tracePt t="37930" x="6926263" y="5075238"/>
          <p14:tracePt t="37946" x="6918325" y="5089525"/>
          <p14:tracePt t="37963" x="6911975" y="5097463"/>
          <p14:tracePt t="38008" x="6904038" y="5097463"/>
          <p14:tracePt t="38024" x="6896100" y="5097463"/>
          <p14:tracePt t="38048" x="6888163" y="5089525"/>
          <p14:tracePt t="38064" x="6888163" y="5083175"/>
          <p14:tracePt t="38081" x="6888163" y="5075238"/>
          <p14:tracePt t="38097" x="6888163" y="5067300"/>
          <p14:tracePt t="38104" x="6888163" y="5059363"/>
          <p14:tracePt t="38113" x="6888163" y="5051425"/>
          <p14:tracePt t="38129" x="6888163" y="5037138"/>
          <p14:tracePt t="38147" x="6888163" y="5029200"/>
          <p14:tracePt t="38163" x="6896100" y="5021263"/>
          <p14:tracePt t="38180" x="6911975" y="5013325"/>
          <p14:tracePt t="38196" x="6918325" y="5013325"/>
          <p14:tracePt t="38248" x="6926263" y="5037138"/>
          <p14:tracePt t="38264" x="6934200" y="5051425"/>
          <p14:tracePt t="38272" x="6934200" y="5059363"/>
          <p14:tracePt t="38297" x="6926263" y="5067300"/>
          <p14:tracePt t="38337" x="6918325" y="5067300"/>
          <p14:tracePt t="38352" x="6904038" y="5067300"/>
          <p14:tracePt t="38360" x="6888163" y="5067300"/>
          <p14:tracePt t="38368" x="6880225" y="5059363"/>
          <p14:tracePt t="38384" x="6865938" y="5059363"/>
          <p14:tracePt t="38396" x="6850063" y="5045075"/>
          <p14:tracePt t="38413" x="6842125" y="5037138"/>
          <p14:tracePt t="38440" x="6850063" y="5037138"/>
          <p14:tracePt t="38521" x="6850063" y="5045075"/>
          <p14:tracePt t="38529" x="6858000" y="5059363"/>
          <p14:tracePt t="38536" x="6865938" y="5089525"/>
          <p14:tracePt t="38546" x="6865938" y="5127625"/>
          <p14:tracePt t="38564" x="6865938" y="5173663"/>
          <p14:tracePt t="38580" x="6865938" y="5211763"/>
          <p14:tracePt t="38597" x="6865938" y="5219700"/>
          <p14:tracePt t="38613" x="6865938" y="5235575"/>
          <p14:tracePt t="38630" x="6865938" y="5219700"/>
          <p14:tracePt t="38720" x="6880225" y="5203825"/>
          <p14:tracePt t="38729" x="6880225" y="5189538"/>
          <p14:tracePt t="38736" x="6880225" y="5173663"/>
          <p14:tracePt t="38746" x="6880225" y="5127625"/>
          <p14:tracePt t="38763" x="6880225" y="5089525"/>
          <p14:tracePt t="38780" x="6873875" y="5059363"/>
          <p14:tracePt t="38797" x="6873875" y="5029200"/>
          <p14:tracePt t="38813" x="6850063" y="5013325"/>
          <p14:tracePt t="38830" x="6850063" y="5006975"/>
          <p14:tracePt t="38846" x="6842125" y="5006975"/>
          <p14:tracePt t="38880" x="6835775" y="5006975"/>
          <p14:tracePt t="38888" x="6827838" y="5006975"/>
          <p14:tracePt t="38897" x="6819900" y="5045075"/>
          <p14:tracePt t="38914" x="6811963" y="5105400"/>
          <p14:tracePt t="38930" x="6811963" y="5151438"/>
          <p14:tracePt t="38947" x="6811963" y="5189538"/>
          <p14:tracePt t="38963" x="6819900" y="5219700"/>
          <p14:tracePt t="38980" x="6850063" y="5219700"/>
          <p14:tracePt t="38997" x="6880225" y="5219700"/>
          <p14:tracePt t="39013" x="6888163" y="5219700"/>
          <p14:tracePt t="39030" x="6896100" y="5219700"/>
          <p14:tracePt t="39046" x="6888163" y="5219700"/>
          <p14:tracePt t="39065" x="6865938" y="5219700"/>
          <p14:tracePt t="39079" x="6675438" y="5257800"/>
          <p14:tracePt t="39097" x="6438900" y="5341938"/>
          <p14:tracePt t="39114" x="6088063" y="5494338"/>
          <p14:tracePt t="39130" x="5516563" y="5761038"/>
          <p14:tracePt t="39147" x="4800600" y="6057900"/>
          <p14:tracePt t="39163" x="4098925" y="6370638"/>
          <p14:tracePt t="39180" x="3482975" y="6629400"/>
          <p14:tracePt t="39197" x="2949575" y="6850063"/>
          <p14:tracePt t="39216" x="2628900" y="6850063"/>
          <p14:tracePt t="39230" x="2392363" y="6850063"/>
          <p14:tracePt t="39248" x="2225675" y="6850063"/>
          <p14:tracePt t="39248" x="2163763" y="6850063"/>
          <p14:tracePt t="39266" x="2103438" y="6850063"/>
          <p14:tracePt t="39281" x="1912938" y="6850063"/>
          <p14:tracePt t="39298" x="1768475" y="6850063"/>
          <p14:tracePt t="39482" x="1112838" y="6515100"/>
          <p14:tracePt t="39498" x="1066800" y="6499225"/>
          <p14:tracePt t="39515" x="1058863" y="6499225"/>
          <p14:tracePt t="39530" x="1044575" y="6499225"/>
          <p14:tracePt t="39554" x="1036638" y="6499225"/>
          <p14:tracePt t="39569" x="1028700" y="6499225"/>
          <p14:tracePt t="39581" x="936625" y="6507163"/>
          <p14:tracePt t="39598" x="800100" y="6569075"/>
          <p14:tracePt t="95195" x="968375" y="6499225"/>
          <p14:tracePt t="95203" x="1074738" y="6430963"/>
          <p14:tracePt t="95211" x="1173163" y="6346825"/>
          <p14:tracePt t="95220" x="1470025" y="6118225"/>
          <p14:tracePt t="95236" x="1874838" y="5791200"/>
          <p14:tracePt t="95253" x="2416175" y="5440363"/>
          <p14:tracePt t="95269" x="2971800" y="5067300"/>
          <p14:tracePt t="95286" x="3573463" y="4754563"/>
          <p14:tracePt t="95302" x="4198938" y="4449763"/>
          <p14:tracePt t="95319" x="4770438" y="4213225"/>
          <p14:tracePt t="95336" x="5364163" y="3970338"/>
          <p14:tracePt t="95353" x="5753100" y="3817938"/>
          <p14:tracePt t="95370" x="5935663" y="3717925"/>
          <p14:tracePt t="95387" x="6057900" y="3627438"/>
          <p14:tracePt t="95387" x="6134100" y="3603625"/>
          <p14:tracePt t="95404" x="6256338" y="3535363"/>
          <p14:tracePt t="95420" x="6286500" y="3521075"/>
          <p14:tracePt t="95436" x="6332538" y="3497263"/>
          <p14:tracePt t="95453" x="6324600" y="3497263"/>
          <p14:tracePt t="95524" x="6316663" y="3497263"/>
          <p14:tracePt t="95563" x="6316663" y="3513138"/>
          <p14:tracePt t="95587" x="6316663" y="3527425"/>
          <p14:tracePt t="95595" x="6316663" y="3535363"/>
          <p14:tracePt t="95627" x="6346825" y="3535363"/>
          <p14:tracePt t="95643" x="6370638" y="3527425"/>
          <p14:tracePt t="95652" x="6384925" y="3513138"/>
          <p14:tracePt t="95659" x="6392863" y="3497263"/>
          <p14:tracePt t="95669" x="6416675" y="3467100"/>
          <p14:tracePt t="95686" x="6416675" y="3444875"/>
          <p14:tracePt t="95703" x="6416675" y="3398838"/>
          <p14:tracePt t="95720" x="6408738" y="3360738"/>
          <p14:tracePt t="95736" x="6384925" y="3330575"/>
          <p14:tracePt t="95753" x="6362700" y="3292475"/>
          <p14:tracePt t="95769" x="6346825" y="3268663"/>
          <p14:tracePt t="95786" x="6316663" y="3246438"/>
          <p14:tracePt t="95786" x="6316663" y="3238500"/>
          <p14:tracePt t="95804" x="6294438" y="3230563"/>
          <p14:tracePt t="95820" x="6286500" y="3216275"/>
          <p14:tracePt t="95837" x="6278563" y="3208338"/>
          <p14:tracePt t="95859" x="6278563" y="3200400"/>
          <p14:tracePt t="95875" x="6278563" y="3192463"/>
          <p14:tracePt t="95886" x="6286500" y="3154363"/>
          <p14:tracePt t="95904" x="6324600" y="3124200"/>
          <p14:tracePt t="95920" x="6370638" y="3078163"/>
          <p14:tracePt t="95936" x="6416675" y="3032125"/>
          <p14:tracePt t="95953" x="6446838" y="3009900"/>
          <p14:tracePt t="95969" x="6469063" y="2994025"/>
          <p14:tracePt t="95986" x="6499225" y="2987675"/>
          <p14:tracePt t="95986" x="6515100" y="2987675"/>
          <p14:tracePt t="96004" x="6545263" y="2987675"/>
          <p14:tracePt t="96020" x="6583363" y="3001963"/>
          <p14:tracePt t="96036" x="6621463" y="3048000"/>
          <p14:tracePt t="96053" x="6659563" y="3086100"/>
          <p14:tracePt t="96070" x="6667500" y="3094038"/>
          <p14:tracePt t="96086" x="6675438" y="3094038"/>
          <p14:tracePt t="96102" x="6675438" y="3101975"/>
          <p14:tracePt t="96131" x="6683375" y="3101975"/>
          <p14:tracePt t="96179" x="6683375" y="3086100"/>
          <p14:tracePt t="96211" x="6667500" y="3078163"/>
          <p14:tracePt t="96220" x="6659563" y="3078163"/>
          <p14:tracePt t="96227" x="6637338" y="3078163"/>
          <p14:tracePt t="96236" x="6561138" y="3078163"/>
          <p14:tracePt t="96253" x="6492875" y="3078163"/>
          <p14:tracePt t="96269" x="6400800" y="3078163"/>
          <p14:tracePt t="96286" x="6332538" y="3101975"/>
          <p14:tracePt t="96303" x="6270625" y="3124200"/>
          <p14:tracePt t="96320" x="6248400" y="3140075"/>
          <p14:tracePt t="96337" x="6232525" y="3146425"/>
          <p14:tracePt t="96353" x="6232525" y="3154363"/>
          <p14:tracePt t="96369" x="6226175" y="3154363"/>
          <p14:tracePt t="96385" x="6226175" y="3162300"/>
          <p14:tracePt t="96420" x="6218238" y="3162300"/>
          <p14:tracePt t="96436" x="6218238" y="3140075"/>
          <p14:tracePt t="96459" x="6232525" y="3116263"/>
          <p14:tracePt t="96468" x="6256338" y="3078163"/>
          <p14:tracePt t="96475" x="6278563" y="3063875"/>
          <p14:tracePt t="96486" x="6332538" y="3001963"/>
          <p14:tracePt t="96503" x="6362700" y="2979738"/>
          <p14:tracePt t="96520" x="6384925" y="2963863"/>
          <p14:tracePt t="96537" x="6400800" y="2949575"/>
          <p14:tracePt t="96553" x="6416675" y="2949575"/>
          <p14:tracePt t="96569" x="6423025" y="2941638"/>
          <p14:tracePt t="96585" x="6416675" y="2941638"/>
          <p14:tracePt t="96659" x="6400800" y="2949575"/>
          <p14:tracePt t="96668" x="6392863" y="2963863"/>
          <p14:tracePt t="96675" x="6384925" y="2987675"/>
          <p14:tracePt t="96686" x="6340475" y="3048000"/>
          <p14:tracePt t="96703" x="6294438" y="3101975"/>
          <p14:tracePt t="96720" x="6278563" y="3132138"/>
          <p14:tracePt t="96736" x="6270625" y="3146425"/>
          <p14:tracePt t="96753" x="6270625" y="3140075"/>
          <p14:tracePt t="96884" x="6270625" y="3124200"/>
          <p14:tracePt t="96891" x="6270625" y="3108325"/>
          <p14:tracePt t="96902" x="6278563" y="3086100"/>
          <p14:tracePt t="96919" x="6286500" y="3063875"/>
          <p14:tracePt t="96936" x="6286500" y="3055938"/>
          <p14:tracePt t="96952" x="6294438" y="3040063"/>
          <p14:tracePt t="96969" x="6302375" y="3009900"/>
          <p14:tracePt t="96986" x="6302375" y="2994025"/>
          <p14:tracePt t="96986" x="6302375" y="2979738"/>
          <p14:tracePt t="97004" x="6302375" y="2963863"/>
          <p14:tracePt t="97020" x="6308725" y="2955925"/>
          <p14:tracePt t="97043" x="6308725" y="2949575"/>
          <p14:tracePt t="97276" x="6308725" y="2925763"/>
          <p14:tracePt t="97284" x="6308725" y="2895600"/>
          <p14:tracePt t="97291" x="6308725" y="2849563"/>
          <p14:tracePt t="97304" x="6308725" y="2765425"/>
          <p14:tracePt t="97320" x="6308725" y="2682875"/>
          <p14:tracePt t="97336" x="6308725" y="2644775"/>
          <p14:tracePt t="97353" x="6308725" y="2613025"/>
          <p14:tracePt t="97369" x="6308725" y="2606675"/>
          <p14:tracePt t="97386" x="6308725" y="2644775"/>
          <p14:tracePt t="97476" x="6294438" y="2697163"/>
          <p14:tracePt t="97484" x="6278563" y="2735263"/>
          <p14:tracePt t="97491" x="6270625" y="2811463"/>
          <p14:tracePt t="97502" x="6248400" y="2987675"/>
          <p14:tracePt t="97520" x="6240463" y="3146425"/>
          <p14:tracePt t="97536" x="6240463" y="3322638"/>
          <p14:tracePt t="97553" x="6240463" y="3429000"/>
          <p14:tracePt t="97570" x="6264275" y="3527425"/>
          <p14:tracePt t="97586" x="6278563" y="3559175"/>
          <p14:tracePt t="97603" x="6270625" y="3559175"/>
          <p14:tracePt t="97699" x="6256338" y="3559175"/>
          <p14:tracePt t="97708" x="6232525" y="3559175"/>
          <p14:tracePt t="97719" x="6194425" y="3559175"/>
          <p14:tracePt t="97736" x="6142038" y="3559175"/>
          <p14:tracePt t="97753" x="6065838" y="3565525"/>
          <p14:tracePt t="97770" x="6011863" y="3589338"/>
          <p14:tracePt t="97770" x="6003925" y="3597275"/>
          <p14:tracePt t="97788" x="5981700" y="3603625"/>
          <p14:tracePt t="97803" x="5951538" y="3627438"/>
          <p14:tracePt t="97820" x="5959475" y="3627438"/>
          <p14:tracePt t="97891" x="5989638" y="3603625"/>
          <p14:tracePt t="97899" x="6027738" y="3581400"/>
          <p14:tracePt t="97907" x="6103938" y="3551238"/>
          <p14:tracePt t="97919" x="6210300" y="3513138"/>
          <p14:tracePt t="97936" x="6302375" y="3497263"/>
          <p14:tracePt t="97953" x="6416675" y="3497263"/>
          <p14:tracePt t="97970" x="6515100" y="3497263"/>
          <p14:tracePt t="97986" x="6629400" y="3497263"/>
          <p14:tracePt t="97986" x="6689725" y="3505200"/>
          <p14:tracePt t="98004" x="6811963" y="3551238"/>
          <p14:tracePt t="98021" x="6911975" y="3603625"/>
          <p14:tracePt t="98037" x="7002463" y="3649663"/>
          <p14:tracePt t="98053" x="7086600" y="3695700"/>
          <p14:tracePt t="98070" x="7170738" y="3741738"/>
          <p14:tracePt t="98086" x="7285038" y="3779838"/>
          <p14:tracePt t="98103" x="7375525" y="3802063"/>
          <p14:tracePt t="98120" x="7399338" y="3817938"/>
          <p14:tracePt t="98136" x="7421563" y="3832225"/>
          <p14:tracePt t="98153" x="7437438" y="3840163"/>
          <p14:tracePt t="98153" x="7451725" y="3840163"/>
          <p14:tracePt t="98172" x="7467600" y="3848100"/>
          <p14:tracePt t="98186" x="7475538" y="3856038"/>
          <p14:tracePt t="98316" x="7475538" y="3863975"/>
          <p14:tracePt t="98540" x="7467600" y="3870325"/>
          <p14:tracePt t="98644" x="7459663" y="3870325"/>
          <p14:tracePt t="98661" x="7459663" y="3878263"/>
          <p14:tracePt t="98668" x="7451725" y="3878263"/>
          <p14:tracePt t="98675" x="7451725" y="3886200"/>
          <p14:tracePt t="98686" x="7429500" y="3902075"/>
          <p14:tracePt t="98703" x="7391400" y="3932238"/>
          <p14:tracePt t="98720" x="7375525" y="3946525"/>
          <p14:tracePt t="98736" x="7323138" y="3970338"/>
          <p14:tracePt t="98753" x="7323138" y="3978275"/>
          <p14:tracePt t="98769" x="7331075" y="3978275"/>
          <p14:tracePt t="98923" x="7345363" y="3978275"/>
          <p14:tracePt t="98931" x="7353300" y="3978275"/>
          <p14:tracePt t="99012" x="7361238" y="3978275"/>
          <p14:tracePt t="99052" x="7369175" y="3978275"/>
          <p14:tracePt t="99124" x="7375525" y="3978275"/>
          <p14:tracePt t="99155" x="7383463" y="3970338"/>
          <p14:tracePt t="99173" x="7399338" y="3962400"/>
          <p14:tracePt t="99179" x="7399338" y="3940175"/>
          <p14:tracePt t="99195" x="7399338" y="3932238"/>
          <p14:tracePt t="99211" x="7399338" y="3924300"/>
          <p14:tracePt t="99220" x="7399338" y="3916363"/>
          <p14:tracePt t="99236" x="7391400" y="3894138"/>
          <p14:tracePt t="99254" x="7369175" y="3870325"/>
          <p14:tracePt t="99270" x="7345363" y="3848100"/>
          <p14:tracePt t="99286" x="7315200" y="3810000"/>
          <p14:tracePt t="99303" x="7246938" y="3779838"/>
          <p14:tracePt t="99320" x="7146925" y="3756025"/>
          <p14:tracePt t="99336" x="7070725" y="3733800"/>
          <p14:tracePt t="99353" x="7002463" y="3725863"/>
          <p14:tracePt t="99370" x="6934200" y="3711575"/>
          <p14:tracePt t="99386" x="6873875" y="3711575"/>
          <p14:tracePt t="99386" x="6842125" y="3711575"/>
          <p14:tracePt t="99404" x="6789738" y="3711575"/>
          <p14:tracePt t="99420" x="6727825" y="3711575"/>
          <p14:tracePt t="99437" x="6683375" y="3711575"/>
          <p14:tracePt t="99453" x="6613525" y="3703638"/>
          <p14:tracePt t="99470" x="6569075" y="3695700"/>
          <p14:tracePt t="99486" x="6530975" y="3695700"/>
          <p14:tracePt t="99503" x="6461125" y="3695700"/>
          <p14:tracePt t="99520" x="6362700" y="3695700"/>
          <p14:tracePt t="99536" x="6270625" y="3695700"/>
          <p14:tracePt t="99553" x="6172200" y="3695700"/>
          <p14:tracePt t="99570" x="6065838" y="3695700"/>
          <p14:tracePt t="99587" x="5989638" y="3695700"/>
          <p14:tracePt t="99587" x="5965825" y="3695700"/>
          <p14:tracePt t="99604" x="5883275" y="3703638"/>
          <p14:tracePt t="99620" x="5807075" y="3733800"/>
          <p14:tracePt t="99637" x="5737225" y="3771900"/>
          <p14:tracePt t="99653" x="5661025" y="3817938"/>
          <p14:tracePt t="99671" x="5592763" y="3878263"/>
          <p14:tracePt t="99686" x="5516563" y="3946525"/>
          <p14:tracePt t="99703" x="5456238" y="4016375"/>
          <p14:tracePt t="99720" x="5394325" y="4137025"/>
          <p14:tracePt t="99736" x="5303838" y="4251325"/>
          <p14:tracePt t="99753" x="5181600" y="4397375"/>
          <p14:tracePt t="99770" x="5083175" y="4525963"/>
          <p14:tracePt t="99770" x="5029200" y="4594225"/>
          <p14:tracePt t="99788" x="4968875" y="4656138"/>
          <p14:tracePt t="99802" x="4892675" y="4816475"/>
          <p14:tracePt t="99820" x="4868863" y="4930775"/>
          <p14:tracePt t="99837" x="4868863" y="5089525"/>
          <p14:tracePt t="99853" x="4922838" y="5257800"/>
          <p14:tracePt t="99870" x="5029200" y="5426075"/>
          <p14:tracePt t="99887" x="5181600" y="5654675"/>
          <p14:tracePt t="99903" x="5326063" y="5837238"/>
          <p14:tracePt t="99920" x="5508625" y="5989638"/>
          <p14:tracePt t="99936" x="5630863" y="6103938"/>
          <p14:tracePt t="99953" x="5837238" y="6164263"/>
          <p14:tracePt t="99970" x="6057900" y="6202363"/>
          <p14:tracePt t="99970" x="6226175" y="6202363"/>
          <p14:tracePt t="99988" x="6384925" y="6202363"/>
          <p14:tracePt t="100002" x="6865938" y="6172200"/>
          <p14:tracePt t="100021" x="7285038" y="6103938"/>
          <p14:tracePt t="100037" x="7612063" y="6019800"/>
          <p14:tracePt t="100053" x="7947025" y="5913438"/>
          <p14:tracePt t="100070" x="8213725" y="5813425"/>
          <p14:tracePt t="100086" x="8526463" y="5692775"/>
          <p14:tracePt t="100103" x="8839200" y="5532438"/>
          <p14:tracePt t="100120" x="9021763" y="5426075"/>
          <p14:tracePt t="100136" x="9097963" y="5326063"/>
          <p14:tracePt t="100153" x="9113838" y="5235575"/>
          <p14:tracePt t="100153" x="9113838" y="5189538"/>
          <p14:tracePt t="100172" x="9113838" y="5143500"/>
          <p14:tracePt t="100186" x="9113838" y="5029200"/>
          <p14:tracePt t="100186" x="9075738" y="4975225"/>
          <p14:tracePt t="100204" x="8969375" y="4822825"/>
          <p14:tracePt t="100220" x="8877300" y="4694238"/>
          <p14:tracePt t="100237" x="8770938" y="4572000"/>
          <p14:tracePt t="100253" x="8664575" y="4465638"/>
          <p14:tracePt t="100270" x="8550275" y="4359275"/>
          <p14:tracePt t="100287" x="8397875" y="4237038"/>
          <p14:tracePt t="100304" x="8259763" y="4144963"/>
          <p14:tracePt t="100320" x="8061325" y="4060825"/>
          <p14:tracePt t="100336" x="7886700" y="4000500"/>
          <p14:tracePt t="100353" x="7718425" y="3984625"/>
          <p14:tracePt t="100370" x="7604125" y="3978275"/>
          <p14:tracePt t="100386" x="7497763" y="3978275"/>
          <p14:tracePt t="100386" x="7451725" y="3978275"/>
          <p14:tracePt t="100404" x="7323138" y="4016375"/>
          <p14:tracePt t="100420" x="7178675" y="4084638"/>
          <p14:tracePt t="100437" x="7070725" y="4130675"/>
          <p14:tracePt t="100453" x="7018338" y="4152900"/>
          <p14:tracePt t="100470" x="7002463" y="4152900"/>
          <p14:tracePt t="100486" x="7018338" y="4137025"/>
          <p14:tracePt t="100563" x="7040563" y="4122738"/>
          <p14:tracePt t="100571" x="7064375" y="4098925"/>
          <p14:tracePt t="100586" x="7102475" y="4060825"/>
          <p14:tracePt t="100586" x="7116763" y="4046538"/>
          <p14:tracePt t="100604" x="7146925" y="4008438"/>
          <p14:tracePt t="100620" x="7162800" y="3970338"/>
          <p14:tracePt t="100637" x="7178675" y="3940175"/>
          <p14:tracePt t="100653" x="7185025" y="3916363"/>
          <p14:tracePt t="100671" x="7185025" y="3894138"/>
          <p14:tracePt t="100687" x="7185025" y="3870325"/>
          <p14:tracePt t="100703" x="7185025" y="3840163"/>
          <p14:tracePt t="100720" x="7185025" y="3810000"/>
          <p14:tracePt t="100737" x="7154863" y="3787775"/>
          <p14:tracePt t="100753" x="7116763" y="3763963"/>
          <p14:tracePt t="100770" x="7078663" y="3733800"/>
          <p14:tracePt t="100770" x="7032625" y="3717925"/>
          <p14:tracePt t="100788" x="7010400" y="3703638"/>
          <p14:tracePt t="100803" x="6934200" y="3665538"/>
          <p14:tracePt t="100820" x="6888163" y="3649663"/>
          <p14:tracePt t="100837" x="6873875" y="3635375"/>
          <p14:tracePt t="100853" x="6858000" y="3627438"/>
          <p14:tracePt t="100869" x="6858000" y="3619500"/>
          <p14:tracePt t="100891" x="6850063" y="3619500"/>
          <p14:tracePt t="100903" x="6835775" y="3611563"/>
          <p14:tracePt t="100920" x="6797675" y="3603625"/>
          <p14:tracePt t="100936" x="6721475" y="3589338"/>
          <p14:tracePt t="100953" x="6599238" y="3589338"/>
          <p14:tracePt t="100970" x="6423025" y="3589338"/>
          <p14:tracePt t="100986" x="6226175" y="3589338"/>
          <p14:tracePt t="100986" x="6134100" y="3589338"/>
          <p14:tracePt t="101004" x="5973763" y="3589338"/>
          <p14:tracePt t="101021" x="5829300" y="3589338"/>
          <p14:tracePt t="101037" x="5775325" y="3589338"/>
          <p14:tracePt t="101053" x="5730875" y="3603625"/>
          <p14:tracePt t="101070" x="5668963" y="3635375"/>
          <p14:tracePt t="101087" x="5592763" y="3665538"/>
          <p14:tracePt t="101103" x="5532438" y="3695700"/>
          <p14:tracePt t="101120" x="5464175" y="3733800"/>
          <p14:tracePt t="101137" x="5380038" y="3779838"/>
          <p14:tracePt t="101153" x="5265738" y="3825875"/>
          <p14:tracePt t="101153" x="5241925" y="3840163"/>
          <p14:tracePt t="101172" x="5227638" y="3856038"/>
          <p14:tracePt t="101186" x="5173663" y="3894138"/>
          <p14:tracePt t="101204" x="5151438" y="3924300"/>
          <p14:tracePt t="101220" x="5151438" y="3962400"/>
          <p14:tracePt t="101237" x="5151438" y="4038600"/>
          <p14:tracePt t="101254" x="5235575" y="4137025"/>
          <p14:tracePt t="101270" x="5364163" y="4237038"/>
          <p14:tracePt t="101287" x="5502275" y="4289425"/>
          <p14:tracePt t="101303" x="5668963" y="4305300"/>
          <p14:tracePt t="101320" x="5851525" y="4305300"/>
          <p14:tracePt t="101337" x="6019800" y="4206875"/>
          <p14:tracePt t="101353" x="6180138" y="4106863"/>
          <p14:tracePt t="101370" x="6286500" y="4008438"/>
          <p14:tracePt t="101370" x="6302375" y="3962400"/>
          <p14:tracePt t="101388" x="6316663" y="3932238"/>
          <p14:tracePt t="101402" x="6332538" y="3863975"/>
          <p14:tracePt t="101420" x="6370638" y="3832225"/>
          <p14:tracePt t="101437" x="6370638" y="3825875"/>
          <p14:tracePt t="101475" x="6370638" y="3817938"/>
          <p14:tracePt t="101491" x="6370638" y="3810000"/>
          <p14:tracePt t="101531" x="6370638" y="3802063"/>
          <p14:tracePt t="101555" x="6378575" y="3794125"/>
          <p14:tracePt t="101563" x="6384925" y="3787775"/>
          <p14:tracePt t="101572" x="6416675" y="3763963"/>
          <p14:tracePt t="101586" x="6530975" y="3711575"/>
          <p14:tracePt t="101604" x="6629400" y="3679825"/>
          <p14:tracePt t="101620" x="6713538" y="3673475"/>
          <p14:tracePt t="101637" x="6797675" y="3657600"/>
          <p14:tracePt t="101653" x="6888163" y="3657600"/>
          <p14:tracePt t="101671" x="6964363" y="3665538"/>
          <p14:tracePt t="101687" x="7056438" y="3725863"/>
          <p14:tracePt t="101703" x="7154863" y="3794125"/>
          <p14:tracePt t="101720" x="7239000" y="3863975"/>
          <p14:tracePt t="101737" x="7345363" y="3970338"/>
          <p14:tracePt t="101753" x="7413625" y="4046538"/>
          <p14:tracePt t="101770" x="7467600" y="4106863"/>
          <p14:tracePt t="101787" x="7535863" y="4168775"/>
          <p14:tracePt t="101804" x="7535863" y="4175125"/>
          <p14:tracePt t="101820" x="7543800" y="4175125"/>
          <p14:tracePt t="101852" x="7543800" y="4168775"/>
          <p14:tracePt t="101859" x="7543800" y="4152900"/>
          <p14:tracePt t="101869" x="7559675" y="4092575"/>
          <p14:tracePt t="101887" x="7566025" y="4054475"/>
          <p14:tracePt t="101903" x="7566025" y="4000500"/>
          <p14:tracePt t="101920" x="7566025" y="3962400"/>
          <p14:tracePt t="101937" x="7535863" y="3916363"/>
          <p14:tracePt t="101954" x="7505700" y="3878263"/>
          <p14:tracePt t="101970" x="7489825" y="3863975"/>
          <p14:tracePt t="101986" x="7489825" y="3856038"/>
          <p14:tracePt t="102003" x="7483475" y="3856038"/>
          <p14:tracePt t="102019" x="7467600" y="3840163"/>
          <p14:tracePt t="102038" x="7451725" y="3832225"/>
          <p14:tracePt t="102053" x="7421563" y="3817938"/>
          <p14:tracePt t="102070" x="7407275" y="3802063"/>
          <p14:tracePt t="102087" x="7369175" y="3802063"/>
          <p14:tracePt t="102103" x="7307263" y="3802063"/>
          <p14:tracePt t="102120" x="7231063" y="3802063"/>
          <p14:tracePt t="102137" x="7154863" y="3825875"/>
          <p14:tracePt t="102153" x="7102475" y="3848100"/>
          <p14:tracePt t="102153" x="7086600" y="3856038"/>
          <p14:tracePt t="102173" x="7078663" y="3863975"/>
          <p14:tracePt t="102186" x="7048500" y="3878263"/>
          <p14:tracePt t="102204" x="7048500" y="3886200"/>
          <p14:tracePt t="102219" x="7040563" y="3886200"/>
          <p14:tracePt t="102276" x="7032625" y="3886200"/>
          <p14:tracePt t="102283" x="7018338" y="3878263"/>
          <p14:tracePt t="102291" x="7018338" y="3870325"/>
          <p14:tracePt t="102307" x="7010400" y="3848100"/>
          <p14:tracePt t="102319" x="6994525" y="3817938"/>
          <p14:tracePt t="102336" x="6988175" y="3787775"/>
          <p14:tracePt t="102354" x="6988175" y="3756025"/>
          <p14:tracePt t="102371" x="6980238" y="3733800"/>
          <p14:tracePt t="102386" x="6964363" y="3687763"/>
          <p14:tracePt t="102404" x="6956425" y="3635375"/>
          <p14:tracePt t="102420" x="6926263" y="3589338"/>
          <p14:tracePt t="102437" x="6911975" y="3543300"/>
          <p14:tracePt t="102454" x="6904038" y="3521075"/>
          <p14:tracePt t="102470" x="6888163" y="3497263"/>
          <p14:tracePt t="102486" x="6880225" y="3489325"/>
          <p14:tracePt t="102503" x="6865938" y="3489325"/>
          <p14:tracePt t="102563" x="6858000" y="3505200"/>
          <p14:tracePt t="102571" x="6842125" y="3543300"/>
          <p14:tracePt t="102586" x="6835775" y="3573463"/>
          <p14:tracePt t="102604" x="6835775" y="3589338"/>
          <p14:tracePt t="102620" x="6835775" y="3581400"/>
          <p14:tracePt t="102684" x="6835775" y="3565525"/>
          <p14:tracePt t="102692" x="6835775" y="3551238"/>
          <p14:tracePt t="102703" x="6835775" y="3505200"/>
          <p14:tracePt t="102720" x="6819900" y="3459163"/>
          <p14:tracePt t="102737" x="6804025" y="3413125"/>
          <p14:tracePt t="102753" x="6797675" y="3382963"/>
          <p14:tracePt t="102770" x="6789738" y="3344863"/>
          <p14:tracePt t="102770" x="6773863" y="3330575"/>
          <p14:tracePt t="102788" x="6765925" y="3314700"/>
          <p14:tracePt t="102803" x="6727825" y="3276600"/>
          <p14:tracePt t="102821" x="6705600" y="3254375"/>
          <p14:tracePt t="102837" x="6659563" y="3208338"/>
          <p14:tracePt t="102853" x="6637338" y="3162300"/>
          <p14:tracePt t="102870" x="6591300" y="3132138"/>
          <p14:tracePt t="102887" x="6569075" y="3124200"/>
          <p14:tracePt t="102903" x="6561138" y="3116263"/>
          <p14:tracePt t="102919" x="6553200" y="3116263"/>
          <p14:tracePt t="102936" x="6545263" y="3108325"/>
          <p14:tracePt t="102953" x="6545263" y="3086100"/>
          <p14:tracePt t="102969" x="6537325" y="3040063"/>
          <p14:tracePt t="102987" x="6530975" y="2971800"/>
          <p14:tracePt t="102987" x="6515100" y="2941638"/>
          <p14:tracePt t="103004" x="6515100" y="2887663"/>
          <p14:tracePt t="103021" x="6507163" y="2835275"/>
          <p14:tracePt t="103037" x="6507163" y="2803525"/>
          <p14:tracePt t="103054" x="6507163" y="2765425"/>
          <p14:tracePt t="103070" x="6507163" y="2735263"/>
          <p14:tracePt t="103087" x="6499225" y="2713038"/>
          <p14:tracePt t="103103" x="6492875" y="2697163"/>
          <p14:tracePt t="103131" x="6477000" y="2713038"/>
          <p14:tracePt t="103205" x="6477000" y="2773363"/>
          <p14:tracePt t="103212" x="6454775" y="2849563"/>
          <p14:tracePt t="103220" x="6446838" y="3009900"/>
          <p14:tracePt t="103237" x="6446838" y="3216275"/>
          <p14:tracePt t="103253" x="6461125" y="3375025"/>
          <p14:tracePt t="103270" x="6537325" y="3521075"/>
          <p14:tracePt t="103287" x="6637338" y="3611563"/>
          <p14:tracePt t="103303" x="6667500" y="3649663"/>
          <p14:tracePt t="103320" x="6743700" y="3665538"/>
          <p14:tracePt t="103337" x="6797675" y="3665538"/>
          <p14:tracePt t="103353" x="6842125" y="3649663"/>
          <p14:tracePt t="103370" x="6904038" y="3627438"/>
          <p14:tracePt t="103370" x="6918325" y="3619500"/>
          <p14:tracePt t="103388" x="6964363" y="3603625"/>
          <p14:tracePt t="103404" x="7010400" y="3597275"/>
          <p14:tracePt t="103420" x="7056438" y="3589338"/>
          <p14:tracePt t="103437" x="7124700" y="3573463"/>
          <p14:tracePt t="103454" x="7140575" y="3559175"/>
          <p14:tracePt t="103470" x="7162800" y="3543300"/>
          <p14:tracePt t="103487" x="7170738" y="3543300"/>
          <p14:tracePt t="103503" x="7170738" y="3535363"/>
          <p14:tracePt t="103520" x="7178675" y="3535363"/>
          <p14:tracePt t="103604" x="7178675" y="3543300"/>
          <p14:tracePt t="103644" x="7178675" y="3551238"/>
          <p14:tracePt t="103740" x="7200900" y="3551238"/>
          <p14:tracePt t="103748" x="7246938" y="3535363"/>
          <p14:tracePt t="103756" x="7269163" y="3527425"/>
          <p14:tracePt t="103770" x="7331075" y="3489325"/>
          <p14:tracePt t="103770" x="7375525" y="3459163"/>
          <p14:tracePt t="103789" x="7437438" y="3421063"/>
          <p14:tracePt t="103805" x="7483475" y="3390900"/>
          <p14:tracePt t="103821" x="7521575" y="3368675"/>
          <p14:tracePt t="103837" x="7543800" y="3344863"/>
          <p14:tracePt t="103854" x="7566025" y="3336925"/>
          <p14:tracePt t="103870" x="7573963" y="3336925"/>
          <p14:tracePt t="103886" x="7589838" y="3330575"/>
          <p14:tracePt t="103903" x="7597775" y="3322638"/>
          <p14:tracePt t="103920" x="7604125" y="3314700"/>
          <p14:tracePt t="103980" x="7604125" y="3306763"/>
          <p14:tracePt t="103995" x="7620000" y="3298825"/>
          <p14:tracePt t="104004" x="7620000" y="3284538"/>
          <p14:tracePt t="104020" x="7627938" y="3276600"/>
          <p14:tracePt t="104036" x="7627938" y="3268663"/>
          <p14:tracePt t="104189" x="7620000" y="3268663"/>
          <p14:tracePt t="104236" x="7612063" y="3268663"/>
          <p14:tracePt t="104244" x="7612063" y="3276600"/>
          <p14:tracePt t="104260" x="7604125" y="3284538"/>
          <p14:tracePt t="104276" x="7597775" y="3284538"/>
          <p14:tracePt t="104292" x="7597775" y="3292475"/>
          <p14:tracePt t="104308" x="7589838" y="3298825"/>
          <p14:tracePt t="104323" x="7581900" y="3298825"/>
          <p14:tracePt t="104364" x="7573963" y="3306763"/>
          <p14:tracePt t="104396" x="7566025" y="3314700"/>
          <p14:tracePt t="104420" x="7559675" y="3322638"/>
          <p14:tracePt t="104428" x="7543800" y="3322638"/>
          <p14:tracePt t="104437" x="7535863" y="3330575"/>
          <p14:tracePt t="104453" x="7535863" y="3336925"/>
          <p14:tracePt t="104470" x="7527925" y="3336925"/>
          <p14:tracePt t="104532" x="7527925" y="3344863"/>
          <p14:tracePt t="104556" x="7521575" y="3344863"/>
          <p14:tracePt t="104563" x="7505700" y="3344863"/>
          <p14:tracePt t="104572" x="7497763" y="3352800"/>
          <p14:tracePt t="104586" x="7451725" y="3368675"/>
          <p14:tracePt t="104605" x="7421563" y="3390900"/>
          <p14:tracePt t="104621" x="7399338" y="3406775"/>
          <p14:tracePt t="104637" x="7391400" y="3406775"/>
          <p14:tracePt t="104653" x="7369175" y="3413125"/>
          <p14:tracePt t="104670" x="7369175" y="3421063"/>
          <p14:tracePt t="104686" x="7353300" y="3421063"/>
          <p14:tracePt t="104703" x="7345363" y="3429000"/>
          <p14:tracePt t="104812" x="7337425" y="3436938"/>
          <p14:tracePt t="104836" x="7331075" y="3451225"/>
          <p14:tracePt t="104843" x="7331075" y="3459163"/>
          <p14:tracePt t="104860" x="7331075" y="3467100"/>
          <p14:tracePt t="104870" x="7331075" y="3482975"/>
          <p14:tracePt t="104886" x="7331075" y="3489325"/>
          <p14:tracePt t="104903" x="7345363" y="3505200"/>
          <p14:tracePt t="104920" x="7353300" y="3513138"/>
          <p14:tracePt t="104937" x="7375525" y="3521075"/>
          <p14:tracePt t="104953" x="7399338" y="3527425"/>
          <p14:tracePt t="104970" x="7429500" y="3535363"/>
          <p14:tracePt t="104970" x="7437438" y="3551238"/>
          <p14:tracePt t="104988" x="7451725" y="3551238"/>
          <p14:tracePt t="104988" x="7475538" y="3559175"/>
          <p14:tracePt t="105004" x="7521575" y="3573463"/>
          <p14:tracePt t="105020" x="7573963" y="3581400"/>
          <p14:tracePt t="105037" x="7604125" y="3581400"/>
          <p14:tracePt t="105053" x="7620000" y="3581400"/>
          <p14:tracePt t="105070" x="7627938" y="3581400"/>
          <p14:tracePt t="105086" x="7612063" y="3573463"/>
          <p14:tracePt t="105188" x="7597775" y="3573463"/>
          <p14:tracePt t="105196" x="7566025" y="3573463"/>
          <p14:tracePt t="105204" x="7505700" y="3573463"/>
          <p14:tracePt t="105222" x="7459663" y="3573463"/>
          <p14:tracePt t="105238" x="7413625" y="3573463"/>
          <p14:tracePt t="105254" x="7399338" y="3573463"/>
          <p14:tracePt t="105270" x="7369175" y="3573463"/>
          <p14:tracePt t="105287" x="7331075" y="3573463"/>
          <p14:tracePt t="105304" x="7292975" y="3573463"/>
          <p14:tracePt t="105320" x="7261225" y="3573463"/>
          <p14:tracePt t="105337" x="7216775" y="3573463"/>
          <p14:tracePt t="105354" x="7170738" y="3573463"/>
          <p14:tracePt t="105370" x="7086600" y="3573463"/>
          <p14:tracePt t="105370" x="7056438" y="3573463"/>
          <p14:tracePt t="105388" x="7018338" y="3573463"/>
          <p14:tracePt t="105404" x="6972300" y="3573463"/>
          <p14:tracePt t="105421" x="6934200" y="3573463"/>
          <p14:tracePt t="105437" x="6888163" y="3573463"/>
          <p14:tracePt t="105453" x="6842125" y="3573463"/>
          <p14:tracePt t="105470" x="6773863" y="3573463"/>
          <p14:tracePt t="105487" x="6713538" y="3573463"/>
          <p14:tracePt t="105503" x="6651625" y="3573463"/>
          <p14:tracePt t="105521" x="6569075" y="3573463"/>
          <p14:tracePt t="105538" x="6492875" y="3573463"/>
          <p14:tracePt t="105554" x="6416675" y="3573463"/>
          <p14:tracePt t="105571" x="6346825" y="3573463"/>
          <p14:tracePt t="105571" x="6316663" y="3573463"/>
          <p14:tracePt t="105588" x="6270625" y="3573463"/>
          <p14:tracePt t="105605" x="6218238" y="3573463"/>
          <p14:tracePt t="105621" x="6188075" y="3573463"/>
          <p14:tracePt t="105637" x="6156325" y="3573463"/>
          <p14:tracePt t="105654" x="6103938" y="3573463"/>
          <p14:tracePt t="105670" x="6042025" y="3573463"/>
          <p14:tracePt t="105687" x="5973763" y="3573463"/>
          <p14:tracePt t="105703" x="5913438" y="3581400"/>
          <p14:tracePt t="105721" x="5851525" y="3581400"/>
          <p14:tracePt t="105737" x="5807075" y="3581400"/>
          <p14:tracePt t="105753" x="5768975" y="3589338"/>
          <p14:tracePt t="105770" x="5753100" y="3597275"/>
          <p14:tracePt t="105770" x="5737225" y="3603625"/>
          <p14:tracePt t="105789" x="5730875" y="3603625"/>
          <p14:tracePt t="105804" x="5715000" y="3611563"/>
          <p14:tracePt t="105820" x="5699125" y="3627438"/>
          <p14:tracePt t="105837" x="5692775" y="3635375"/>
          <p14:tracePt t="105853" x="5684838" y="3641725"/>
          <p14:tracePt t="105876" x="5699125" y="3641725"/>
          <p14:tracePt t="106140" x="5715000" y="3641725"/>
          <p14:tracePt t="106148" x="5715000" y="3635375"/>
          <p14:tracePt t="106156" x="5753100" y="3611563"/>
          <p14:tracePt t="106173" x="5768975" y="3603625"/>
          <p14:tracePt t="106186" x="5807075" y="3565525"/>
          <p14:tracePt t="106204" x="5821363" y="3551238"/>
          <p14:tracePt t="106222" x="5829300" y="3543300"/>
          <p14:tracePt t="106237" x="5829300" y="3527425"/>
          <p14:tracePt t="106254" x="5837238" y="3527425"/>
          <p14:tracePt t="106270" x="5845175" y="3513138"/>
          <p14:tracePt t="106287" x="5851525" y="3505200"/>
          <p14:tracePt t="106303" x="5875338" y="3497263"/>
          <p14:tracePt t="106323" x="5883275" y="3489325"/>
          <p14:tracePt t="106336" x="5905500" y="3475038"/>
          <p14:tracePt t="106354" x="5973763" y="3451225"/>
          <p14:tracePt t="106370" x="6049963" y="3429000"/>
          <p14:tracePt t="106370" x="6065838" y="3429000"/>
          <p14:tracePt t="106388" x="6080125" y="3429000"/>
          <p14:tracePt t="106405" x="6088063" y="3444875"/>
          <p14:tracePt t="106420" x="5943600" y="3635375"/>
          <p14:tracePt t="106437" x="5684838" y="3962400"/>
          <p14:tracePt t="106454" x="5295900" y="4343400"/>
          <p14:tracePt t="106470" x="4610100" y="4860925"/>
          <p14:tracePt t="106487" x="3741738" y="5470525"/>
          <p14:tracePt t="106504" x="2979738" y="5989638"/>
          <p14:tracePt t="106521" x="2270125" y="6523038"/>
          <p14:tracePt t="106537" x="1706563" y="6850063"/>
          <p14:tracePt t="106852" x="898525" y="6530975"/>
          <p14:tracePt t="106860" x="884238" y="6515100"/>
          <p14:tracePt t="106876" x="868363" y="6499225"/>
          <p14:tracePt t="106886" x="854075" y="6484938"/>
          <p14:tracePt t="106903" x="838200" y="6484938"/>
          <p14:tracePt t="106964" x="808038" y="6499225"/>
          <p14:tracePt t="106972" x="746125" y="6523038"/>
          <p14:tracePt t="106986" x="593725" y="6591300"/>
          <p14:tracePt t="108348" x="906463" y="6484938"/>
          <p14:tracePt t="108356" x="1082675" y="6416675"/>
          <p14:tracePt t="108370" x="1935163" y="6126163"/>
          <p14:tracePt t="108389" x="2735263" y="5913438"/>
          <p14:tracePt t="108404" x="3482975" y="5692775"/>
          <p14:tracePt t="108421" x="3946525" y="5508625"/>
          <p14:tracePt t="108437" x="4221163" y="5387975"/>
          <p14:tracePt t="108454" x="4465638" y="5287963"/>
          <p14:tracePt t="108470" x="4632325" y="5211763"/>
          <p14:tracePt t="108488" x="4784725" y="5135563"/>
          <p14:tracePt t="108504" x="4953000" y="5059363"/>
          <p14:tracePt t="108521" x="5097463" y="4975225"/>
          <p14:tracePt t="108537" x="5257800" y="4937125"/>
          <p14:tracePt t="108554" x="5440363" y="4884738"/>
          <p14:tracePt t="108571" x="5646738" y="4854575"/>
          <p14:tracePt t="108571" x="5737225" y="4846638"/>
          <p14:tracePt t="108588" x="5845175" y="4830763"/>
          <p14:tracePt t="108604" x="5965825" y="4816475"/>
          <p14:tracePt t="108621" x="6118225" y="4816475"/>
          <p14:tracePt t="108637" x="6270625" y="4816475"/>
          <p14:tracePt t="108654" x="6416675" y="4808538"/>
          <p14:tracePt t="108671" x="6499225" y="4792663"/>
          <p14:tracePt t="108688" x="6599238" y="4770438"/>
          <p14:tracePt t="108704" x="6645275" y="4740275"/>
          <p14:tracePt t="108722" x="6689725" y="4716463"/>
          <p14:tracePt t="108737" x="6727825" y="4678363"/>
          <p14:tracePt t="108754" x="6759575" y="4640263"/>
          <p14:tracePt t="108754" x="6765925" y="4632325"/>
          <p14:tracePt t="108772" x="6765925" y="4618038"/>
          <p14:tracePt t="108786" x="6789738" y="4594225"/>
          <p14:tracePt t="108805" x="6797675" y="4579938"/>
          <p14:tracePt t="108821" x="6819900" y="4556125"/>
          <p14:tracePt t="108838" x="6850063" y="4533900"/>
          <p14:tracePt t="108854" x="6911975" y="4503738"/>
          <p14:tracePt t="108871" x="6988175" y="4473575"/>
          <p14:tracePt t="108888" x="7070725" y="4427538"/>
          <p14:tracePt t="108904" x="7124700" y="4389438"/>
          <p14:tracePt t="108921" x="7154863" y="4373563"/>
          <p14:tracePt t="108937" x="7162800" y="4359275"/>
          <p14:tracePt t="108954" x="7162800" y="4351338"/>
          <p14:tracePt t="108970" x="7162800" y="4343400"/>
          <p14:tracePt t="109004" x="7170738" y="4343400"/>
          <p14:tracePt t="109028" x="7178675" y="4343400"/>
          <p14:tracePt t="109036" x="7192963" y="4335463"/>
          <p14:tracePt t="109052" x="7200900" y="4327525"/>
          <p14:tracePt t="109060" x="7223125" y="4327525"/>
          <p14:tracePt t="109070" x="7261225" y="4313238"/>
          <p14:tracePt t="109088" x="7299325" y="4305300"/>
          <p14:tracePt t="109104" x="7315200" y="4305300"/>
          <p14:tracePt t="109120" x="7337425" y="4305300"/>
          <p14:tracePt t="109138" x="7361238" y="4305300"/>
          <p14:tracePt t="109154" x="7369175" y="4321175"/>
          <p14:tracePt t="109170" x="7369175" y="4351338"/>
          <p14:tracePt t="109188" x="7369175" y="4381500"/>
          <p14:tracePt t="109204" x="7375525" y="4427538"/>
          <p14:tracePt t="109222" x="7383463" y="4435475"/>
          <p14:tracePt t="109238" x="7383463" y="4457700"/>
          <p14:tracePt t="109253" x="7383463" y="4473575"/>
          <p14:tracePt t="109271" x="7383463" y="4479925"/>
          <p14:tracePt t="109287" x="7383463" y="4487863"/>
          <p14:tracePt t="109308" x="7383463" y="4495800"/>
          <p14:tracePt t="109324" x="7383463" y="4503738"/>
          <p14:tracePt t="109356" x="7383463" y="4511675"/>
          <p14:tracePt t="109364" x="7383463" y="4518025"/>
          <p14:tracePt t="109372" x="7383463" y="4525963"/>
          <p14:tracePt t="109388" x="7383463" y="4541838"/>
          <p14:tracePt t="109404" x="7383463" y="4549775"/>
          <p14:tracePt t="109421" x="7375525" y="4549775"/>
          <p14:tracePt t="109444" x="7361238" y="4564063"/>
          <p14:tracePt t="109453" x="7353300" y="4556125"/>
          <p14:tracePt t="109500" x="7345363" y="4541838"/>
          <p14:tracePt t="109508" x="7331075" y="4525963"/>
          <p14:tracePt t="109520" x="7323138" y="4495800"/>
          <p14:tracePt t="109537" x="7307263" y="4449763"/>
          <p14:tracePt t="109554" x="7299325" y="4403725"/>
          <p14:tracePt t="109570" x="7285038" y="4365625"/>
          <p14:tracePt t="109570" x="7277100" y="4343400"/>
          <p14:tracePt t="109588" x="7269163" y="4313238"/>
          <p14:tracePt t="109605" x="7246938" y="4283075"/>
          <p14:tracePt t="109621" x="7231063" y="4259263"/>
          <p14:tracePt t="109644" x="7223125" y="4259263"/>
          <p14:tracePt t="109660" x="7208838" y="4251325"/>
          <p14:tracePt t="109684" x="7200900" y="4251325"/>
          <p14:tracePt t="109692" x="7185025" y="4251325"/>
          <p14:tracePt t="109703" x="7162800" y="4251325"/>
          <p14:tracePt t="109721" x="7146925" y="4251325"/>
          <p14:tracePt t="109737" x="7124700" y="4251325"/>
          <p14:tracePt t="109754" x="7102475" y="4267200"/>
          <p14:tracePt t="109771" x="7086600" y="4321175"/>
          <p14:tracePt t="109789" x="7070725" y="4365625"/>
          <p14:tracePt t="109804" x="7064375" y="4435475"/>
          <p14:tracePt t="109821" x="7056438" y="4487863"/>
          <p14:tracePt t="109838" x="7056438" y="4525963"/>
          <p14:tracePt t="109854" x="7056438" y="4556125"/>
          <p14:tracePt t="109871" x="7040563" y="4587875"/>
          <p14:tracePt t="109888" x="7032625" y="4610100"/>
          <p14:tracePt t="109904" x="7032625" y="4618038"/>
          <p14:tracePt t="109920" x="7026275" y="4632325"/>
          <p14:tracePt t="109937" x="7010400" y="4648200"/>
          <p14:tracePt t="109953" x="6994525" y="4664075"/>
          <p14:tracePt t="109971" x="6980238" y="4664075"/>
          <p14:tracePt t="109987" x="6942138" y="4664075"/>
          <p14:tracePt t="110005" x="6934200" y="4664075"/>
          <p14:tracePt t="110022" x="6896100" y="4664075"/>
          <p14:tracePt t="110038" x="6858000" y="4640263"/>
          <p14:tracePt t="110055" x="6827838" y="4602163"/>
          <p14:tracePt t="110071" x="6797675" y="4549775"/>
          <p14:tracePt t="110087" x="6765925" y="4511675"/>
          <p14:tracePt t="110104" x="6751638" y="4473575"/>
          <p14:tracePt t="110121" x="6735763" y="4441825"/>
          <p14:tracePt t="110137" x="6727825" y="4419600"/>
          <p14:tracePt t="110154" x="6727825" y="4403725"/>
          <p14:tracePt t="110171" x="6721475" y="4397375"/>
          <p14:tracePt t="110244" x="6713538" y="4397375"/>
          <p14:tracePt t="110260" x="6705600" y="4411663"/>
          <p14:tracePt t="110268" x="6705600" y="4435475"/>
          <p14:tracePt t="110276" x="6697663" y="4457700"/>
          <p14:tracePt t="110287" x="6683375" y="4511675"/>
          <p14:tracePt t="110304" x="6667500" y="4564063"/>
          <p14:tracePt t="110321" x="6645275" y="4618038"/>
          <p14:tracePt t="110337" x="6645275" y="4632325"/>
          <p14:tracePt t="110354" x="6645275" y="4648200"/>
          <p14:tracePt t="110370" x="6637338" y="4648200"/>
          <p14:tracePt t="110388" x="6621463" y="4648200"/>
          <p14:tracePt t="110452" x="6613525" y="4632325"/>
          <p14:tracePt t="110460" x="6583363" y="4594225"/>
          <p14:tracePt t="110470" x="6561138" y="4564063"/>
          <p14:tracePt t="110488" x="6537325" y="4511675"/>
          <p14:tracePt t="110504" x="6507163" y="4473575"/>
          <p14:tracePt t="110521" x="6507163" y="4449763"/>
          <p14:tracePt t="110538" x="6499225" y="4435475"/>
          <p14:tracePt t="110554" x="6492875" y="4419600"/>
          <p14:tracePt t="110571" x="6484938" y="4411663"/>
          <p14:tracePt t="110587" x="6477000" y="4403725"/>
          <p14:tracePt t="110603" x="6469063" y="4403725"/>
          <p14:tracePt t="110644" x="6454775" y="4403725"/>
          <p14:tracePt t="110652" x="6446838" y="4427538"/>
          <p14:tracePt t="110660" x="6446838" y="4449763"/>
          <p14:tracePt t="110670" x="6408738" y="4518025"/>
          <p14:tracePt t="110687" x="6384925" y="4579938"/>
          <p14:tracePt t="110704" x="6384925" y="4610100"/>
          <p14:tracePt t="110722" x="6384925" y="4618038"/>
          <p14:tracePt t="110737" x="6384925" y="4602163"/>
          <p14:tracePt t="110804" x="6378575" y="4579938"/>
          <p14:tracePt t="110812" x="6378575" y="4556125"/>
          <p14:tracePt t="110821" x="6354763" y="4495800"/>
          <p14:tracePt t="110837" x="6332538" y="4465638"/>
          <p14:tracePt t="110854" x="6324600" y="4449763"/>
          <p14:tracePt t="110871" x="6324600" y="4441825"/>
          <p14:tracePt t="110887" x="6316663" y="4441825"/>
          <p14:tracePt t="110932" x="6302375" y="4441825"/>
          <p14:tracePt t="110948" x="6294438" y="4441825"/>
          <p14:tracePt t="110956" x="6286500" y="4441825"/>
          <p14:tracePt t="110970" x="6240463" y="4503738"/>
          <p14:tracePt t="110988" x="6194425" y="4556125"/>
          <p14:tracePt t="111005" x="6149975" y="4610100"/>
          <p14:tracePt t="111021" x="6118225" y="4656138"/>
          <p14:tracePt t="111037" x="6096000" y="4686300"/>
          <p14:tracePt t="111054" x="6096000" y="4694238"/>
          <p14:tracePt t="111076" x="6096000" y="4702175"/>
          <p14:tracePt t="111140" x="6088063" y="4702175"/>
          <p14:tracePt t="111156" x="6057900" y="4702175"/>
          <p14:tracePt t="111164" x="6027738" y="4716463"/>
          <p14:tracePt t="111172" x="6011863" y="4746625"/>
          <p14:tracePt t="111187" x="5921375" y="4868863"/>
          <p14:tracePt t="111205" x="5837238" y="5006975"/>
          <p14:tracePt t="111223" x="5722938" y="5165725"/>
          <p14:tracePt t="111238" x="5592763" y="5356225"/>
          <p14:tracePt t="111254" x="5418138" y="5546725"/>
          <p14:tracePt t="111271" x="5083175" y="5799138"/>
          <p14:tracePt t="111288" x="4610100" y="6080125"/>
          <p14:tracePt t="111304" x="4144963" y="6346825"/>
          <p14:tracePt t="111321" x="3779838" y="6569075"/>
          <p14:tracePt t="111338" x="3581400" y="6675438"/>
          <p14:tracePt t="111354" x="3459163" y="6765925"/>
          <p14:tracePt t="111371" x="3276600" y="6850063"/>
          <p14:tracePt t="111389" x="3184525" y="6850063"/>
          <p14:tracePt t="111404" x="3101975" y="6850063"/>
          <p14:tracePt t="111421" x="2994025" y="6850063"/>
          <p14:tracePt t="111437" x="2903538" y="6850063"/>
          <p14:tracePt t="111454" x="2819400" y="6850063"/>
          <p14:tracePt t="111471" x="2735263" y="6850063"/>
          <p14:tracePt t="111488" x="2682875" y="6850063"/>
          <p14:tracePt t="111504" x="2651125" y="6850063"/>
          <p14:tracePt t="111522" x="2613025" y="6819900"/>
          <p14:tracePt t="111538" x="2574925" y="6797675"/>
          <p14:tracePt t="111554" x="2498725" y="6773863"/>
          <p14:tracePt t="111554" x="2476500" y="6751638"/>
          <p14:tracePt t="111572" x="2416175" y="6705600"/>
          <p14:tracePt t="111587" x="2217738" y="6651625"/>
          <p14:tracePt t="111605" x="2079625" y="6607175"/>
          <p14:tracePt t="111621" x="1935163" y="6575425"/>
          <p14:tracePt t="111638" x="1768475" y="6530975"/>
          <p14:tracePt t="111654" x="1622425" y="6492875"/>
          <p14:tracePt t="111671" x="1455738" y="6454775"/>
          <p14:tracePt t="111687" x="1257300" y="6416675"/>
          <p14:tracePt t="111704" x="1143000" y="6416675"/>
          <p14:tracePt t="111722" x="1058863" y="6408738"/>
          <p14:tracePt t="111737" x="990600" y="6408738"/>
          <p14:tracePt t="111754" x="944563" y="6408738"/>
          <p14:tracePt t="111771" x="898525" y="6408738"/>
          <p14:tracePt t="111771" x="876300" y="6408738"/>
          <p14:tracePt t="111788" x="800100" y="6430963"/>
          <p14:tracePt t="111805" x="701675" y="6454775"/>
          <p14:tracePt t="111821" x="625475" y="6477000"/>
          <p14:tracePt t="111838" x="563563" y="6507163"/>
          <p14:tracePt t="111854" x="517525" y="6530975"/>
          <p14:tracePt t="111871" x="479425" y="6545263"/>
          <p14:tracePt t="111887" x="465138" y="6561138"/>
          <p14:tracePt t="111904" x="457200" y="6561138"/>
          <p14:tracePt t="112268" x="723900" y="6545263"/>
          <p14:tracePt t="112276" x="731838" y="6537325"/>
          <p14:tracePt t="112287" x="739775" y="6523038"/>
          <p14:tracePt t="112305" x="739775" y="6515100"/>
          <p14:tracePt t="112321" x="739775" y="6507163"/>
          <p14:tracePt t="112372" x="762000" y="6523038"/>
          <p14:tracePt t="112420" x="830263" y="6530975"/>
          <p14:tracePt t="112428" x="944563" y="6530975"/>
          <p14:tracePt t="112437" x="1608138" y="6530975"/>
          <p14:tracePt t="112454" x="2933700" y="6400800"/>
          <p14:tracePt t="112471" x="4587875" y="6073775"/>
          <p14:tracePt t="112488" x="6370638" y="5616575"/>
          <p14:tracePt t="112505" x="8001000" y="5105400"/>
          <p14:tracePt t="112921" x="9105900" y="3863975"/>
          <p14:tracePt t="112937" x="9021763" y="3832225"/>
          <p14:tracePt t="112954" x="8945563" y="3802063"/>
          <p14:tracePt t="112971" x="8915400" y="3787775"/>
          <p14:tracePt t="112987" x="8823325" y="3741738"/>
          <p14:tracePt t="113005" x="8770938" y="3717925"/>
          <p14:tracePt t="113022" x="8702675" y="3695700"/>
          <p14:tracePt t="113038" x="8678863" y="3679825"/>
          <p14:tracePt t="113054" x="8670925" y="3679825"/>
          <p14:tracePt t="113071" x="8664575" y="3673475"/>
          <p14:tracePt t="113088" x="8648700" y="3673475"/>
          <p14:tracePt t="113104" x="8626475" y="3673475"/>
          <p14:tracePt t="113121" x="8550275" y="3673475"/>
          <p14:tracePt t="113138" x="8458200" y="3673475"/>
          <p14:tracePt t="113154" x="8335963" y="3679825"/>
          <p14:tracePt t="113171" x="8221663" y="3695700"/>
          <p14:tracePt t="113171" x="8199438" y="3695700"/>
          <p14:tracePt t="113189" x="8161338" y="3717925"/>
          <p14:tracePt t="113205" x="8145463" y="3717925"/>
          <p14:tracePt t="113221" x="8115300" y="3741738"/>
          <p14:tracePt t="113238" x="8085138" y="3825875"/>
          <p14:tracePt t="113254" x="8069263" y="3970338"/>
          <p14:tracePt t="113271" x="8031163" y="4160838"/>
          <p14:tracePt t="113288" x="8031163" y="4427538"/>
          <p14:tracePt t="113304" x="8031163" y="4533900"/>
          <p14:tracePt t="113321" x="8031163" y="4541838"/>
          <p14:tracePt t="113337" x="8008938" y="4511675"/>
          <p14:tracePt t="113652" x="7902575" y="4518025"/>
          <p14:tracePt t="113661" x="7832725" y="4556125"/>
          <p14:tracePt t="113671" x="7535863" y="4602163"/>
          <p14:tracePt t="113689" x="7391400" y="4618038"/>
          <p14:tracePt t="113704" x="7216775" y="4670425"/>
          <p14:tracePt t="113721" x="7002463" y="4724400"/>
          <p14:tracePt t="113739" x="6621463" y="4800600"/>
          <p14:tracePt t="113755" x="6142038" y="4868863"/>
          <p14:tracePt t="113755" x="5997575" y="4899025"/>
          <p14:tracePt t="113772" x="5927725" y="4899025"/>
          <p14:tracePt t="113787" x="5821363" y="4899025"/>
          <p14:tracePt t="113805" x="5761038" y="4899025"/>
          <p14:tracePt t="113821" x="5730875" y="4899025"/>
          <p14:tracePt t="113838" x="5661025" y="4899025"/>
          <p14:tracePt t="113854" x="5524500" y="4899025"/>
          <p14:tracePt t="113872" x="5432425" y="4906963"/>
          <p14:tracePt t="113888" x="5349875" y="4906963"/>
          <p14:tracePt t="113904" x="5311775" y="4906963"/>
          <p14:tracePt t="113921" x="5303838" y="4906963"/>
          <p14:tracePt t="113956" x="5295900" y="4906963"/>
          <p14:tracePt t="113964" x="5280025" y="4906963"/>
          <p14:tracePt t="113988" x="5249863" y="4906963"/>
          <p14:tracePt t="113996" x="5241925" y="4899025"/>
          <p14:tracePt t="114012" x="5227638" y="4899025"/>
          <p14:tracePt t="114021" x="5165725" y="4892675"/>
          <p14:tracePt t="114038" x="5159375" y="4892675"/>
          <p14:tracePt t="114054" x="5151438" y="4892675"/>
          <p14:tracePt t="114070" x="5143500" y="4892675"/>
          <p14:tracePt t="114087" x="5143500" y="4906963"/>
          <p14:tracePt t="114105" x="5143500" y="4914900"/>
          <p14:tracePt t="114120" x="5135563" y="4922838"/>
          <p14:tracePt t="114138" x="5135563" y="4930775"/>
          <p14:tracePt t="114154" x="5135563" y="4937125"/>
          <p14:tracePt t="114170" x="5143500" y="4945063"/>
          <p14:tracePt t="114244" x="5165725" y="4945063"/>
          <p14:tracePt t="114252" x="5203825" y="4945063"/>
          <p14:tracePt t="114260" x="5280025" y="4937125"/>
          <p14:tracePt t="114270" x="5456238" y="4906963"/>
          <p14:tracePt t="114288" x="5608638" y="4892675"/>
          <p14:tracePt t="114304" x="5737225" y="4838700"/>
          <p14:tracePt t="114321" x="5813425" y="4808538"/>
          <p14:tracePt t="114338" x="5897563" y="4754563"/>
          <p14:tracePt t="114354" x="5951538" y="4732338"/>
          <p14:tracePt t="114371" x="6003925" y="4716463"/>
          <p14:tracePt t="114371" x="6011863" y="4708525"/>
          <p14:tracePt t="114388" x="6019800" y="4702175"/>
          <p14:tracePt t="114405" x="6035675" y="4686300"/>
          <p14:tracePt t="114421" x="6042025" y="4686300"/>
          <p14:tracePt t="114484" x="6057900" y="4686300"/>
          <p14:tracePt t="114556" x="6065838" y="4686300"/>
          <p14:tracePt t="114564" x="6088063" y="4686300"/>
          <p14:tracePt t="114572" x="6180138" y="4694238"/>
          <p14:tracePt t="114589" x="6232525" y="4694238"/>
          <p14:tracePt t="114605" x="6316663" y="4656138"/>
          <p14:tracePt t="114622" x="6378575" y="4618038"/>
          <p14:tracePt t="114638" x="6438900" y="4572000"/>
          <p14:tracePt t="114654" x="6469063" y="4549775"/>
          <p14:tracePt t="114671" x="6499225" y="4525963"/>
          <p14:tracePt t="114688" x="6507163" y="4511675"/>
          <p14:tracePt t="114704" x="6507163" y="4503738"/>
          <p14:tracePt t="114720" x="6523038" y="4495800"/>
          <p14:tracePt t="114738" x="6537325" y="4479925"/>
          <p14:tracePt t="114755" x="6537325" y="4473575"/>
          <p14:tracePt t="114770" x="6545263" y="4465638"/>
          <p14:tracePt t="114787" x="6553200" y="4465638"/>
          <p14:tracePt t="114804" x="6561138" y="4465638"/>
          <p14:tracePt t="114876" x="6561138" y="4479925"/>
          <p14:tracePt t="114892" x="6561138" y="4487863"/>
          <p14:tracePt t="114900" x="6561138" y="4503738"/>
          <p14:tracePt t="114908" x="6553200" y="4503738"/>
          <p14:tracePt t="114920" x="6553200" y="4525963"/>
          <p14:tracePt t="114938" x="6553200" y="4533900"/>
          <p14:tracePt t="114954" x="6545263" y="4549775"/>
          <p14:tracePt t="114971" x="6545263" y="4556125"/>
          <p14:tracePt t="114987" x="6537325" y="4556125"/>
          <p14:tracePt t="115084" x="6530975" y="4564063"/>
          <p14:tracePt t="115092" x="6523038" y="4564063"/>
          <p14:tracePt t="115108" x="6515100" y="4564063"/>
          <p14:tracePt t="115133" x="6499225" y="4564063"/>
          <p14:tracePt t="115164" x="6492875" y="4564063"/>
          <p14:tracePt t="115172" x="6477000" y="4564063"/>
          <p14:tracePt t="115196" x="6469063" y="4564063"/>
          <p14:tracePt t="115212" x="6461125" y="4564063"/>
          <p14:tracePt t="115228" x="6454775" y="4564063"/>
          <p14:tracePt t="115236" x="6446838" y="4564063"/>
          <p14:tracePt t="115244" x="6438900" y="4564063"/>
          <p14:tracePt t="115260" x="6430963" y="4564063"/>
          <p14:tracePt t="115273" x="6423025" y="4564063"/>
          <p14:tracePt t="115287" x="6416675" y="4564063"/>
          <p14:tracePt t="115304" x="6408738" y="4579938"/>
          <p14:tracePt t="115322" x="6384925" y="4594225"/>
          <p14:tracePt t="115338" x="6378575" y="4610100"/>
          <p14:tracePt t="115355" x="6378575" y="4618038"/>
          <p14:tracePt t="115372" x="6370638" y="4618038"/>
          <p14:tracePt t="115388" x="6370638" y="4625975"/>
          <p14:tracePt t="115412" x="6370638" y="4610100"/>
          <p14:tracePt t="115540" x="6370638" y="4602163"/>
          <p14:tracePt t="115557" x="6370638" y="4594225"/>
          <p14:tracePt t="115580" x="6370638" y="4587875"/>
          <p14:tracePt t="115588" x="6370638" y="4579938"/>
          <p14:tracePt t="115596" x="6378575" y="4572000"/>
          <p14:tracePt t="115612" x="6384925" y="4572000"/>
          <p14:tracePt t="115621" x="6400800" y="4556125"/>
          <p14:tracePt t="115637" x="6400800" y="4549775"/>
          <p14:tracePt t="115654" x="6430963" y="4541838"/>
          <p14:tracePt t="115671" x="6438900" y="4525963"/>
          <p14:tracePt t="115688" x="6454775" y="4518025"/>
          <p14:tracePt t="115705" x="6469063" y="4511675"/>
          <p14:tracePt t="115721" x="6484938" y="4503738"/>
          <p14:tracePt t="115737" x="6492875" y="4503738"/>
          <p14:tracePt t="115754" x="6499225" y="4503738"/>
          <p14:tracePt t="115828" x="6507163" y="4503738"/>
          <p14:tracePt t="115844" x="6515100" y="4511675"/>
          <p14:tracePt t="115852" x="6523038" y="4518025"/>
          <p14:tracePt t="115876" x="6523038" y="4525963"/>
          <p14:tracePt t="115892" x="6530975" y="4533900"/>
          <p14:tracePt t="115900" x="6530975" y="4549775"/>
          <p14:tracePt t="115916" x="6530975" y="4564063"/>
          <p14:tracePt t="115924" x="6530975" y="4579938"/>
          <p14:tracePt t="115938" x="6530975" y="4594225"/>
          <p14:tracePt t="115954" x="6530975" y="4610100"/>
          <p14:tracePt t="115954" x="6530975" y="4618038"/>
          <p14:tracePt t="115973" x="6523038" y="4648200"/>
          <p14:tracePt t="115988" x="6523038" y="4664075"/>
          <p14:tracePt t="116004" x="6523038" y="4686300"/>
          <p14:tracePt t="116022" x="6515100" y="4716463"/>
          <p14:tracePt t="116038" x="6477000" y="4754563"/>
          <p14:tracePt t="116054" x="6477000" y="4770438"/>
          <p14:tracePt t="116071" x="6477000" y="4808538"/>
          <p14:tracePt t="116088" x="6484938" y="4822825"/>
          <p14:tracePt t="116104" x="6492875" y="4846638"/>
          <p14:tracePt t="116122" x="6515100" y="4876800"/>
          <p14:tracePt t="116138" x="6530975" y="4892675"/>
          <p14:tracePt t="116154" x="6537325" y="4899025"/>
          <p14:tracePt t="116171" x="6545263" y="4906963"/>
          <p14:tracePt t="116187" x="6553200" y="4906963"/>
          <p14:tracePt t="116204" x="6561138" y="4906963"/>
          <p14:tracePt t="116221" x="6575425" y="4906963"/>
          <p14:tracePt t="116238" x="6591300" y="4892675"/>
          <p14:tracePt t="116255" x="6607175" y="4868863"/>
          <p14:tracePt t="116277" x="6613525" y="4868863"/>
          <p14:tracePt t="116287" x="6629400" y="4854575"/>
          <p14:tracePt t="116305" x="6645275" y="4838700"/>
          <p14:tracePt t="116321" x="6667500" y="4808538"/>
          <p14:tracePt t="116338" x="6689725" y="4770438"/>
          <p14:tracePt t="116338" x="6689725" y="4762500"/>
          <p14:tracePt t="116356" x="6697663" y="4746625"/>
          <p14:tracePt t="116370" x="6713538" y="4708525"/>
          <p14:tracePt t="116389" x="6721475" y="4686300"/>
          <p14:tracePt t="116405" x="6727825" y="4664075"/>
          <p14:tracePt t="116421" x="6735763" y="4632325"/>
          <p14:tracePt t="116438" x="6735763" y="4610100"/>
          <p14:tracePt t="116455" x="6735763" y="4579938"/>
          <p14:tracePt t="116471" x="6735763" y="4556125"/>
          <p14:tracePt t="116488" x="6735763" y="4541838"/>
          <p14:tracePt t="116504" x="6735763" y="4525963"/>
          <p14:tracePt t="116521" x="6735763" y="4495800"/>
          <p14:tracePt t="116538" x="6735763" y="4479925"/>
          <p14:tracePt t="116554" x="6735763" y="4473575"/>
          <p14:tracePt t="116572" x="6735763" y="4465638"/>
          <p14:tracePt t="116588" x="6743700" y="4449763"/>
          <p14:tracePt t="116605" x="6759575" y="4435475"/>
          <p14:tracePt t="116621" x="6773863" y="4427538"/>
          <p14:tracePt t="116637" x="6781800" y="4419600"/>
          <p14:tracePt t="116655" x="6797675" y="4411663"/>
          <p14:tracePt t="116671" x="6811963" y="4403725"/>
          <p14:tracePt t="116687" x="6819900" y="4403725"/>
          <p14:tracePt t="116704" x="6827838" y="4403725"/>
          <p14:tracePt t="116721" x="6835775" y="4403725"/>
          <p14:tracePt t="116738" x="6842125" y="4403725"/>
          <p14:tracePt t="116754" x="6850063" y="4403725"/>
          <p14:tracePt t="116754" x="6858000" y="4403725"/>
          <p14:tracePt t="116773" x="6865938" y="4403725"/>
          <p14:tracePt t="116788" x="6880225" y="4411663"/>
          <p14:tracePt t="116805" x="6888163" y="4427538"/>
          <p14:tracePt t="116821" x="6888163" y="4435475"/>
          <p14:tracePt t="116838" x="6904038" y="4441825"/>
          <p14:tracePt t="116854" x="6904038" y="4449763"/>
          <p14:tracePt t="116871" x="6904038" y="4473575"/>
          <p14:tracePt t="116888" x="6904038" y="4487863"/>
          <p14:tracePt t="116904" x="6896100" y="4511675"/>
          <p14:tracePt t="116921" x="6880225" y="4525963"/>
          <p14:tracePt t="116939" x="6873875" y="4549775"/>
          <p14:tracePt t="116955" x="6865938" y="4556125"/>
          <p14:tracePt t="116955" x="6858000" y="4572000"/>
          <p14:tracePt t="116973" x="6858000" y="4579938"/>
          <p14:tracePt t="116989" x="6858000" y="4594225"/>
          <p14:tracePt t="117004" x="6850063" y="4610100"/>
          <p14:tracePt t="117022" x="6850063" y="4632325"/>
          <p14:tracePt t="117038" x="6850063" y="4656138"/>
          <p14:tracePt t="117055" x="6850063" y="4686300"/>
          <p14:tracePt t="117072" x="6858000" y="4702175"/>
          <p14:tracePt t="117088" x="6865938" y="4724400"/>
          <p14:tracePt t="117104" x="6888163" y="4746625"/>
          <p14:tracePt t="117122" x="6896100" y="4754563"/>
          <p14:tracePt t="117137" x="6911975" y="4770438"/>
          <p14:tracePt t="117154" x="6918325" y="4778375"/>
          <p14:tracePt t="117172" x="6926263" y="4778375"/>
          <p14:tracePt t="117187" x="6942138" y="4778375"/>
          <p14:tracePt t="117205" x="6950075" y="4778375"/>
          <p14:tracePt t="117221" x="6964363" y="4778375"/>
          <p14:tracePt t="117244" x="6972300" y="4770438"/>
          <p14:tracePt t="117254" x="6980238" y="4746625"/>
          <p14:tracePt t="117271" x="7010400" y="4724400"/>
          <p14:tracePt t="117290" x="7018338" y="4694238"/>
          <p14:tracePt t="117305" x="7032625" y="4664075"/>
          <p14:tracePt t="117321" x="7040563" y="4625975"/>
          <p14:tracePt t="117338" x="7064375" y="4579938"/>
          <p14:tracePt t="117355" x="7064375" y="4549775"/>
          <p14:tracePt t="117355" x="7064375" y="4525963"/>
          <p14:tracePt t="117373" x="7064375" y="4487863"/>
          <p14:tracePt t="117388" x="7064375" y="4457700"/>
          <p14:tracePt t="117405" x="7064375" y="4441825"/>
          <p14:tracePt t="117421" x="7056438" y="4411663"/>
          <p14:tracePt t="117438" x="7056438" y="4397375"/>
          <p14:tracePt t="117454" x="7056438" y="4381500"/>
          <p14:tracePt t="117471" x="7064375" y="4365625"/>
          <p14:tracePt t="117488" x="7086600" y="4335463"/>
          <p14:tracePt t="117505" x="7094538" y="4327525"/>
          <p14:tracePt t="117521" x="7116763" y="4313238"/>
          <p14:tracePt t="117539" x="7140575" y="4297363"/>
          <p14:tracePt t="117554" x="7162800" y="4289425"/>
          <p14:tracePt t="117554" x="7170738" y="4283075"/>
          <p14:tracePt t="117573" x="7223125" y="4275138"/>
          <p14:tracePt t="117589" x="7261225" y="4275138"/>
          <p14:tracePt t="117605" x="7285038" y="4275138"/>
          <p14:tracePt t="117622" x="7299325" y="4275138"/>
          <p14:tracePt t="117638" x="7307263" y="4275138"/>
          <p14:tracePt t="117654" x="7323138" y="4297363"/>
          <p14:tracePt t="117671" x="7331075" y="4321175"/>
          <p14:tracePt t="117688" x="7331075" y="4335463"/>
          <p14:tracePt t="117704" x="7331075" y="4365625"/>
          <p14:tracePt t="117721" x="7315200" y="4397375"/>
          <p14:tracePt t="117738" x="7299325" y="4427538"/>
          <p14:tracePt t="117755" x="7285038" y="4465638"/>
          <p14:tracePt t="117755" x="7269163" y="4479925"/>
          <p14:tracePt t="117773" x="7269163" y="4503738"/>
          <p14:tracePt t="117788" x="7261225" y="4533900"/>
          <p14:tracePt t="117805" x="7261225" y="4556125"/>
          <p14:tracePt t="117822" x="7261225" y="4579938"/>
          <p14:tracePt t="117838" x="7261225" y="4594225"/>
          <p14:tracePt t="117855" x="7261225" y="4610100"/>
          <p14:tracePt t="117871" x="7261225" y="4625975"/>
          <p14:tracePt t="117888" x="7261225" y="4632325"/>
          <p14:tracePt t="117904" x="7261225" y="4640263"/>
          <p14:tracePt t="117964" x="7269163" y="4640263"/>
          <p14:tracePt t="117996" x="7269163" y="4625975"/>
          <p14:tracePt t="118005" x="7269163" y="4610100"/>
          <p14:tracePt t="118012" x="7269163" y="4602163"/>
          <p14:tracePt t="118021" x="7269163" y="4564063"/>
          <p14:tracePt t="118038" x="7269163" y="4533900"/>
          <p14:tracePt t="118055" x="7269163" y="4511675"/>
          <p14:tracePt t="118071" x="7269163" y="4495800"/>
          <p14:tracePt t="118087" x="7269163" y="4457700"/>
          <p14:tracePt t="118106" x="7261225" y="4441825"/>
          <p14:tracePt t="118121" x="7261225" y="4427538"/>
          <p14:tracePt t="118138" x="7261225" y="4419600"/>
          <p14:tracePt t="118154" x="7269163" y="4397375"/>
          <p14:tracePt t="118154" x="7277100" y="4381500"/>
          <p14:tracePt t="118173" x="7292975" y="4359275"/>
          <p14:tracePt t="118188" x="7307263" y="4321175"/>
          <p14:tracePt t="118205" x="7315200" y="4313238"/>
          <p14:tracePt t="118221" x="7323138" y="4313238"/>
          <p14:tracePt t="118244" x="7331075" y="4305300"/>
          <p14:tracePt t="118260" x="7337425" y="4297363"/>
          <p14:tracePt t="118356" x="7345363" y="4297363"/>
          <p14:tracePt t="118388" x="7361238" y="4297363"/>
          <p14:tracePt t="118404" x="7369175" y="4297363"/>
          <p14:tracePt t="118420" x="7391400" y="4297363"/>
          <p14:tracePt t="118428" x="7399338" y="4297363"/>
          <p14:tracePt t="118437" x="7413625" y="4297363"/>
          <p14:tracePt t="118455" x="7437438" y="4297363"/>
          <p14:tracePt t="118471" x="7451725" y="4305300"/>
          <p14:tracePt t="118488" x="7451725" y="4313238"/>
          <p14:tracePt t="118504" x="7467600" y="4327525"/>
          <p14:tracePt t="118521" x="7475538" y="4343400"/>
          <p14:tracePt t="118538" x="7475538" y="4351338"/>
          <p14:tracePt t="118554" x="7497763" y="4381500"/>
          <p14:tracePt t="118554" x="7497763" y="4389438"/>
          <p14:tracePt t="118572" x="7505700" y="4397375"/>
          <p14:tracePt t="118572" x="7521575" y="4427538"/>
          <p14:tracePt t="118588" x="7527925" y="4441825"/>
          <p14:tracePt t="118605" x="7535863" y="4479925"/>
          <p14:tracePt t="118622" x="7543800" y="4503738"/>
          <p14:tracePt t="118638" x="7551738" y="4533900"/>
          <p14:tracePt t="118655" x="7551738" y="4572000"/>
          <p14:tracePt t="118672" x="7551738" y="4610100"/>
          <p14:tracePt t="118688" x="7551738" y="4648200"/>
          <p14:tracePt t="118705" x="7535863" y="4702175"/>
          <p14:tracePt t="118722" x="7513638" y="4746625"/>
          <p14:tracePt t="118738" x="7497763" y="4792663"/>
          <p14:tracePt t="118755" x="7475538" y="4830763"/>
          <p14:tracePt t="118755" x="7459663" y="4838700"/>
          <p14:tracePt t="118773" x="7429500" y="4854575"/>
          <p14:tracePt t="118788" x="7413625" y="4868863"/>
          <p14:tracePt t="118805" x="7383463" y="4876800"/>
          <p14:tracePt t="118822" x="7345363" y="4876800"/>
          <p14:tracePt t="118838" x="7307263" y="4876800"/>
          <p14:tracePt t="118855" x="7292975" y="4876800"/>
          <p14:tracePt t="118871" x="7261225" y="4876800"/>
          <p14:tracePt t="118888" x="7216775" y="4838700"/>
          <p14:tracePt t="118905" x="7192963" y="4808538"/>
          <p14:tracePt t="118921" x="7170738" y="4778375"/>
          <p14:tracePt t="118938" x="7146925" y="4746625"/>
          <p14:tracePt t="118955" x="7140575" y="4708525"/>
          <p14:tracePt t="118955" x="7124700" y="4678363"/>
          <p14:tracePt t="118973" x="7108825" y="4632325"/>
          <p14:tracePt t="118989" x="7108825" y="4587875"/>
          <p14:tracePt t="119005" x="7108825" y="4549775"/>
          <p14:tracePt t="119022" x="7108825" y="4511675"/>
          <p14:tracePt t="119039" x="7108825" y="4479925"/>
          <p14:tracePt t="119055" x="7108825" y="4441825"/>
          <p14:tracePt t="119071" x="7108825" y="4397375"/>
          <p14:tracePt t="119089" x="7108825" y="4373563"/>
          <p14:tracePt t="119104" x="7124700" y="4351338"/>
          <p14:tracePt t="119121" x="7146925" y="4327525"/>
          <p14:tracePt t="119138" x="7178675" y="4297363"/>
          <p14:tracePt t="119155" x="7192963" y="4283075"/>
          <p14:tracePt t="119155" x="7200900" y="4275138"/>
          <p14:tracePt t="119172" x="7208838" y="4267200"/>
          <p14:tracePt t="119187" x="7216775" y="4259263"/>
          <p14:tracePt t="119205" x="7223125" y="4259263"/>
          <p14:tracePt t="119236" x="7231063" y="4259263"/>
          <p14:tracePt t="119252" x="7246938" y="4259263"/>
          <p14:tracePt t="119260" x="7246938" y="4267200"/>
          <p14:tracePt t="119273" x="7277100" y="4289425"/>
          <p14:tracePt t="119289" x="7292975" y="4313238"/>
          <p14:tracePt t="119305" x="7315200" y="4335463"/>
          <p14:tracePt t="119322" x="7331075" y="4351338"/>
          <p14:tracePt t="119338" x="7337425" y="4359275"/>
          <p14:tracePt t="119355" x="7345363" y="4389438"/>
          <p14:tracePt t="119372" x="7353300" y="4419600"/>
          <p14:tracePt t="119389" x="7361238" y="4441825"/>
          <p14:tracePt t="119405" x="7361238" y="4473575"/>
          <p14:tracePt t="119422" x="7361238" y="4511675"/>
          <p14:tracePt t="119438" x="7345363" y="4549775"/>
          <p14:tracePt t="119455" x="7323138" y="4587875"/>
          <p14:tracePt t="119472" x="7307263" y="4625975"/>
          <p14:tracePt t="119488" x="7285038" y="4656138"/>
          <p14:tracePt t="119505" x="7269163" y="4678363"/>
          <p14:tracePt t="119522" x="7261225" y="4694238"/>
          <p14:tracePt t="119538" x="7239000" y="4716463"/>
          <p14:tracePt t="119538" x="7239000" y="4732338"/>
          <p14:tracePt t="119556" x="7231063" y="4740275"/>
          <p14:tracePt t="119571" x="7200900" y="4762500"/>
          <p14:tracePt t="119589" x="7146925" y="4792663"/>
          <p14:tracePt t="119605" x="7124700" y="4800600"/>
          <p14:tracePt t="119622" x="7094538" y="4816475"/>
          <p14:tracePt t="119637" x="7056438" y="4822825"/>
          <p14:tracePt t="119655" x="7018338" y="4830763"/>
          <p14:tracePt t="119671" x="6988175" y="4830763"/>
          <p14:tracePt t="119688" x="6956425" y="4830763"/>
          <p14:tracePt t="119705" x="6918325" y="4830763"/>
          <p14:tracePt t="119721" x="6896100" y="4816475"/>
          <p14:tracePt t="119738" x="6873875" y="4808538"/>
          <p14:tracePt t="119755" x="6858000" y="4792663"/>
          <p14:tracePt t="119755" x="6850063" y="4784725"/>
          <p14:tracePt t="119773" x="6827838" y="4762500"/>
          <p14:tracePt t="119789" x="6804025" y="4746625"/>
          <p14:tracePt t="119805" x="6797675" y="4740275"/>
          <p14:tracePt t="119821" x="6781800" y="4708525"/>
          <p14:tracePt t="119838" x="6765925" y="4686300"/>
          <p14:tracePt t="119855" x="6751638" y="4648200"/>
          <p14:tracePt t="119871" x="6743700" y="4602163"/>
          <p14:tracePt t="119888" x="6743700" y="4572000"/>
          <p14:tracePt t="119905" x="6743700" y="4549775"/>
          <p14:tracePt t="119921" x="6743700" y="4518025"/>
          <p14:tracePt t="119938" x="6743700" y="4495800"/>
          <p14:tracePt t="119955" x="6751638" y="4457700"/>
          <p14:tracePt t="119955" x="6765925" y="4449763"/>
          <p14:tracePt t="119973" x="6781800" y="4427538"/>
          <p14:tracePt t="119989" x="6789738" y="4419600"/>
          <p14:tracePt t="120005" x="6789738" y="4411663"/>
          <p14:tracePt t="120022" x="6797675" y="4403725"/>
          <p14:tracePt t="120038" x="6804025" y="4403725"/>
          <p14:tracePt t="120054" x="6811963" y="4403725"/>
          <p14:tracePt t="120084" x="6819900" y="4411663"/>
          <p14:tracePt t="120100" x="6827838" y="4419600"/>
          <p14:tracePt t="120108" x="6835775" y="4427538"/>
          <p14:tracePt t="120121" x="6850063" y="4457700"/>
          <p14:tracePt t="120138" x="6858000" y="4479925"/>
          <p14:tracePt t="120155" x="6858000" y="4503738"/>
          <p14:tracePt t="120173" x="6858000" y="4525963"/>
          <p14:tracePt t="120189" x="6858000" y="4549775"/>
          <p14:tracePt t="120205" x="6858000" y="4579938"/>
          <p14:tracePt t="120222" x="6858000" y="4602163"/>
          <p14:tracePt t="120238" x="6858000" y="4632325"/>
          <p14:tracePt t="120255" x="6842125" y="4670425"/>
          <p14:tracePt t="120271" x="6842125" y="4702175"/>
          <p14:tracePt t="120290" x="6827838" y="4740275"/>
          <p14:tracePt t="120305" x="6819900" y="4762500"/>
          <p14:tracePt t="120322" x="6804025" y="4792663"/>
          <p14:tracePt t="120338" x="6781800" y="4816475"/>
          <p14:tracePt t="120356" x="6765925" y="4830763"/>
          <p14:tracePt t="120371" x="6727825" y="4846638"/>
          <p14:tracePt t="120389" x="6705600" y="4854575"/>
          <p14:tracePt t="120405" x="6667500" y="4860925"/>
          <p14:tracePt t="120422" x="6629400" y="4860925"/>
          <p14:tracePt t="120438" x="6591300" y="4860925"/>
          <p14:tracePt t="120455" x="6553200" y="4860925"/>
          <p14:tracePt t="120472" x="6507163" y="4846638"/>
          <p14:tracePt t="120488" x="6484938" y="4830763"/>
          <p14:tracePt t="120505" x="6461125" y="4808538"/>
          <p14:tracePt t="120522" x="6446838" y="4800600"/>
          <p14:tracePt t="120539" x="6430963" y="4784725"/>
          <p14:tracePt t="120555" x="6423025" y="4770438"/>
          <p14:tracePt t="120555" x="6408738" y="4754563"/>
          <p14:tracePt t="120573" x="6400800" y="4732338"/>
          <p14:tracePt t="120589" x="6378575" y="4694238"/>
          <p14:tracePt t="120605" x="6378575" y="4664075"/>
          <p14:tracePt t="120622" x="6370638" y="4640263"/>
          <p14:tracePt t="120638" x="6354763" y="4610100"/>
          <p14:tracePt t="120655" x="6354763" y="4594225"/>
          <p14:tracePt t="120672" x="6354763" y="4564063"/>
          <p14:tracePt t="120688" x="6362700" y="4549775"/>
          <p14:tracePt t="120704" x="6384925" y="4525963"/>
          <p14:tracePt t="120722" x="6392863" y="4518025"/>
          <p14:tracePt t="120738" x="6408738" y="4503738"/>
          <p14:tracePt t="120755" x="6416675" y="4495800"/>
          <p14:tracePt t="120755" x="6423025" y="4495800"/>
          <p14:tracePt t="120773" x="6430963" y="4495800"/>
          <p14:tracePt t="120788" x="6446838" y="4495800"/>
          <p14:tracePt t="120805" x="6454775" y="4495800"/>
          <p14:tracePt t="120821" x="6461125" y="4495800"/>
          <p14:tracePt t="120860" x="6469063" y="4495800"/>
          <p14:tracePt t="120868" x="6477000" y="4503738"/>
          <p14:tracePt t="120876" x="6484938" y="4518025"/>
          <p14:tracePt t="120892" x="6484938" y="4525963"/>
          <p14:tracePt t="120904" x="6499225" y="4541838"/>
          <p14:tracePt t="120921" x="6499225" y="4564063"/>
          <p14:tracePt t="120938" x="6507163" y="4594225"/>
          <p14:tracePt t="120955" x="6507163" y="4618038"/>
          <p14:tracePt t="120955" x="6507163" y="4632325"/>
          <p14:tracePt t="120973" x="6507163" y="4656138"/>
          <p14:tracePt t="120989" x="6507163" y="4686300"/>
          <p14:tracePt t="121006" x="6507163" y="4716463"/>
          <p14:tracePt t="121022" x="6507163" y="4746625"/>
          <p14:tracePt t="121039" x="6484938" y="4792663"/>
          <p14:tracePt t="121055" x="6454775" y="4838700"/>
          <p14:tracePt t="121072" x="6384925" y="4876800"/>
          <p14:tracePt t="121088" x="6332538" y="4906963"/>
          <p14:tracePt t="121105" x="6240463" y="4945063"/>
          <p14:tracePt t="121122" x="6134100" y="4968875"/>
          <p14:tracePt t="121138" x="6027738" y="4999038"/>
          <p14:tracePt t="121156" x="5951538" y="5021263"/>
          <p14:tracePt t="121156" x="5897563" y="5029200"/>
          <p14:tracePt t="121172" x="5799138" y="5051425"/>
          <p14:tracePt t="121189" x="5646738" y="5067300"/>
          <p14:tracePt t="121205" x="5440363" y="5083175"/>
          <p14:tracePt t="121222" x="5273675" y="5097463"/>
          <p14:tracePt t="121238" x="5051425" y="5219700"/>
          <p14:tracePt t="121255" x="4922838" y="5280025"/>
          <p14:tracePt t="121272" x="4808538" y="5318125"/>
          <p14:tracePt t="121290" x="4572000" y="5410200"/>
          <p14:tracePt t="121305" x="4092575" y="5546725"/>
          <p14:tracePt t="121322" x="3444875" y="5761038"/>
          <p14:tracePt t="121339" x="2644775" y="5989638"/>
          <p14:tracePt t="121355" x="1973263" y="6210300"/>
          <p14:tracePt t="121355" x="1730375" y="6256338"/>
          <p14:tracePt t="121373" x="1493838" y="6346825"/>
          <p14:tracePt t="121389" x="1295400" y="6408738"/>
          <p14:tracePt t="121405" x="1104900" y="6461125"/>
          <p14:tracePt t="121422" x="868363" y="6499225"/>
          <p14:tracePt t="121438" x="587375" y="6523038"/>
          <p14:tracePt t="121455" x="288925" y="6523038"/>
          <p14:tracePt t="121472" x="84138" y="6545263"/>
          <p14:tracePt t="122138" x="30163" y="6370638"/>
          <p14:tracePt t="122155" x="53975" y="6354763"/>
          <p14:tracePt t="122172" x="68263" y="6370638"/>
          <p14:tracePt t="122279" x="84138" y="6392863"/>
          <p14:tracePt t="122284" x="92075" y="6400800"/>
          <p14:tracePt t="122292" x="122238" y="6423025"/>
          <p14:tracePt t="122304" x="144463" y="6454775"/>
          <p14:tracePt t="122322" x="168275" y="6484938"/>
          <p14:tracePt t="122339" x="182563" y="6492875"/>
          <p14:tracePt t="122355" x="236538" y="6469063"/>
          <p14:tracePt t="122355" x="282575" y="6446838"/>
          <p14:tracePt t="122373" x="312738" y="6423025"/>
          <p14:tracePt t="122388" x="312738" y="6430963"/>
          <p14:tracePt t="122574" x="312738" y="6461125"/>
          <p14:tracePt t="122581" x="312738" y="6454775"/>
          <p14:tracePt t="122596" x="327025" y="6484938"/>
          <p14:tracePt t="122725" x="350838" y="6515100"/>
          <p14:tracePt t="122732" x="373063" y="6561138"/>
          <p14:tracePt t="126749" x="1227138" y="6392863"/>
          <p14:tracePt t="126757" x="1973263" y="6164263"/>
          <p14:tracePt t="126773" x="2735263" y="5959475"/>
          <p14:tracePt t="126790" x="3459163" y="5737225"/>
          <p14:tracePt t="126806" x="3787775" y="5600700"/>
          <p14:tracePt t="126822" x="3870325" y="5532438"/>
          <p14:tracePt t="126839" x="3908425" y="5486400"/>
          <p14:tracePt t="126855" x="3962400" y="5418138"/>
          <p14:tracePt t="126872" x="4016375" y="5356225"/>
          <p14:tracePt t="126889" x="4084638" y="5295900"/>
          <p14:tracePt t="126905" x="4152900" y="5235575"/>
          <p14:tracePt t="126922" x="4237038" y="5181600"/>
          <p14:tracePt t="126939" x="4297363" y="5151438"/>
          <p14:tracePt t="126955" x="4359275" y="5113338"/>
          <p14:tracePt t="126955" x="4389438" y="5105400"/>
          <p14:tracePt t="126972" x="4465638" y="5075238"/>
          <p14:tracePt t="126989" x="4602163" y="5051425"/>
          <p14:tracePt t="127006" x="4784725" y="5029200"/>
          <p14:tracePt t="127022" x="4968875" y="5006975"/>
          <p14:tracePt t="127039" x="5173663" y="4968875"/>
          <p14:tracePt t="127055" x="5341938" y="4953000"/>
          <p14:tracePt t="127072" x="5502275" y="4930775"/>
          <p14:tracePt t="127089" x="5638800" y="4922838"/>
          <p14:tracePt t="127105" x="5791200" y="4922838"/>
          <p14:tracePt t="127122" x="5981700" y="4922838"/>
          <p14:tracePt t="127139" x="6149975" y="4914900"/>
          <p14:tracePt t="127139" x="6248400" y="4884738"/>
          <p14:tracePt t="127157" x="6354763" y="4876800"/>
          <p14:tracePt t="127172" x="6675438" y="4822825"/>
          <p14:tracePt t="127189" x="6850063" y="4778375"/>
          <p14:tracePt t="127206" x="6904038" y="4740275"/>
          <p14:tracePt t="127222" x="6926263" y="4716463"/>
          <p14:tracePt t="127239" x="6942138" y="4694238"/>
          <p14:tracePt t="127256" x="6956425" y="4632325"/>
          <p14:tracePt t="127272" x="6972300" y="4610100"/>
          <p14:tracePt t="127291" x="7010400" y="4549775"/>
          <p14:tracePt t="127306" x="7032625" y="4503738"/>
          <p14:tracePt t="127322" x="7070725" y="4441825"/>
          <p14:tracePt t="127339" x="7086600" y="4411663"/>
          <p14:tracePt t="127356" x="7094538" y="4389438"/>
          <p14:tracePt t="127372" x="7094538" y="4381500"/>
          <p14:tracePt t="127389" x="7094538" y="4373563"/>
          <p14:tracePt t="127405" x="7094538" y="4365625"/>
          <p14:tracePt t="127421" x="7048500" y="4365625"/>
          <p14:tracePt t="127439" x="7040563" y="4365625"/>
          <p14:tracePt t="127455" x="7026275" y="4359275"/>
          <p14:tracePt t="127472" x="6988175" y="4343400"/>
          <p14:tracePt t="127489" x="6980238" y="4343400"/>
          <p14:tracePt t="127505" x="6964363" y="4343400"/>
          <p14:tracePt t="127522" x="6934200" y="4343400"/>
          <p14:tracePt t="127539" x="6904038" y="4335463"/>
          <p14:tracePt t="127556" x="6865938" y="4305300"/>
          <p14:tracePt t="127573" x="6850063" y="4289425"/>
          <p14:tracePt t="127589" x="6835775" y="4283075"/>
          <p14:tracePt t="127606" x="6827838" y="4267200"/>
          <p14:tracePt t="127622" x="6827838" y="4237038"/>
          <p14:tracePt t="127639" x="6827838" y="4213225"/>
          <p14:tracePt t="127656" x="6827838" y="4183063"/>
          <p14:tracePt t="127672" x="6827838" y="4160838"/>
          <p14:tracePt t="127689" x="6827838" y="4144963"/>
          <p14:tracePt t="127705" x="6827838" y="4137025"/>
          <p14:tracePt t="127725" x="6835775" y="4130675"/>
          <p14:tracePt t="127845" x="6827838" y="4130675"/>
          <p14:tracePt t="128013" x="6819900" y="4130675"/>
          <p14:tracePt t="128021" x="6804025" y="4137025"/>
          <p14:tracePt t="128029" x="6797675" y="4144963"/>
          <p14:tracePt t="128044" x="6789738" y="4144963"/>
          <p14:tracePt t="128055" x="6759575" y="4168775"/>
          <p14:tracePt t="128072" x="6743700" y="4191000"/>
          <p14:tracePt t="128089" x="6721475" y="4221163"/>
          <p14:tracePt t="128106" x="6713538" y="4229100"/>
          <p14:tracePt t="128236" x="6697663" y="4221163"/>
          <p14:tracePt t="128244" x="6683375" y="4221163"/>
          <p14:tracePt t="128255" x="6645275" y="4213225"/>
          <p14:tracePt t="128273" x="6569075" y="4206875"/>
          <p14:tracePt t="128291" x="6469063" y="4206875"/>
          <p14:tracePt t="128306" x="6362700" y="4206875"/>
          <p14:tracePt t="128323" x="6294438" y="4206875"/>
          <p14:tracePt t="128339" x="6264275" y="4206875"/>
          <p14:tracePt t="128339" x="6240463" y="4206875"/>
          <p14:tracePt t="128357" x="6210300" y="4213225"/>
          <p14:tracePt t="128373" x="6194425" y="4229100"/>
          <p14:tracePt t="128389" x="6180138" y="4244975"/>
          <p14:tracePt t="128406" x="6164263" y="4251325"/>
          <p14:tracePt t="128422" x="6164263" y="4259263"/>
          <p14:tracePt t="128438" x="6156325" y="4267200"/>
          <p14:tracePt t="128455" x="6156325" y="4275138"/>
          <p14:tracePt t="128484" x="6149975" y="4283075"/>
          <p14:tracePt t="128597" x="6142038" y="4289425"/>
          <p14:tracePt t="128605" x="6134100" y="4289425"/>
          <p14:tracePt t="128612" x="6126163" y="4297363"/>
          <p14:tracePt t="128622" x="6088063" y="4335463"/>
          <p14:tracePt t="128639" x="6042025" y="4397375"/>
          <p14:tracePt t="128656" x="6003925" y="4479925"/>
          <p14:tracePt t="128672" x="5989638" y="4541838"/>
          <p14:tracePt t="128689" x="5973763" y="4572000"/>
          <p14:tracePt t="128706" x="5973763" y="4602163"/>
          <p14:tracePt t="128722" x="5965825" y="4610100"/>
          <p14:tracePt t="128739" x="5959475" y="4625975"/>
          <p14:tracePt t="128756" x="5951538" y="4640263"/>
          <p14:tracePt t="128772" x="5951538" y="4632325"/>
          <p14:tracePt t="128836" x="5959475" y="4602163"/>
          <p14:tracePt t="128844" x="5965825" y="4594225"/>
          <p14:tracePt t="128855" x="6019800" y="4533900"/>
          <p14:tracePt t="128872" x="6134100" y="4479925"/>
          <p14:tracePt t="128890" x="6270625" y="4411663"/>
          <p14:tracePt t="128906" x="6416675" y="4373563"/>
          <p14:tracePt t="128922" x="6553200" y="4343400"/>
          <p14:tracePt t="128922" x="6629400" y="4335463"/>
          <p14:tracePt t="128941" x="6667500" y="4335463"/>
          <p14:tracePt t="128955" x="6759575" y="4327525"/>
          <p14:tracePt t="128955" x="6781800" y="4327525"/>
          <p14:tracePt t="128973" x="6819900" y="4327525"/>
          <p14:tracePt t="128990" x="6835775" y="4327525"/>
          <p14:tracePt t="129005" x="6842125" y="4327525"/>
          <p14:tracePt t="129022" x="6842125" y="4335463"/>
          <p14:tracePt t="129039" x="6850063" y="4343400"/>
          <p14:tracePt t="129055" x="6850063" y="4335463"/>
          <p14:tracePt t="129197" x="6850063" y="4327525"/>
          <p14:tracePt t="129205" x="6850063" y="4313238"/>
          <p14:tracePt t="129213" x="6850063" y="4305300"/>
          <p14:tracePt t="129222" x="6850063" y="4297363"/>
          <p14:tracePt t="129238" x="6850063" y="4289425"/>
          <p14:tracePt t="129255" x="6850063" y="4283075"/>
          <p14:tracePt t="129272" x="6850063" y="4275138"/>
          <p14:tracePt t="129288" x="6835775" y="4267200"/>
          <p14:tracePt t="129308" x="6835775" y="4259263"/>
          <p14:tracePt t="129322" x="6827838" y="4251325"/>
          <p14:tracePt t="129338" x="6819900" y="4244975"/>
          <p14:tracePt t="129338" x="6811963" y="4244975"/>
          <p14:tracePt t="129357" x="6811963" y="4237038"/>
          <p14:tracePt t="129372" x="6804025" y="4229100"/>
          <p14:tracePt t="129397" x="6797675" y="4229100"/>
          <p14:tracePt t="129436" x="6789738" y="4229100"/>
          <p14:tracePt t="129468" x="6781800" y="4229100"/>
          <p14:tracePt t="129484" x="6773863" y="4229100"/>
          <p14:tracePt t="129500" x="6765925" y="4237038"/>
          <p14:tracePt t="129509" x="6765925" y="4251325"/>
          <p14:tracePt t="129522" x="6765925" y="4283075"/>
          <p14:tracePt t="129522" x="6773863" y="4297363"/>
          <p14:tracePt t="129542" x="6804025" y="4335463"/>
          <p14:tracePt t="129557" x="6827838" y="4359275"/>
          <p14:tracePt t="129573" x="6865938" y="4373563"/>
          <p14:tracePt t="129590" x="6896100" y="4373563"/>
          <p14:tracePt t="129606" x="6942138" y="4373563"/>
          <p14:tracePt t="129622" x="6980238" y="4351338"/>
          <p14:tracePt t="129640" x="6988175" y="4321175"/>
          <p14:tracePt t="129656" x="7002463" y="4267200"/>
          <p14:tracePt t="129672" x="7002463" y="4237038"/>
          <p14:tracePt t="129689" x="7002463" y="4206875"/>
          <p14:tracePt t="129705" x="7002463" y="4175125"/>
          <p14:tracePt t="129722" x="6994525" y="4152900"/>
          <p14:tracePt t="129740" x="6964363" y="4122738"/>
          <p14:tracePt t="129755" x="6964363" y="4114800"/>
          <p14:tracePt t="129812" x="6964363" y="4106863"/>
          <p14:tracePt t="129828" x="6972300" y="4098925"/>
          <p14:tracePt t="129844" x="6980238" y="4098925"/>
          <p14:tracePt t="129852" x="6994525" y="4098925"/>
          <p14:tracePt t="129860" x="7018338" y="4098925"/>
          <p14:tracePt t="129872" x="7048500" y="4098925"/>
          <p14:tracePt t="129889" x="7086600" y="4122738"/>
          <p14:tracePt t="129906" x="7116763" y="4160838"/>
          <p14:tracePt t="129922" x="7124700" y="4229100"/>
          <p14:tracePt t="129940" x="7124700" y="4297363"/>
          <p14:tracePt t="129940" x="7124700" y="4327525"/>
          <p14:tracePt t="129957" x="7124700" y="4351338"/>
          <p14:tracePt t="129972" x="7086600" y="4427538"/>
          <p14:tracePt t="129990" x="7070725" y="4465638"/>
          <p14:tracePt t="130006" x="7056438" y="4479925"/>
          <p14:tracePt t="130023" x="7048500" y="4495800"/>
          <p14:tracePt t="130039" x="7040563" y="4495800"/>
          <p14:tracePt t="130076" x="7032625" y="4495800"/>
          <p14:tracePt t="130092" x="7026275" y="4495800"/>
          <p14:tracePt t="130100" x="7018338" y="4479925"/>
          <p14:tracePt t="130108" x="7010400" y="4473575"/>
          <p14:tracePt t="130122" x="7002463" y="4435475"/>
          <p14:tracePt t="130122" x="7002463" y="4411663"/>
          <p14:tracePt t="130141" x="6980238" y="4381500"/>
          <p14:tracePt t="130155" x="6956425" y="4343400"/>
          <p14:tracePt t="130155" x="6934200" y="4321175"/>
          <p14:tracePt t="130173" x="6896100" y="4275138"/>
          <p14:tracePt t="130189" x="6858000" y="4237038"/>
          <p14:tracePt t="130206" x="6819900" y="4221163"/>
          <p14:tracePt t="130222" x="6797675" y="4213225"/>
          <p14:tracePt t="130240" x="6759575" y="4191000"/>
          <p14:tracePt t="130256" x="6743700" y="4191000"/>
          <p14:tracePt t="130273" x="6727825" y="4191000"/>
          <p14:tracePt t="130291" x="6721475" y="4191000"/>
          <p14:tracePt t="130305" x="6705600" y="4191000"/>
          <p14:tracePt t="130322" x="6683375" y="4198938"/>
          <p14:tracePt t="130339" x="6659563" y="4229100"/>
          <p14:tracePt t="130339" x="6659563" y="4251325"/>
          <p14:tracePt t="130357" x="6659563" y="4275138"/>
          <p14:tracePt t="130373" x="6651625" y="4305300"/>
          <p14:tracePt t="130390" x="6651625" y="4313238"/>
          <p14:tracePt t="130412" x="6651625" y="4321175"/>
          <p14:tracePt t="130422" x="6667500" y="4321175"/>
          <p14:tracePt t="130439" x="6735763" y="4321175"/>
          <p14:tracePt t="130456" x="6773863" y="4313238"/>
          <p14:tracePt t="130472" x="6811963" y="4283075"/>
          <p14:tracePt t="130490" x="6819900" y="4267200"/>
          <p14:tracePt t="130505" x="6819900" y="4259263"/>
          <p14:tracePt t="130521" x="6819900" y="4251325"/>
          <p14:tracePt t="130538" x="6811963" y="4244975"/>
          <p14:tracePt t="130579" x="6773863" y="4259263"/>
          <p14:tracePt t="130588" x="6689725" y="4305300"/>
          <p14:tracePt t="130595" x="6561138" y="4373563"/>
          <p14:tracePt t="130605" x="6080125" y="4594225"/>
          <p14:tracePt t="130621" x="5486400" y="4868863"/>
          <p14:tracePt t="130638" x="4884738" y="5151438"/>
          <p14:tracePt t="130655" x="4435475" y="5356225"/>
          <p14:tracePt t="130671" x="4130675" y="5524500"/>
          <p14:tracePt t="130688" x="4000500" y="5638800"/>
          <p14:tracePt t="130705" x="3932238" y="5715000"/>
          <p14:tracePt t="130721" x="3848100" y="5829300"/>
          <p14:tracePt t="130721" x="3802063" y="5867400"/>
          <p14:tracePt t="130740" x="3741738" y="5897563"/>
          <p14:tracePt t="130754" x="3375025" y="6027738"/>
          <p14:tracePt t="130772" x="2963863" y="6126163"/>
          <p14:tracePt t="130790" x="2468563" y="6188075"/>
          <p14:tracePt t="130805" x="2041525" y="6210300"/>
          <p14:tracePt t="130821" x="1616075" y="6264275"/>
          <p14:tracePt t="130838" x="1249363" y="6278563"/>
          <p14:tracePt t="130855" x="1074738" y="6324600"/>
          <p14:tracePt t="130871" x="922338" y="6408738"/>
          <p14:tracePt t="130888" x="784225" y="6469063"/>
          <p14:tracePt t="130905" x="625475" y="6530975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1139825"/>
          </a:xfrm>
        </p:spPr>
        <p:txBody>
          <a:bodyPr/>
          <a:lstStyle/>
          <a:p>
            <a:pPr eaLnBrk="1" hangingPunct="1"/>
            <a:r>
              <a:rPr lang="es-CL" cap="none" smtClean="0">
                <a:latin typeface="Arial" panose="020B0604020202020204" pitchFamily="34" charset="0"/>
              </a:rPr>
              <a:t>QUÉ FALTA ?</a:t>
            </a:r>
            <a:endParaRPr lang="es-ES" cap="none" smtClean="0">
              <a:latin typeface="Arial" panose="020B0604020202020204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1143000"/>
            <a:ext cx="6016625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CL" sz="2800" smtClean="0">
                <a:latin typeface="Arial" panose="020B0604020202020204" pitchFamily="34" charset="0"/>
              </a:rPr>
              <a:t>Quedó colgando?</a:t>
            </a:r>
          </a:p>
          <a:p>
            <a:pPr eaLnBrk="1" hangingPunct="1">
              <a:lnSpc>
                <a:spcPct val="90000"/>
              </a:lnSpc>
            </a:pPr>
            <a:r>
              <a:rPr lang="es-CL" sz="2800" smtClean="0">
                <a:latin typeface="Arial" panose="020B0604020202020204" pitchFamily="34" charset="0"/>
              </a:rPr>
              <a:t>Pieza a biopsia</a:t>
            </a:r>
          </a:p>
          <a:p>
            <a:pPr eaLnBrk="1" hangingPunct="1">
              <a:lnSpc>
                <a:spcPct val="90000"/>
              </a:lnSpc>
            </a:pPr>
            <a:r>
              <a:rPr lang="es-CL" sz="2800" smtClean="0">
                <a:latin typeface="Arial" panose="020B0604020202020204" pitchFamily="34" charset="0"/>
              </a:rPr>
              <a:t>Solución fisiológica: aseo y prueba de agua P.V.A. 30 mmHg</a:t>
            </a:r>
          </a:p>
          <a:p>
            <a:pPr eaLnBrk="1" hangingPunct="1">
              <a:lnSpc>
                <a:spcPct val="90000"/>
              </a:lnSpc>
            </a:pPr>
            <a:r>
              <a:rPr lang="es-CL" sz="2800" smtClean="0">
                <a:latin typeface="Arial" panose="020B0604020202020204" pitchFamily="34" charset="0"/>
              </a:rPr>
              <a:t>Sutura filtraciones</a:t>
            </a:r>
          </a:p>
          <a:p>
            <a:pPr eaLnBrk="1" hangingPunct="1">
              <a:lnSpc>
                <a:spcPct val="90000"/>
              </a:lnSpc>
            </a:pPr>
            <a:r>
              <a:rPr lang="es-CL" sz="2800" smtClean="0">
                <a:latin typeface="Arial" panose="020B0604020202020204" pitchFamily="34" charset="0"/>
              </a:rPr>
              <a:t>Revisión hemostasia</a:t>
            </a:r>
          </a:p>
          <a:p>
            <a:pPr eaLnBrk="1" hangingPunct="1">
              <a:lnSpc>
                <a:spcPct val="90000"/>
              </a:lnSpc>
            </a:pPr>
            <a:r>
              <a:rPr lang="es-CL" sz="2800" smtClean="0">
                <a:latin typeface="Arial" panose="020B0604020202020204" pitchFamily="34" charset="0"/>
              </a:rPr>
              <a:t>Pleurice el muñón</a:t>
            </a:r>
          </a:p>
          <a:p>
            <a:pPr eaLnBrk="1" hangingPunct="1">
              <a:lnSpc>
                <a:spcPct val="90000"/>
              </a:lnSpc>
            </a:pPr>
            <a:r>
              <a:rPr lang="es-CL" sz="2800" smtClean="0">
                <a:latin typeface="Arial" panose="020B0604020202020204" pitchFamily="34" charset="0"/>
              </a:rPr>
              <a:t>Recuento gasas y compresas</a:t>
            </a:r>
          </a:p>
          <a:p>
            <a:pPr eaLnBrk="1" hangingPunct="1">
              <a:lnSpc>
                <a:spcPct val="90000"/>
              </a:lnSpc>
            </a:pPr>
            <a:r>
              <a:rPr lang="es-CL" sz="2800" smtClean="0">
                <a:latin typeface="Arial" panose="020B0604020202020204" pitchFamily="34" charset="0"/>
              </a:rPr>
              <a:t>Drenaje pleural</a:t>
            </a:r>
          </a:p>
          <a:p>
            <a:pPr eaLnBrk="1" hangingPunct="1">
              <a:lnSpc>
                <a:spcPct val="90000"/>
              </a:lnSpc>
            </a:pPr>
            <a:r>
              <a:rPr lang="es-CL" sz="2800" smtClean="0">
                <a:latin typeface="Arial" panose="020B0604020202020204" pitchFamily="34" charset="0"/>
              </a:rPr>
              <a:t>Bloqueo intercostal</a:t>
            </a:r>
          </a:p>
          <a:p>
            <a:pPr eaLnBrk="1" hangingPunct="1">
              <a:lnSpc>
                <a:spcPct val="90000"/>
              </a:lnSpc>
            </a:pPr>
            <a:r>
              <a:rPr lang="es-CL" sz="2800" smtClean="0">
                <a:latin typeface="Arial" panose="020B0604020202020204" pitchFamily="34" charset="0"/>
              </a:rPr>
              <a:t>Cierre toracotomía</a:t>
            </a:r>
          </a:p>
          <a:p>
            <a:pPr eaLnBrk="1" hangingPunct="1">
              <a:lnSpc>
                <a:spcPct val="90000"/>
              </a:lnSpc>
            </a:pPr>
            <a:endParaRPr lang="es-CL" sz="2800" smtClean="0">
              <a:latin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948264" y="548680"/>
            <a:ext cx="1095928" cy="31547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19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1" t="12750"/>
          <a:stretch>
            <a:fillRect/>
          </a:stretch>
        </p:blipFill>
        <p:spPr>
          <a:xfrm>
            <a:off x="5364163" y="803275"/>
            <a:ext cx="3586162" cy="6024563"/>
          </a:xfrm>
          <a:noFill/>
        </p:spPr>
      </p:pic>
      <p:pic>
        <p:nvPicPr>
          <p:cNvPr id="5" name="4 Imagen" descr="op.bloque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1" t="7959" b="6573"/>
          <a:stretch>
            <a:fillRect/>
          </a:stretch>
        </p:blipFill>
        <p:spPr bwMode="auto">
          <a:xfrm>
            <a:off x="4546600" y="979488"/>
            <a:ext cx="45974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77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817" x="288925" y="6537325"/>
          <p14:tracePt t="44826" x="282575" y="6523038"/>
          <p14:tracePt t="44842" x="274638" y="6523038"/>
          <p14:tracePt t="44849" x="274638" y="6507163"/>
          <p14:tracePt t="44874" x="274638" y="6499225"/>
          <p14:tracePt t="44913" x="274638" y="6484938"/>
          <p14:tracePt t="44929" x="288925" y="6469063"/>
          <p14:tracePt t="44937" x="312738" y="6469063"/>
          <p14:tracePt t="44945" x="334963" y="6446838"/>
          <p14:tracePt t="44958" x="419100" y="6416675"/>
          <p14:tracePt t="44976" x="517525" y="6408738"/>
          <p14:tracePt t="44992" x="631825" y="6400800"/>
          <p14:tracePt t="44992" x="701675" y="6400800"/>
          <p14:tracePt t="45010" x="854075" y="6400800"/>
          <p14:tracePt t="45026" x="968375" y="6400800"/>
          <p14:tracePt t="45042" x="1044575" y="6408738"/>
          <p14:tracePt t="45059" x="1058863" y="6423025"/>
          <p14:tracePt t="45075" x="1066800" y="6423025"/>
          <p14:tracePt t="45092" x="1074738" y="6430963"/>
          <p14:tracePt t="45109" x="1074738" y="6438900"/>
          <p14:tracePt t="45129" x="1074738" y="6446838"/>
          <p14:tracePt t="45169" x="1066800" y="6454775"/>
          <p14:tracePt t="45178" x="1058863" y="6461125"/>
          <p14:tracePt t="45193" x="1044575" y="6469063"/>
          <p14:tracePt t="45211" x="1036638" y="6469063"/>
          <p14:tracePt t="45257" x="1028700" y="6469063"/>
          <p14:tracePt t="45275" x="1020763" y="6469063"/>
          <p14:tracePt t="45283" x="1006475" y="6469063"/>
          <p14:tracePt t="45292" x="990600" y="6469063"/>
          <p14:tracePt t="45309" x="960438" y="6461125"/>
          <p14:tracePt t="45326" x="930275" y="6446838"/>
          <p14:tracePt t="45343" x="884238" y="6430963"/>
          <p14:tracePt t="45360" x="838200" y="6416675"/>
          <p14:tracePt t="45377" x="808038" y="6400800"/>
          <p14:tracePt t="45393" x="777875" y="6392863"/>
          <p14:tracePt t="45393" x="777875" y="6384925"/>
          <p14:tracePt t="45411" x="762000" y="6370638"/>
          <p14:tracePt t="45427" x="754063" y="6370638"/>
          <p14:tracePt t="45450" x="746125" y="6362700"/>
          <p14:tracePt t="45467" x="739775" y="6354763"/>
          <p14:tracePt t="45482" x="731838" y="6346825"/>
          <p14:tracePt t="45506" x="723900" y="6346825"/>
          <p14:tracePt t="45530" x="715963" y="6346825"/>
          <p14:tracePt t="45610" x="708025" y="6340475"/>
          <p14:tracePt t="45635" x="701675" y="6332538"/>
          <p14:tracePt t="45658" x="693738" y="6324600"/>
          <p14:tracePt t="45675" x="693738" y="6308725"/>
          <p14:tracePt t="45707" x="693738" y="6302375"/>
          <p14:tracePt t="45852" x="685800" y="6302375"/>
          <p14:tracePt t="45876" x="669925" y="6302375"/>
          <p14:tracePt t="45892" x="655638" y="6308725"/>
          <p14:tracePt t="45898" x="631825" y="6316663"/>
          <p14:tracePt t="45909" x="609600" y="6324600"/>
          <p14:tracePt t="45927" x="587375" y="6340475"/>
          <p14:tracePt t="45943" x="555625" y="6370638"/>
          <p14:tracePt t="45960" x="533400" y="6400800"/>
          <p14:tracePt t="45977" x="511175" y="6438900"/>
          <p14:tracePt t="45993" x="495300" y="6469063"/>
          <p14:tracePt t="45993" x="487363" y="6484938"/>
          <p14:tracePt t="46011" x="465138" y="6530975"/>
          <p14:tracePt t="46028" x="457200" y="6561138"/>
          <p14:tracePt t="46170" x="723900" y="6537325"/>
          <p14:tracePt t="46179" x="777875" y="6515100"/>
          <p14:tracePt t="46192" x="860425" y="6454775"/>
          <p14:tracePt t="46192" x="892175" y="6430963"/>
          <p14:tracePt t="46211" x="914400" y="6392863"/>
          <p14:tracePt t="46227" x="922338" y="6362700"/>
          <p14:tracePt t="46243" x="922338" y="6340475"/>
          <p14:tracePt t="46260" x="922338" y="6308725"/>
          <p14:tracePt t="46277" x="914400" y="6286500"/>
          <p14:tracePt t="46293" x="906463" y="6278563"/>
          <p14:tracePt t="46309" x="892175" y="6264275"/>
          <p14:tracePt t="46327" x="876300" y="6256338"/>
          <p14:tracePt t="46343" x="854075" y="6256338"/>
          <p14:tracePt t="46360" x="830263" y="6256338"/>
          <p14:tracePt t="46377" x="784225" y="6256338"/>
          <p14:tracePt t="46393" x="731838" y="6278563"/>
          <p14:tracePt t="46393" x="708025" y="6308725"/>
          <p14:tracePt t="46411" x="647700" y="6392863"/>
          <p14:tracePt t="46427" x="617538" y="6454775"/>
          <p14:tracePt t="46444" x="587375" y="6537325"/>
          <p14:tracePt t="46460" x="563563" y="6583363"/>
          <p14:tracePt t="48595" x="525463" y="6446838"/>
          <p14:tracePt t="48603" x="549275" y="6346825"/>
          <p14:tracePt t="48611" x="655638" y="6111875"/>
          <p14:tracePt t="48627" x="860425" y="5745163"/>
          <p14:tracePt t="48645" x="1219200" y="5334000"/>
          <p14:tracePt t="48660" x="1477963" y="4999038"/>
          <p14:tracePt t="48677" x="1768475" y="4686300"/>
          <p14:tracePt t="48693" x="1920875" y="4441825"/>
          <p14:tracePt t="48710" x="2019300" y="4267200"/>
          <p14:tracePt t="48727" x="2103438" y="4106863"/>
          <p14:tracePt t="48743" x="2171700" y="3970338"/>
          <p14:tracePt t="48760" x="2225675" y="3863975"/>
          <p14:tracePt t="48777" x="2270125" y="3779838"/>
          <p14:tracePt t="48793" x="2301875" y="3725863"/>
          <p14:tracePt t="48810" x="2339975" y="3725863"/>
          <p14:tracePt t="49051" x="2392363" y="3695700"/>
          <p14:tracePt t="49059" x="2438400" y="3673475"/>
          <p14:tracePt t="49067" x="2514600" y="3627438"/>
          <p14:tracePt t="49077" x="2689225" y="3513138"/>
          <p14:tracePt t="49093" x="2933700" y="3298825"/>
          <p14:tracePt t="49111" x="3116263" y="3116263"/>
          <p14:tracePt t="49127" x="3268663" y="2933700"/>
          <p14:tracePt t="49143" x="3360738" y="2803525"/>
          <p14:tracePt t="49162" x="3444875" y="2682875"/>
          <p14:tracePt t="49177" x="3489325" y="2568575"/>
          <p14:tracePt t="49193" x="3535363" y="2454275"/>
          <p14:tracePt t="49193" x="3559175" y="2400300"/>
          <p14:tracePt t="49211" x="3573463" y="2308225"/>
          <p14:tracePt t="49227" x="3597275" y="2193925"/>
          <p14:tracePt t="49243" x="3603625" y="2087563"/>
          <p14:tracePt t="49260" x="3603625" y="1997075"/>
          <p14:tracePt t="49277" x="3603625" y="1897063"/>
          <p14:tracePt t="49293" x="3551238" y="1774825"/>
          <p14:tracePt t="49310" x="3497263" y="1692275"/>
          <p14:tracePt t="49327" x="3406775" y="1592263"/>
          <p14:tracePt t="49343" x="3276600" y="1524000"/>
          <p14:tracePt t="49360" x="3101975" y="1463675"/>
          <p14:tracePt t="49377" x="2917825" y="1425575"/>
          <p14:tracePt t="49393" x="2667000" y="1417638"/>
          <p14:tracePt t="49393" x="2536825" y="1417638"/>
          <p14:tracePt t="49411" x="2324100" y="1401763"/>
          <p14:tracePt t="49427" x="2141538" y="1371600"/>
          <p14:tracePt t="49444" x="1989138" y="1363663"/>
          <p14:tracePt t="49460" x="1866900" y="1363663"/>
          <p14:tracePt t="49477" x="1798638" y="1363663"/>
          <p14:tracePt t="49493" x="1752600" y="1371600"/>
          <p14:tracePt t="49510" x="1722438" y="1401763"/>
          <p14:tracePt t="49527" x="1676400" y="1516063"/>
          <p14:tracePt t="49543" x="1600200" y="1676400"/>
          <p14:tracePt t="49560" x="1554163" y="1820863"/>
          <p14:tracePt t="49577" x="1516063" y="1965325"/>
          <p14:tracePt t="49593" x="1493838" y="2079625"/>
          <p14:tracePt t="49593" x="1493838" y="2133600"/>
          <p14:tracePt t="49611" x="1493838" y="2239963"/>
          <p14:tracePt t="49627" x="1554163" y="2316163"/>
          <p14:tracePt t="49646" x="1668463" y="2392363"/>
          <p14:tracePt t="49660" x="1774825" y="2430463"/>
          <p14:tracePt t="49677" x="1920875" y="2460625"/>
          <p14:tracePt t="49693" x="2035175" y="2468563"/>
          <p14:tracePt t="49710" x="2149475" y="2468563"/>
          <p14:tracePt t="49727" x="2232025" y="2468563"/>
          <p14:tracePt t="49743" x="2263775" y="2460625"/>
          <p14:tracePt t="49760" x="2270125" y="2454275"/>
          <p14:tracePt t="49777" x="2278063" y="2438400"/>
          <p14:tracePt t="49793" x="2270125" y="2438400"/>
          <p14:tracePt t="49875" x="2232025" y="2454275"/>
          <p14:tracePt t="49882" x="2193925" y="2476500"/>
          <p14:tracePt t="49893" x="2111375" y="2522538"/>
          <p14:tracePt t="49910" x="2035175" y="2582863"/>
          <p14:tracePt t="49927" x="1951038" y="2674938"/>
          <p14:tracePt t="49943" x="1866900" y="2781300"/>
          <p14:tracePt t="49960" x="1798638" y="2903538"/>
          <p14:tracePt t="49977" x="1722438" y="3040063"/>
          <p14:tracePt t="49993" x="1660525" y="3230563"/>
          <p14:tracePt t="49993" x="1630363" y="3352800"/>
          <p14:tracePt t="50011" x="1570038" y="3611563"/>
          <p14:tracePt t="50028" x="1546225" y="3856038"/>
          <p14:tracePt t="50044" x="1546225" y="4054475"/>
          <p14:tracePt t="50061" x="1608138" y="4213225"/>
          <p14:tracePt t="50077" x="1706563" y="4335463"/>
          <p14:tracePt t="50094" x="1774825" y="4397375"/>
          <p14:tracePt t="50110" x="1866900" y="4397375"/>
          <p14:tracePt t="50127" x="1965325" y="4397375"/>
          <p14:tracePt t="50144" x="2065338" y="4335463"/>
          <p14:tracePt t="50160" x="2133600" y="4275138"/>
          <p14:tracePt t="50177" x="2217738" y="4213225"/>
          <p14:tracePt t="50194" x="2293938" y="4137025"/>
          <p14:tracePt t="50194" x="2332038" y="4114800"/>
          <p14:tracePt t="50211" x="2384425" y="4060825"/>
          <p14:tracePt t="50227" x="2438400" y="4016375"/>
          <p14:tracePt t="50244" x="2468563" y="3992563"/>
          <p14:tracePt t="50260" x="2476500" y="3978275"/>
          <p14:tracePt t="50277" x="2476500" y="3970338"/>
          <p14:tracePt t="50293" x="2460625" y="3970338"/>
          <p14:tracePt t="50411" x="2454275" y="3978275"/>
          <p14:tracePt t="50419" x="2438400" y="3984625"/>
          <p14:tracePt t="50428" x="2422525" y="3992563"/>
          <p14:tracePt t="50444" x="2408238" y="4008438"/>
          <p14:tracePt t="50460" x="2392363" y="4022725"/>
          <p14:tracePt t="50477" x="2384425" y="4030663"/>
          <p14:tracePt t="50493" x="2370138" y="4046538"/>
          <p14:tracePt t="50510" x="2362200" y="4054475"/>
          <p14:tracePt t="50526" x="2362200" y="4060825"/>
          <p14:tracePt t="50860" x="2354263" y="4060825"/>
          <p14:tracePt t="50867" x="2354263" y="4068763"/>
          <p14:tracePt t="50877" x="2354263" y="4076700"/>
          <p14:tracePt t="50907" x="2354263" y="4084638"/>
          <p14:tracePt t="50931" x="2346325" y="4084638"/>
          <p14:tracePt t="50987" x="2346325" y="4092575"/>
          <p14:tracePt t="60028" x="2346325" y="4106863"/>
          <p14:tracePt t="60204" x="2324100" y="4137025"/>
          <p14:tracePt t="60211" x="2286000" y="4213225"/>
          <p14:tracePt t="60228" x="2239963" y="4327525"/>
          <p14:tracePt t="60245" x="2179638" y="4473575"/>
          <p14:tracePt t="60261" x="2057400" y="4670425"/>
          <p14:tracePt t="60278" x="1981200" y="4860925"/>
          <p14:tracePt t="60295" x="1905000" y="5089525"/>
          <p14:tracePt t="60311" x="1874838" y="5341938"/>
          <p14:tracePt t="60328" x="1874838" y="5616575"/>
          <p14:tracePt t="60344" x="1874838" y="5889625"/>
          <p14:tracePt t="60361" x="1874838" y="6126163"/>
          <p14:tracePt t="60378" x="1858963" y="6270625"/>
          <p14:tracePt t="60378" x="1858963" y="6332538"/>
          <p14:tracePt t="60396" x="1858963" y="6362700"/>
          <p14:tracePt t="60412" x="1851025" y="6384925"/>
          <p14:tracePt t="60428" x="1844675" y="6400800"/>
          <p14:tracePt t="60445" x="1820863" y="6416675"/>
          <p14:tracePt t="60461" x="1806575" y="6416675"/>
          <p14:tracePt t="60477" x="1798638" y="6416675"/>
          <p14:tracePt t="60494" x="1782763" y="6416675"/>
          <p14:tracePt t="60510" x="1774825" y="6416675"/>
          <p14:tracePt t="60527" x="1768475" y="6416675"/>
          <p14:tracePt t="60544" x="1752600" y="6392863"/>
          <p14:tracePt t="60561" x="1752600" y="6378575"/>
          <p14:tracePt t="60578" x="1736725" y="6362700"/>
          <p14:tracePt t="60578" x="1736725" y="6354763"/>
          <p14:tracePt t="60596" x="1730375" y="6354763"/>
          <p14:tracePt t="60610" x="1722438" y="6340475"/>
          <p14:tracePt t="60628" x="1722438" y="6332538"/>
          <p14:tracePt t="60644" x="1706563" y="6332538"/>
          <p14:tracePt t="60661" x="1676400" y="6332538"/>
          <p14:tracePt t="60678" x="1577975" y="6332538"/>
          <p14:tracePt t="60696" x="1431925" y="6332538"/>
          <p14:tracePt t="60711" x="1165225" y="6346825"/>
          <p14:tracePt t="60728" x="930275" y="6392863"/>
          <p14:tracePt t="60744" x="777875" y="6416675"/>
          <p14:tracePt t="60761" x="693738" y="6438900"/>
          <p14:tracePt t="60778" x="631825" y="6461125"/>
          <p14:tracePt t="60778" x="625475" y="6461125"/>
          <p14:tracePt t="60796" x="601663" y="6477000"/>
          <p14:tracePt t="60811" x="587375" y="6484938"/>
          <p14:tracePt t="60828" x="587375" y="6492875"/>
          <p14:tracePt t="60844" x="579438" y="6492875"/>
          <p14:tracePt t="60860" x="571500" y="6492875"/>
          <p14:tracePt t="60877" x="549275" y="6492875"/>
          <p14:tracePt t="60894" x="503238" y="6484938"/>
          <p14:tracePt t="60911" x="434975" y="6416675"/>
          <p14:tracePt t="60928" x="358775" y="6340475"/>
          <p14:tracePt t="60944" x="304800" y="6270625"/>
          <p14:tracePt t="60961" x="266700" y="6210300"/>
          <p14:tracePt t="60978" x="250825" y="6156325"/>
          <p14:tracePt t="60978" x="244475" y="6134100"/>
          <p14:tracePt t="60996" x="244475" y="6103938"/>
          <p14:tracePt t="61011" x="244475" y="6073775"/>
          <p14:tracePt t="61028" x="250825" y="6042025"/>
          <p14:tracePt t="61045" x="282575" y="5997575"/>
          <p14:tracePt t="61061" x="327025" y="5951538"/>
          <p14:tracePt t="61078" x="381000" y="5897563"/>
          <p14:tracePt t="61094" x="473075" y="5821363"/>
          <p14:tracePt t="61111" x="555625" y="5768975"/>
          <p14:tracePt t="61128" x="625475" y="5737225"/>
          <p14:tracePt t="61145" x="663575" y="5722938"/>
          <p14:tracePt t="61161" x="685800" y="5722938"/>
          <p14:tracePt t="61178" x="693738" y="5722938"/>
          <p14:tracePt t="61195" x="723900" y="5753100"/>
          <p14:tracePt t="61212" x="739775" y="5867400"/>
          <p14:tracePt t="61228" x="754063" y="5981700"/>
          <p14:tracePt t="61245" x="754063" y="6080125"/>
          <p14:tracePt t="61261" x="754063" y="6164263"/>
          <p14:tracePt t="61278" x="754063" y="6210300"/>
          <p14:tracePt t="61294" x="746125" y="6240463"/>
          <p14:tracePt t="61311" x="731838" y="6256338"/>
          <p14:tracePt t="61327" x="731838" y="6264275"/>
          <p14:tracePt t="61344" x="723900" y="6270625"/>
          <p14:tracePt t="61360" x="715963" y="6270625"/>
          <p14:tracePt t="61820" x="708025" y="6270625"/>
          <p14:tracePt t="61835" x="701675" y="6278563"/>
          <p14:tracePt t="61851" x="685800" y="6278563"/>
          <p14:tracePt t="61859" x="677863" y="6294438"/>
          <p14:tracePt t="61867" x="669925" y="6294438"/>
          <p14:tracePt t="61877" x="655638" y="6324600"/>
          <p14:tracePt t="61895" x="625475" y="6362700"/>
          <p14:tracePt t="61911" x="617538" y="6408738"/>
          <p14:tracePt t="61928" x="617538" y="6454775"/>
          <p14:tracePt t="61945" x="617538" y="6499225"/>
          <p14:tracePt t="61961" x="601663" y="6537325"/>
          <p14:tracePt t="61978" x="601663" y="6561138"/>
          <p14:tracePt t="61978" x="601663" y="6569075"/>
          <p14:tracePt t="62139" x="639763" y="6523038"/>
          <p14:tracePt t="62147" x="639763" y="6499225"/>
          <p14:tracePt t="62160" x="639763" y="6454775"/>
          <p14:tracePt t="62178" x="601663" y="6370638"/>
          <p14:tracePt t="62178" x="593725" y="6346825"/>
          <p14:tracePt t="62197" x="541338" y="6286500"/>
          <p14:tracePt t="62212" x="479425" y="6240463"/>
          <p14:tracePt t="62228" x="427038" y="6202363"/>
          <p14:tracePt t="62245" x="358775" y="6188075"/>
          <p14:tracePt t="62261" x="288925" y="6188075"/>
          <p14:tracePt t="62278" x="212725" y="6218238"/>
          <p14:tracePt t="62294" x="182563" y="6240463"/>
          <p14:tracePt t="62311" x="174625" y="6240463"/>
          <p14:tracePt t="62327" x="174625" y="6248400"/>
          <p14:tracePt t="62344" x="160338" y="6294438"/>
          <p14:tracePt t="62361" x="160338" y="6346825"/>
          <p14:tracePt t="62378" x="160338" y="6392863"/>
          <p14:tracePt t="62378" x="168275" y="6430963"/>
          <p14:tracePt t="62395" x="220663" y="6499225"/>
          <p14:tracePt t="62412" x="266700" y="6569075"/>
          <p14:tracePt t="71100" x="555625" y="6469063"/>
          <p14:tracePt t="71108" x="555625" y="6438900"/>
          <p14:tracePt t="71115" x="563563" y="6384925"/>
          <p14:tracePt t="71128" x="571500" y="6294438"/>
          <p14:tracePt t="71146" x="593725" y="6226175"/>
          <p14:tracePt t="71162" x="593725" y="6164263"/>
          <p14:tracePt t="71162" x="601663" y="6118225"/>
          <p14:tracePt t="71180" x="609600" y="6027738"/>
          <p14:tracePt t="71197" x="609600" y="5913438"/>
          <p14:tracePt t="71212" x="609600" y="5799138"/>
          <p14:tracePt t="71229" x="609600" y="5699125"/>
          <p14:tracePt t="71245" x="609600" y="5622925"/>
          <p14:tracePt t="71263" x="609600" y="5562600"/>
          <p14:tracePt t="71279" x="609600" y="5524500"/>
          <p14:tracePt t="71295" x="609600" y="5486400"/>
          <p14:tracePt t="71313" x="609600" y="5470525"/>
          <p14:tracePt t="71329" x="609600" y="5464175"/>
          <p14:tracePt t="71345" x="617538" y="5456238"/>
          <p14:tracePt t="71361" x="609600" y="5456238"/>
          <p14:tracePt t="71411" x="601663" y="5456238"/>
          <p14:tracePt t="71451" x="593725" y="5470525"/>
          <p14:tracePt t="71491" x="593725" y="5478463"/>
          <p14:tracePt t="71523" x="587375" y="5478463"/>
          <p14:tracePt t="71531" x="587375" y="5486400"/>
          <p14:tracePt t="71545" x="579438" y="5494338"/>
          <p14:tracePt t="71562" x="593725" y="5486400"/>
          <p14:tracePt t="71692" x="617538" y="5470525"/>
          <p14:tracePt t="71700" x="631825" y="5456238"/>
          <p14:tracePt t="71711" x="685800" y="5410200"/>
          <p14:tracePt t="71729" x="739775" y="5380038"/>
          <p14:tracePt t="71745" x="777875" y="5341938"/>
          <p14:tracePt t="71762" x="830263" y="5311775"/>
          <p14:tracePt t="71762" x="868363" y="5295900"/>
          <p14:tracePt t="71780" x="936625" y="5241925"/>
          <p14:tracePt t="71796" x="1036638" y="5189538"/>
          <p14:tracePt t="71812" x="1135063" y="5151438"/>
          <p14:tracePt t="71829" x="1287463" y="5105400"/>
          <p14:tracePt t="71846" x="1431925" y="5067300"/>
          <p14:tracePt t="71862" x="1630363" y="5021263"/>
          <p14:tracePt t="71879" x="1790700" y="4999038"/>
          <p14:tracePt t="71895" x="1912938" y="4983163"/>
          <p14:tracePt t="71912" x="2003425" y="4968875"/>
          <p14:tracePt t="71929" x="2035175" y="4960938"/>
          <p14:tracePt t="71945" x="2049463" y="4953000"/>
          <p14:tracePt t="71962" x="2065338" y="4953000"/>
          <p14:tracePt t="71978" x="2041525" y="4953000"/>
          <p14:tracePt t="72140" x="2035175" y="4953000"/>
          <p14:tracePt t="72147" x="2027238" y="4960938"/>
          <p14:tracePt t="72162" x="2019300" y="4960938"/>
          <p14:tracePt t="72211" x="2011363" y="4960938"/>
          <p14:tracePt t="72220" x="2003425" y="4968875"/>
          <p14:tracePt t="72229" x="1997075" y="4968875"/>
          <p14:tracePt t="72245" x="1989138" y="4983163"/>
          <p14:tracePt t="72262" x="1973263" y="4983163"/>
          <p14:tracePt t="72339" x="1965325" y="4983163"/>
          <p14:tracePt t="72347" x="1958975" y="4983163"/>
          <p14:tracePt t="72364" x="1951038" y="4975225"/>
          <p14:tracePt t="72379" x="1951038" y="4960938"/>
          <p14:tracePt t="73303" x="1951038" y="4953000"/>
          <p14:tracePt t="74076" x="1951038" y="4945063"/>
          <p14:tracePt t="74084" x="1951038" y="4937125"/>
          <p14:tracePt t="74108" x="1951038" y="4930775"/>
          <p14:tracePt t="74116" x="1951038" y="4922838"/>
          <p14:tracePt t="74128" x="1951038" y="4914900"/>
          <p14:tracePt t="74146" x="1951038" y="4899025"/>
          <p14:tracePt t="74162" x="1951038" y="4892675"/>
          <p14:tracePt t="74179" x="1951038" y="4884738"/>
          <p14:tracePt t="74195" x="1951038" y="4876800"/>
          <p14:tracePt t="74372" x="1951038" y="4868863"/>
          <p14:tracePt t="74412" x="1951038" y="4860925"/>
          <p14:tracePt t="74421" x="1943100" y="4854575"/>
          <p14:tracePt t="74429" x="1935163" y="4838700"/>
          <p14:tracePt t="74446" x="1935163" y="4816475"/>
          <p14:tracePt t="74462" x="1920875" y="4784725"/>
          <p14:tracePt t="74479" x="1920875" y="4762500"/>
          <p14:tracePt t="74496" x="1920875" y="4740275"/>
          <p14:tracePt t="74512" x="1927225" y="4640263"/>
          <p14:tracePt t="74529" x="1958975" y="4487863"/>
          <p14:tracePt t="74546" x="1981200" y="4297363"/>
          <p14:tracePt t="74546" x="1981200" y="4191000"/>
          <p14:tracePt t="74564" x="1981200" y="4092575"/>
          <p14:tracePt t="74578" x="1981200" y="3840163"/>
          <p14:tracePt t="74596" x="1981200" y="3725863"/>
          <p14:tracePt t="74613" x="1981200" y="3627438"/>
          <p14:tracePt t="74629" x="1981200" y="3559175"/>
          <p14:tracePt t="74646" x="1981200" y="3505200"/>
          <p14:tracePt t="74662" x="2003425" y="3459163"/>
          <p14:tracePt t="74678" x="2035175" y="3413125"/>
          <p14:tracePt t="74696" x="2073275" y="3390900"/>
          <p14:tracePt t="74712" x="2149475" y="3368675"/>
          <p14:tracePt t="74729" x="2201863" y="3352800"/>
          <p14:tracePt t="74746" x="2316163" y="3306763"/>
          <p14:tracePt t="74763" x="2378075" y="3292475"/>
          <p14:tracePt t="74763" x="2392363" y="3292475"/>
          <p14:tracePt t="74780" x="2430463" y="3276600"/>
          <p14:tracePt t="74797" x="2484438" y="3268663"/>
          <p14:tracePt t="74813" x="2590800" y="3268663"/>
          <p14:tracePt t="74830" x="2674938" y="3268663"/>
          <p14:tracePt t="74846" x="2773363" y="3268663"/>
          <p14:tracePt t="74862" x="2835275" y="3268663"/>
          <p14:tracePt t="74879" x="2879725" y="3298825"/>
          <p14:tracePt t="74896" x="2887663" y="3429000"/>
          <p14:tracePt t="74912" x="2849563" y="3619500"/>
          <p14:tracePt t="74929" x="2568575" y="3902075"/>
          <p14:tracePt t="74946" x="2125663" y="4221163"/>
          <p14:tracePt t="74963" x="1736725" y="4457700"/>
          <p14:tracePt t="74963" x="1692275" y="4503738"/>
          <p14:tracePt t="74980" x="1646238" y="4541838"/>
          <p14:tracePt t="74996" x="1654175" y="4487863"/>
          <p14:tracePt t="75308" x="1698625" y="4365625"/>
          <p14:tracePt t="75318" x="1730375" y="4289425"/>
          <p14:tracePt t="75329" x="1736725" y="4221163"/>
          <p14:tracePt t="75346" x="1744663" y="4122738"/>
          <p14:tracePt t="75346" x="1744663" y="4084638"/>
          <p14:tracePt t="75364" x="1744663" y="4030663"/>
          <p14:tracePt t="75378" x="1698625" y="3908425"/>
          <p14:tracePt t="75396" x="1692275" y="3840163"/>
          <p14:tracePt t="75413" x="1676400" y="3810000"/>
          <p14:tracePt t="75429" x="1668463" y="3771900"/>
          <p14:tracePt t="75446" x="1668463" y="3741738"/>
          <p14:tracePt t="75462" x="1752600" y="3657600"/>
          <p14:tracePt t="75479" x="1858963" y="3581400"/>
          <p14:tracePt t="75496" x="1981200" y="3497263"/>
          <p14:tracePt t="75512" x="2087563" y="3429000"/>
          <p14:tracePt t="75529" x="2171700" y="3360738"/>
          <p14:tracePt t="75546" x="2247900" y="3306763"/>
          <p14:tracePt t="75562" x="2354263" y="3238500"/>
          <p14:tracePt t="75562" x="2408238" y="3208338"/>
          <p14:tracePt t="75581" x="2506663" y="3154363"/>
          <p14:tracePt t="75597" x="2590800" y="3108325"/>
          <p14:tracePt t="75613" x="2651125" y="3086100"/>
          <p14:tracePt t="75629" x="2705100" y="3055938"/>
          <p14:tracePt t="75646" x="2743200" y="3048000"/>
          <p14:tracePt t="75662" x="2765425" y="3032125"/>
          <p14:tracePt t="75679" x="2803525" y="3009900"/>
          <p14:tracePt t="75696" x="2841625" y="3001963"/>
          <p14:tracePt t="75712" x="2873375" y="2979738"/>
          <p14:tracePt t="75729" x="2887663" y="2955925"/>
          <p14:tracePt t="75746" x="2911475" y="2917825"/>
          <p14:tracePt t="75746" x="2917825" y="2903538"/>
          <p14:tracePt t="75764" x="2917825" y="2895600"/>
          <p14:tracePt t="75778" x="2925763" y="2865438"/>
          <p14:tracePt t="75796" x="2925763" y="2849563"/>
          <p14:tracePt t="75812" x="2925763" y="2841625"/>
          <p14:tracePt t="75899" x="2917825" y="2841625"/>
          <p14:tracePt t="75908" x="2911475" y="2841625"/>
          <p14:tracePt t="75916" x="2917825" y="2841625"/>
          <p14:tracePt t="76068" x="2933700" y="2841625"/>
          <p14:tracePt t="76076" x="2941638" y="2835275"/>
          <p14:tracePt t="76083" x="2963863" y="2835275"/>
          <p14:tracePt t="76095" x="3040063" y="2835275"/>
          <p14:tracePt t="76113" x="3140075" y="2811463"/>
          <p14:tracePt t="76129" x="3268663" y="2797175"/>
          <p14:tracePt t="76146" x="3398838" y="2751138"/>
          <p14:tracePt t="76146" x="3436938" y="2735263"/>
          <p14:tracePt t="76164" x="3475038" y="2735263"/>
          <p14:tracePt t="76178" x="3489325" y="2720975"/>
          <p14:tracePt t="76196" x="3482975" y="2720975"/>
          <p14:tracePt t="76292" x="3459163" y="2720975"/>
          <p14:tracePt t="76301" x="3444875" y="2720975"/>
          <p14:tracePt t="76312" x="3421063" y="2735263"/>
          <p14:tracePt t="76330" x="3398838" y="2743200"/>
          <p14:tracePt t="76346" x="3390900" y="2751138"/>
          <p14:tracePt t="76387" x="3390900" y="2759075"/>
          <p14:tracePt t="76403" x="3390900" y="2765425"/>
          <p14:tracePt t="76419" x="3390900" y="2781300"/>
          <p14:tracePt t="76428" x="3406775" y="2781300"/>
          <p14:tracePt t="76435" x="3421063" y="2781300"/>
          <p14:tracePt t="76445" x="3482975" y="2789238"/>
          <p14:tracePt t="76462" x="3573463" y="2789238"/>
          <p14:tracePt t="76479" x="3717925" y="2789238"/>
          <p14:tracePt t="76496" x="3840163" y="2789238"/>
          <p14:tracePt t="76512" x="3946525" y="2781300"/>
          <p14:tracePt t="76529" x="3970338" y="2773363"/>
          <p14:tracePt t="76546" x="3970338" y="2781300"/>
          <p14:tracePt t="76644" x="3962400" y="2789238"/>
          <p14:tracePt t="76652" x="3954463" y="2797175"/>
          <p14:tracePt t="76662" x="3946525" y="2811463"/>
          <p14:tracePt t="76679" x="3946525" y="2827338"/>
          <p14:tracePt t="76696" x="3946525" y="2841625"/>
          <p14:tracePt t="76712" x="3970338" y="2865438"/>
          <p14:tracePt t="76729" x="4000500" y="2895600"/>
          <p14:tracePt t="76746" x="4076700" y="2917825"/>
          <p14:tracePt t="76762" x="4198938" y="2933700"/>
          <p14:tracePt t="76762" x="4283075" y="2933700"/>
          <p14:tracePt t="76780" x="4435475" y="2933700"/>
          <p14:tracePt t="76796" x="4541838" y="2917825"/>
          <p14:tracePt t="76815" x="4579938" y="2911475"/>
          <p14:tracePt t="76829" x="4594225" y="2911475"/>
          <p14:tracePt t="76846" x="4602163" y="2911475"/>
          <p14:tracePt t="77020" x="4610100" y="2911475"/>
          <p14:tracePt t="77035" x="4625975" y="2911475"/>
          <p14:tracePt t="77060" x="4625975" y="2917825"/>
          <p14:tracePt t="77075" x="4632325" y="2925763"/>
          <p14:tracePt t="77083" x="4648200" y="2949575"/>
          <p14:tracePt t="77097" x="4648200" y="2955925"/>
          <p14:tracePt t="77112" x="4656138" y="2963863"/>
          <p14:tracePt t="77128" x="4656138" y="2971800"/>
          <p14:tracePt t="95919" x="4648200" y="2971800"/>
          <p14:tracePt t="96222" x="4640263" y="2971800"/>
          <p14:tracePt t="96237" x="4632325" y="2971800"/>
          <p14:tracePt t="96277" x="4632325" y="2987675"/>
          <p14:tracePt t="96285" x="4640263" y="2987675"/>
          <p14:tracePt t="96298" x="4694238" y="3017838"/>
          <p14:tracePt t="96315" x="4754563" y="3063875"/>
          <p14:tracePt t="96331" x="4838700" y="3124200"/>
          <p14:tracePt t="96331" x="4854575" y="3146425"/>
          <p14:tracePt t="96350" x="4906963" y="3230563"/>
          <p14:tracePt t="96365" x="4945063" y="3330575"/>
          <p14:tracePt t="96381" x="4945063" y="3382963"/>
          <p14:tracePt t="96398" x="4953000" y="3444875"/>
          <p14:tracePt t="96414" x="4953000" y="3505200"/>
          <p14:tracePt t="96431" x="4937125" y="3573463"/>
          <p14:tracePt t="96448" x="4914900" y="3641725"/>
          <p14:tracePt t="96464" x="4906963" y="3695700"/>
          <p14:tracePt t="96481" x="4906963" y="3763963"/>
          <p14:tracePt t="96498" x="4922838" y="3810000"/>
          <p14:tracePt t="96514" x="4960938" y="3863975"/>
          <p14:tracePt t="96514" x="4960938" y="3870325"/>
          <p14:tracePt t="96532" x="4968875" y="3878263"/>
          <p14:tracePt t="96547" x="4975225" y="3878263"/>
          <p14:tracePt t="96564" x="4983163" y="3886200"/>
          <p14:tracePt t="96581" x="4991100" y="3886200"/>
          <p14:tracePt t="96597" x="4999038" y="3886200"/>
          <p14:tracePt t="96614" x="5006975" y="3886200"/>
          <p14:tracePt t="96630" x="5013325" y="3886200"/>
          <p14:tracePt t="96647" x="5029200" y="3886200"/>
          <p14:tracePt t="96664" x="5037138" y="3886200"/>
          <p14:tracePt t="96680" x="5029200" y="3886200"/>
          <p14:tracePt t="97070" x="5021263" y="3886200"/>
          <p14:tracePt t="97077" x="5021263" y="3894138"/>
          <p14:tracePt t="97084" x="5013325" y="3894138"/>
          <p14:tracePt t="97098" x="5013325" y="3902075"/>
          <p14:tracePt t="97114" x="5006975" y="3908425"/>
          <p14:tracePt t="97114" x="4999038" y="3916363"/>
          <p14:tracePt t="97133" x="4999038" y="3924300"/>
          <p14:tracePt t="97156" x="4991100" y="3924300"/>
          <p14:tracePt t="97164" x="4991100" y="3940175"/>
          <p14:tracePt t="97181" x="4991100" y="3946525"/>
          <p14:tracePt t="97198" x="4991100" y="3962400"/>
          <p14:tracePt t="97214" x="4983163" y="3978275"/>
          <p14:tracePt t="97230" x="4983163" y="3984625"/>
          <p14:tracePt t="97247" x="4975225" y="4000500"/>
          <p14:tracePt t="97264" x="4960938" y="4022725"/>
          <p14:tracePt t="97281" x="4930775" y="4068763"/>
          <p14:tracePt t="97298" x="4892675" y="4144963"/>
          <p14:tracePt t="97314" x="4830763" y="4213225"/>
          <p14:tracePt t="97331" x="4762500" y="4283075"/>
          <p14:tracePt t="97331" x="4746625" y="4297363"/>
          <p14:tracePt t="97349" x="4694238" y="4343400"/>
          <p14:tracePt t="97365" x="4648200" y="4373563"/>
          <p14:tracePt t="97381" x="4618038" y="4397375"/>
          <p14:tracePt t="97398" x="4579938" y="4419600"/>
          <p14:tracePt t="97414" x="4549775" y="4435475"/>
          <p14:tracePt t="97431" x="4525963" y="4449763"/>
          <p14:tracePt t="97448" x="4503738" y="4457700"/>
          <p14:tracePt t="97464" x="4479925" y="4479925"/>
          <p14:tracePt t="97481" x="4457700" y="4495800"/>
          <p14:tracePt t="97498" x="4449763" y="4511675"/>
          <p14:tracePt t="97514" x="4441825" y="4518025"/>
          <p14:tracePt t="97531" x="4441825" y="4533900"/>
          <p14:tracePt t="97531" x="4435475" y="4541838"/>
          <p14:tracePt t="97549" x="4435475" y="4549775"/>
          <p14:tracePt t="97566" x="4435475" y="4572000"/>
          <p14:tracePt t="97582" x="4435475" y="4579938"/>
          <p14:tracePt t="97597" x="4449763" y="4579938"/>
          <p14:tracePt t="97614" x="4473575" y="4579938"/>
          <p14:tracePt t="97631" x="4479925" y="4579938"/>
          <p14:tracePt t="97647" x="4465638" y="4579938"/>
          <p14:tracePt t="97749" x="4435475" y="4579938"/>
          <p14:tracePt t="97756" x="4403725" y="4579938"/>
          <p14:tracePt t="97765" x="4297363" y="4579938"/>
          <p14:tracePt t="97781" x="4221163" y="4579938"/>
          <p14:tracePt t="97798" x="4137025" y="4579938"/>
          <p14:tracePt t="97814" x="4076700" y="4579938"/>
          <p14:tracePt t="97831" x="4030663" y="4579938"/>
          <p14:tracePt t="97848" x="3992563" y="4579938"/>
          <p14:tracePt t="97864" x="3954463" y="4579938"/>
          <p14:tracePt t="97881" x="3924300" y="4602163"/>
          <p14:tracePt t="97898" x="3878263" y="4610100"/>
          <p14:tracePt t="97914" x="3810000" y="4632325"/>
          <p14:tracePt t="97914" x="3787775" y="4632325"/>
          <p14:tracePt t="97933" x="3771900" y="4640263"/>
          <p14:tracePt t="97947" x="3749675" y="4648200"/>
          <p14:tracePt t="97965" x="3741738" y="4656138"/>
          <p14:tracePt t="97980" x="3733800" y="4664075"/>
          <p14:tracePt t="98052" x="3733800" y="4670425"/>
          <p14:tracePt t="98076" x="3725863" y="4678363"/>
          <p14:tracePt t="98100" x="3725863" y="4686300"/>
          <p14:tracePt t="98212" x="3733800" y="4694238"/>
          <p14:tracePt t="98229" x="3741738" y="4702175"/>
          <p14:tracePt t="98244" x="3749675" y="4702175"/>
          <p14:tracePt t="98284" x="3756025" y="4702175"/>
          <p14:tracePt t="98300" x="3779838" y="4702175"/>
          <p14:tracePt t="98308" x="3794125" y="4702175"/>
          <p14:tracePt t="98317" x="3802063" y="4694238"/>
          <p14:tracePt t="98330" x="3825875" y="4686300"/>
          <p14:tracePt t="98330" x="3840163" y="4678363"/>
          <p14:tracePt t="98348" x="3856038" y="4664075"/>
          <p14:tracePt t="98366" x="3863975" y="4656138"/>
          <p14:tracePt t="98381" x="3878263" y="4648200"/>
          <p14:tracePt t="98398" x="3870325" y="4648200"/>
          <p14:tracePt t="98468" x="3848100" y="4686300"/>
          <p14:tracePt t="98476" x="3825875" y="4732338"/>
          <p14:tracePt t="98484" x="3794125" y="4784725"/>
          <p14:tracePt t="98497" x="3687763" y="4922838"/>
          <p14:tracePt t="98514" x="3513138" y="5097463"/>
          <p14:tracePt t="98531" x="3246438" y="5265738"/>
          <p14:tracePt t="98531" x="3116263" y="5364163"/>
          <p14:tracePt t="98549" x="2925763" y="5478463"/>
          <p14:tracePt t="98567" x="2727325" y="5600700"/>
          <p14:tracePt t="98582" x="2598738" y="5668963"/>
          <p14:tracePt t="98598" x="2460625" y="5737225"/>
          <p14:tracePt t="98614" x="2346325" y="5807075"/>
          <p14:tracePt t="98631" x="2225675" y="5867400"/>
          <p14:tracePt t="98648" x="2073275" y="5921375"/>
          <p14:tracePt t="98664" x="1897063" y="5959475"/>
          <p14:tracePt t="98681" x="1782763" y="5965825"/>
          <p14:tracePt t="98698" x="1668463" y="5965825"/>
          <p14:tracePt t="98714" x="1546225" y="5965825"/>
          <p14:tracePt t="98731" x="1439863" y="5965825"/>
          <p14:tracePt t="98731" x="1387475" y="5965825"/>
          <p14:tracePt t="98749" x="1273175" y="6003925"/>
          <p14:tracePt t="98765" x="1189038" y="6042025"/>
          <p14:tracePt t="98782" x="1127125" y="6073775"/>
          <p14:tracePt t="98798" x="1074738" y="6096000"/>
          <p14:tracePt t="98814" x="1028700" y="6118225"/>
          <p14:tracePt t="98831" x="898525" y="6156325"/>
          <p14:tracePt t="98848" x="754063" y="6226175"/>
          <p14:tracePt t="98864" x="655638" y="6270625"/>
          <p14:tracePt t="98881" x="571500" y="6316663"/>
          <p14:tracePt t="98898" x="517525" y="6362700"/>
          <p14:tracePt t="98914" x="479425" y="6430963"/>
          <p14:tracePt t="98931" x="449263" y="6507163"/>
          <p14:tracePt t="98931" x="434975" y="6537325"/>
          <p14:tracePt t="130701" x="533400" y="6545263"/>
          <p14:tracePt t="130709" x="549275" y="6523038"/>
          <p14:tracePt t="130719" x="555625" y="6507163"/>
          <p14:tracePt t="130735" x="579438" y="6492875"/>
          <p14:tracePt t="130751" x="587375" y="6477000"/>
          <p14:tracePt t="130769" x="593725" y="6469063"/>
          <p14:tracePt t="130784" x="609600" y="6461125"/>
          <p14:tracePt t="130801" x="625475" y="6446838"/>
          <p14:tracePt t="130817" x="631825" y="6430963"/>
          <p14:tracePt t="130833" x="655638" y="6400800"/>
          <p14:tracePt t="130850" x="669925" y="6384925"/>
          <p14:tracePt t="130867" x="677863" y="6378575"/>
          <p14:tracePt t="130884" x="677863" y="6370638"/>
          <p14:tracePt t="130925" x="685800" y="6370638"/>
          <p14:tracePt t="130958" x="701675" y="6370638"/>
          <p14:tracePt t="130973" x="708025" y="6370638"/>
          <p14:tracePt t="130989" x="723900" y="6378575"/>
          <p14:tracePt t="130997" x="723900" y="6400800"/>
          <p14:tracePt t="131005" x="731838" y="6423025"/>
          <p14:tracePt t="131016" x="731838" y="6469063"/>
          <p14:tracePt t="131034" x="731838" y="6530975"/>
          <p14:tracePt t="131051" x="731838" y="6575425"/>
          <p14:tracePt t="131238" x="746125" y="6537325"/>
          <p14:tracePt t="131245" x="754063" y="6523038"/>
          <p14:tracePt t="131253" x="762000" y="6499225"/>
          <p14:tracePt t="131266" x="769938" y="6477000"/>
          <p14:tracePt t="131266" x="777875" y="6454775"/>
          <p14:tracePt t="131286" x="784225" y="6446838"/>
          <p14:tracePt t="131300" x="784225" y="6416675"/>
          <p14:tracePt t="131318" x="800100" y="6392863"/>
          <p14:tracePt t="131334" x="822325" y="6362700"/>
          <p14:tracePt t="131351" x="830263" y="6362700"/>
          <p14:tracePt t="131367" x="838200" y="6346825"/>
          <p14:tracePt t="131384" x="846138" y="6340475"/>
          <p14:tracePt t="131400" x="854075" y="6324600"/>
          <p14:tracePt t="131416" x="854075" y="6332538"/>
          <p14:tracePt t="131950" x="854075" y="6346825"/>
          <p14:tracePt t="131958" x="854075" y="6354763"/>
          <p14:tracePt t="131973" x="854075" y="6362700"/>
          <p14:tracePt t="131984" x="854075" y="6370638"/>
          <p14:tracePt t="132001" x="854075" y="6384925"/>
          <p14:tracePt t="132017" x="854075" y="6400800"/>
          <p14:tracePt t="132034" x="854075" y="6438900"/>
          <p14:tracePt t="132051" x="846138" y="6461125"/>
          <p14:tracePt t="132068" x="838200" y="6492875"/>
          <p14:tracePt t="132068" x="838200" y="6515100"/>
          <p14:tracePt t="132086" x="830263" y="6523038"/>
          <p14:tracePt t="132101" x="830263" y="6545263"/>
          <p14:tracePt t="132101" x="830263" y="6561138"/>
          <p14:tracePt t="132262" x="830263" y="6553200"/>
          <p14:tracePt t="132269" x="830263" y="6545263"/>
          <p14:tracePt t="132269" x="838200" y="6530975"/>
          <p14:tracePt t="132286" x="838200" y="6515100"/>
          <p14:tracePt t="132302" x="846138" y="6507163"/>
          <p14:tracePt t="132317" x="846138" y="6492875"/>
          <p14:tracePt t="132334" x="854075" y="6484938"/>
          <p14:tracePt t="132350" x="854075" y="6477000"/>
          <p14:tracePt t="132382" x="846138" y="6477000"/>
          <p14:tracePt t="132550" x="846138" y="6484938"/>
          <p14:tracePt t="132558" x="830263" y="6492875"/>
          <p14:tracePt t="132568" x="815975" y="6499225"/>
          <p14:tracePt t="132585" x="800100" y="6515100"/>
          <p14:tracePt t="132601" x="792163" y="6530975"/>
          <p14:tracePt t="132618" x="784225" y="6537325"/>
          <p14:tracePt t="132633" x="777875" y="6553200"/>
          <p14:tracePt t="132651" x="754063" y="6561138"/>
          <p14:tracePt t="132853" x="731838" y="6545263"/>
          <p14:tracePt t="132861" x="739775" y="6530975"/>
          <p14:tracePt t="132870" x="739775" y="6492875"/>
          <p14:tracePt t="132883" x="808038" y="6430963"/>
          <p14:tracePt t="132883" x="822325" y="6408738"/>
          <p14:tracePt t="132902" x="854075" y="6332538"/>
          <p14:tracePt t="132918" x="906463" y="6256338"/>
          <p14:tracePt t="132934" x="936625" y="6194425"/>
          <p14:tracePt t="132951" x="968375" y="6134100"/>
          <p14:tracePt t="132968" x="1006475" y="6080125"/>
          <p14:tracePt t="132984" x="1028700" y="6035675"/>
          <p14:tracePt t="133001" x="1058863" y="5973763"/>
          <p14:tracePt t="133017" x="1074738" y="5943600"/>
          <p14:tracePt t="133034" x="1082675" y="5927725"/>
          <p14:tracePt t="133051" x="1089025" y="5913438"/>
          <p14:tracePt t="133066" x="1096963" y="5905500"/>
          <p14:tracePt t="133083" x="1096963" y="5897563"/>
          <p14:tracePt t="133158" x="1089025" y="5897563"/>
          <p14:tracePt t="133197" x="1089025" y="5905500"/>
          <p14:tracePt t="133206" x="1082675" y="5905500"/>
          <p14:tracePt t="133216" x="1074738" y="5913438"/>
          <p14:tracePt t="133233" x="1050925" y="5927725"/>
          <p14:tracePt t="133250" x="1044575" y="5935663"/>
          <p14:tracePt t="133267" x="1036638" y="5943600"/>
          <p14:tracePt t="133283" x="1028700" y="5951538"/>
          <p14:tracePt t="133299" x="1020763" y="5959475"/>
          <p14:tracePt t="133317" x="1006475" y="5959475"/>
          <p14:tracePt t="133332" x="1006475" y="5965825"/>
          <p14:tracePt t="133350" x="1006475" y="5973763"/>
          <p14:tracePt t="133373" x="998538" y="5973763"/>
          <p14:tracePt t="133382" x="990600" y="5981700"/>
          <p14:tracePt t="133399" x="982663" y="5997575"/>
          <p14:tracePt t="133416" x="960438" y="6011863"/>
          <p14:tracePt t="133433" x="952500" y="6019800"/>
          <p14:tracePt t="133449" x="944563" y="6035675"/>
          <p14:tracePt t="133467" x="936625" y="6042025"/>
          <p14:tracePt t="133483" x="922338" y="6049963"/>
          <p14:tracePt t="133500" x="914400" y="6073775"/>
          <p14:tracePt t="133517" x="906463" y="6088063"/>
          <p14:tracePt t="133534" x="906463" y="6103938"/>
          <p14:tracePt t="133549" x="906463" y="6111875"/>
          <p14:tracePt t="133566" x="906463" y="6134100"/>
          <p14:tracePt t="133583" x="906463" y="6164263"/>
          <p14:tracePt t="133600" x="906463" y="6210300"/>
          <p14:tracePt t="133617" x="906463" y="6248400"/>
          <p14:tracePt t="133633" x="898525" y="6294438"/>
          <p14:tracePt t="133650" x="898525" y="6316663"/>
          <p14:tracePt t="133667" x="898525" y="6324600"/>
          <p14:tracePt t="133683" x="898525" y="6316663"/>
          <p14:tracePt t="133821" x="898525" y="6308725"/>
          <p14:tracePt t="133845" x="898525" y="6302375"/>
          <p14:tracePt t="133868" x="892175" y="6302375"/>
          <p14:tracePt t="133917" x="876300" y="6302375"/>
          <p14:tracePt t="133933" x="854075" y="6302375"/>
          <p14:tracePt t="133941" x="838200" y="6302375"/>
          <p14:tracePt t="133957" x="830263" y="6302375"/>
          <p14:tracePt t="133966" x="784225" y="6302375"/>
          <p14:tracePt t="133984" x="739775" y="6316663"/>
          <p14:tracePt t="134000" x="715963" y="6332538"/>
          <p14:tracePt t="134018" x="693738" y="6354763"/>
          <p14:tracePt t="134033" x="685800" y="6392863"/>
          <p14:tracePt t="134050" x="677863" y="6416675"/>
          <p14:tracePt t="134066" x="669925" y="6446838"/>
          <p14:tracePt t="134083" x="663575" y="6469063"/>
          <p14:tracePt t="134083" x="663575" y="6484938"/>
          <p14:tracePt t="134101" x="655638" y="6499225"/>
          <p14:tracePt t="134117" x="631825" y="6530975"/>
          <p14:tracePt t="134133" x="631825" y="6545263"/>
          <p14:tracePt t="134149" x="601663" y="6575425"/>
          <p14:tracePt t="141613" x="609600" y="6507163"/>
          <p14:tracePt t="141621" x="631825" y="6430963"/>
          <p14:tracePt t="141633" x="693738" y="6302375"/>
          <p14:tracePt t="141651" x="739775" y="6188075"/>
          <p14:tracePt t="141667" x="784225" y="6049963"/>
          <p14:tracePt t="141667" x="822325" y="5981700"/>
          <p14:tracePt t="141685" x="892175" y="5821363"/>
          <p14:tracePt t="141701" x="944563" y="5684838"/>
          <p14:tracePt t="141718" x="990600" y="5540375"/>
          <p14:tracePt t="141734" x="1012825" y="5426075"/>
          <p14:tracePt t="141751" x="1012825" y="5349875"/>
          <p14:tracePt t="141767" x="1012825" y="5295900"/>
          <p14:tracePt t="141784" x="1012825" y="5257800"/>
          <p14:tracePt t="141800" x="1012825" y="5227638"/>
          <p14:tracePt t="141817" x="1012825" y="5203825"/>
          <p14:tracePt t="141833" x="960438" y="5203825"/>
          <p14:tracePt t="141833" x="914400" y="5203825"/>
          <p14:tracePt t="141853" x="884238" y="5203825"/>
          <p14:tracePt t="141867" x="830263" y="5197475"/>
          <p14:tracePt t="141867" x="792163" y="5173663"/>
          <p14:tracePt t="141885" x="739775" y="5151438"/>
          <p14:tracePt t="141901" x="669925" y="5135563"/>
          <p14:tracePt t="141917" x="593725" y="5113338"/>
          <p14:tracePt t="141934" x="541338" y="5105400"/>
          <p14:tracePt t="141950" x="525463" y="5105400"/>
          <p14:tracePt t="141967" x="517525" y="5105400"/>
          <p14:tracePt t="141983" x="541338" y="5105400"/>
          <p14:tracePt t="142037" x="563563" y="5105400"/>
          <p14:tracePt t="142053" x="579438" y="5105400"/>
          <p14:tracePt t="142061" x="609600" y="5105400"/>
          <p14:tracePt t="142069" x="647700" y="5105400"/>
          <p14:tracePt t="142083" x="731838" y="5105400"/>
          <p14:tracePt t="142083" x="792163" y="5105400"/>
          <p14:tracePt t="142101" x="906463" y="5105400"/>
          <p14:tracePt t="142118" x="1066800" y="5105400"/>
          <p14:tracePt t="142134" x="1241425" y="5105400"/>
          <p14:tracePt t="142150" x="1393825" y="5105400"/>
          <p14:tracePt t="142167" x="1562100" y="5105400"/>
          <p14:tracePt t="142184" x="1730375" y="5121275"/>
          <p14:tracePt t="142201" x="1927225" y="5135563"/>
          <p14:tracePt t="142217" x="2117725" y="5165725"/>
          <p14:tracePt t="142234" x="2301875" y="5165725"/>
          <p14:tracePt t="142251" x="2446338" y="5173663"/>
          <p14:tracePt t="142268" x="2574925" y="5173663"/>
          <p14:tracePt t="142284" x="2773363" y="5173663"/>
          <p14:tracePt t="142301" x="2903538" y="5173663"/>
          <p14:tracePt t="142318" x="3017838" y="5173663"/>
          <p14:tracePt t="142334" x="3116263" y="5173663"/>
          <p14:tracePt t="142352" x="3200400" y="5173663"/>
          <p14:tracePt t="142367" x="3238500" y="5165725"/>
          <p14:tracePt t="142384" x="3246438" y="5159375"/>
          <p14:tracePt t="142400" x="3268663" y="5135563"/>
          <p14:tracePt t="142418" x="3268663" y="5113338"/>
          <p14:tracePt t="142434" x="3268663" y="5075238"/>
          <p14:tracePt t="142450" x="3276600" y="5037138"/>
          <p14:tracePt t="142467" x="3276600" y="5006975"/>
          <p14:tracePt t="142467" x="3276600" y="4999038"/>
          <p14:tracePt t="142485" x="3268663" y="4968875"/>
          <p14:tracePt t="142501" x="3230563" y="4930775"/>
          <p14:tracePt t="142518" x="3140075" y="4892675"/>
          <p14:tracePt t="142534" x="2963863" y="4868863"/>
          <p14:tracePt t="142551" x="2773363" y="4854575"/>
          <p14:tracePt t="142568" x="2598738" y="4854575"/>
          <p14:tracePt t="142584" x="2454275" y="4854575"/>
          <p14:tracePt t="142600" x="2370138" y="4854575"/>
          <p14:tracePt t="142617" x="2316163" y="4854575"/>
          <p14:tracePt t="142634" x="2278063" y="4854575"/>
          <p14:tracePt t="142651" x="2239963" y="4854575"/>
          <p14:tracePt t="142667" x="2201863" y="4868863"/>
          <p14:tracePt t="142667" x="2149475" y="4884738"/>
          <p14:tracePt t="142685" x="2117725" y="4906963"/>
          <p14:tracePt t="142700" x="1958975" y="4968875"/>
          <p14:tracePt t="142718" x="1866900" y="5021263"/>
          <p14:tracePt t="142734" x="1798638" y="5067300"/>
          <p14:tracePt t="142751" x="1736725" y="5135563"/>
          <p14:tracePt t="142768" x="1714500" y="5173663"/>
          <p14:tracePt t="142784" x="1706563" y="5203825"/>
          <p14:tracePt t="142801" x="1706563" y="5241925"/>
          <p14:tracePt t="142818" x="1706563" y="5265738"/>
          <p14:tracePt t="142833" x="1714500" y="5318125"/>
          <p14:tracePt t="142833" x="1730375" y="5326063"/>
          <p14:tracePt t="142853" x="1790700" y="5334000"/>
          <p14:tracePt t="142867" x="1927225" y="5341938"/>
          <p14:tracePt t="142867" x="2019300" y="5341938"/>
          <p14:tracePt t="142885" x="2209800" y="5341938"/>
          <p14:tracePt t="142901" x="2384425" y="5280025"/>
          <p14:tracePt t="142918" x="2506663" y="5235575"/>
          <p14:tracePt t="142934" x="2568575" y="5203825"/>
          <p14:tracePt t="142951" x="2582863" y="5181600"/>
          <p14:tracePt t="142968" x="2590800" y="5151438"/>
          <p14:tracePt t="142984" x="2590800" y="5127625"/>
          <p14:tracePt t="143000" x="2560638" y="5089525"/>
          <p14:tracePt t="143017" x="2446338" y="5021263"/>
          <p14:tracePt t="143034" x="2270125" y="4960938"/>
          <p14:tracePt t="143051" x="2003425" y="4922838"/>
          <p14:tracePt t="143067" x="1736725" y="4922838"/>
          <p14:tracePt t="143067" x="1630363" y="4922838"/>
          <p14:tracePt t="143085" x="1524000" y="4922838"/>
          <p14:tracePt t="143101" x="1493838" y="4953000"/>
          <p14:tracePt t="143118" x="1477963" y="4983163"/>
          <p14:tracePt t="143134" x="1477963" y="5029200"/>
          <p14:tracePt t="143151" x="1477963" y="5105400"/>
          <p14:tracePt t="143167" x="1531938" y="5189538"/>
          <p14:tracePt t="143184" x="1622425" y="5311775"/>
          <p14:tracePt t="143200" x="1654175" y="5387975"/>
          <p14:tracePt t="143217" x="1684338" y="5494338"/>
          <p14:tracePt t="143234" x="1616075" y="5646738"/>
          <p14:tracePt t="143251" x="1493838" y="5753100"/>
          <p14:tracePt t="143267" x="1333500" y="5889625"/>
          <p14:tracePt t="143267" x="1249363" y="5935663"/>
          <p14:tracePt t="143285" x="1120775" y="6073775"/>
          <p14:tracePt t="143301" x="960438" y="6210300"/>
          <p14:tracePt t="143318" x="822325" y="6316663"/>
          <p14:tracePt t="143334" x="693738" y="6408738"/>
          <p14:tracePt t="143351" x="625475" y="6477000"/>
          <p14:tracePt t="143367" x="533400" y="6553200"/>
          <p14:tracePt t="144805" x="1066800" y="6484938"/>
          <p14:tracePt t="144813" x="1349375" y="6430963"/>
          <p14:tracePt t="144821" x="1736725" y="6340475"/>
          <p14:tracePt t="144833" x="2568575" y="6172200"/>
          <p14:tracePt t="144852" x="3336925" y="6027738"/>
          <p14:tracePt t="144868" x="4008438" y="5807075"/>
          <p14:tracePt t="144868" x="4327525" y="5768975"/>
          <p14:tracePt t="144886" x="4800600" y="5638800"/>
          <p14:tracePt t="144901" x="5151438" y="5540375"/>
          <p14:tracePt t="144918" x="5380038" y="5470525"/>
          <p14:tracePt t="144935" x="5524500" y="5426075"/>
          <p14:tracePt t="144951" x="5661025" y="5402263"/>
          <p14:tracePt t="144968" x="5775325" y="5387975"/>
          <p14:tracePt t="144984" x="5807075" y="5372100"/>
          <p14:tracePt t="145001" x="5813425" y="5372100"/>
          <p14:tracePt t="145029" x="5799138" y="5394325"/>
          <p14:tracePt t="145037" x="5783263" y="5410200"/>
          <p14:tracePt t="145050" x="5699125" y="5464175"/>
          <p14:tracePt t="145050" x="5684838" y="5470525"/>
          <p14:tracePt t="145069" x="5676900" y="5470525"/>
          <p14:tracePt t="145125" x="5661025" y="5470525"/>
          <p14:tracePt t="145141" x="5654675" y="5478463"/>
          <p14:tracePt t="145157" x="5646738" y="5494338"/>
          <p14:tracePt t="145189" x="5646738" y="5508625"/>
          <p14:tracePt t="145213" x="5646738" y="5516563"/>
          <p14:tracePt t="145229" x="5684838" y="5516563"/>
          <p14:tracePt t="145269" x="5761038" y="5516563"/>
          <p14:tracePt t="145277" x="5821363" y="5516563"/>
          <p14:tracePt t="145285" x="5973763" y="5508625"/>
          <p14:tracePt t="145301" x="6134100" y="5494338"/>
          <p14:tracePt t="145318" x="6332538" y="5470525"/>
          <p14:tracePt t="145334" x="6523038" y="5440363"/>
          <p14:tracePt t="145352" x="6675438" y="5418138"/>
          <p14:tracePt t="145367" x="6850063" y="5402263"/>
          <p14:tracePt t="145384" x="7010400" y="5372100"/>
          <p14:tracePt t="145401" x="7154863" y="5341938"/>
          <p14:tracePt t="145418" x="7269163" y="5334000"/>
          <p14:tracePt t="145434" x="7361238" y="5326063"/>
          <p14:tracePt t="145451" x="7445375" y="5311775"/>
          <p14:tracePt t="145468" x="7513638" y="5295900"/>
          <p14:tracePt t="145468" x="7527925" y="5287963"/>
          <p14:tracePt t="145486" x="7559675" y="5280025"/>
          <p14:tracePt t="145501" x="7566025" y="5280025"/>
          <p14:tracePt t="145517" x="7573963" y="5273675"/>
          <p14:tracePt t="145534" x="7566025" y="5287963"/>
          <p14:tracePt t="145686" x="7543800" y="5295900"/>
          <p14:tracePt t="145693" x="7521575" y="5318125"/>
          <p14:tracePt t="145702" x="7497763" y="5341938"/>
          <p14:tracePt t="145719" x="7467600" y="5356225"/>
          <p14:tracePt t="145734" x="7459663" y="5364163"/>
          <p14:tracePt t="145750" x="7451725" y="5372100"/>
          <p14:tracePt t="145878" x="7467600" y="5364163"/>
          <p14:tracePt t="145981" x="7467600" y="5349875"/>
          <p14:tracePt t="145989" x="7489825" y="5326063"/>
          <p14:tracePt t="146001" x="7497763" y="5295900"/>
          <p14:tracePt t="146018" x="7497763" y="5227638"/>
          <p14:tracePt t="146035" x="7497763" y="5165725"/>
          <p14:tracePt t="146051" x="7489825" y="5121275"/>
          <p14:tracePt t="146051" x="7475538" y="5097463"/>
          <p14:tracePt t="146069" x="7459663" y="5067300"/>
          <p14:tracePt t="146084" x="7413625" y="4999038"/>
          <p14:tracePt t="146101" x="7375525" y="4945063"/>
          <p14:tracePt t="146118" x="7353300" y="4914900"/>
          <p14:tracePt t="146134" x="7331075" y="4854575"/>
          <p14:tracePt t="146151" x="7323138" y="4792663"/>
          <p14:tracePt t="146168" x="7323138" y="4746625"/>
          <p14:tracePt t="146184" x="7323138" y="4670425"/>
          <p14:tracePt t="146201" x="7323138" y="4602163"/>
          <p14:tracePt t="146218" x="7323138" y="4549775"/>
          <p14:tracePt t="146234" x="7323138" y="4511675"/>
          <p14:tracePt t="146251" x="7323138" y="4495800"/>
          <p14:tracePt t="146267" x="7323138" y="4487863"/>
          <p14:tracePt t="146301" x="7315200" y="4487863"/>
          <p14:tracePt t="146422" x="7299325" y="4487863"/>
          <p14:tracePt t="146437" x="7285038" y="4479925"/>
          <p14:tracePt t="146445" x="7269163" y="4479925"/>
          <p14:tracePt t="146453" x="7246938" y="4479925"/>
          <p14:tracePt t="146467" x="7200900" y="4457700"/>
          <p14:tracePt t="146467" x="7170738" y="4449763"/>
          <p14:tracePt t="146486" x="7116763" y="4435475"/>
          <p14:tracePt t="146501" x="7078663" y="4427538"/>
          <p14:tracePt t="146518" x="7070725" y="4427538"/>
          <p14:tracePt t="146534" x="7056438" y="4411663"/>
          <p14:tracePt t="146550" x="7048500" y="4411663"/>
          <p14:tracePt t="146573" x="7040563" y="4411663"/>
          <p14:tracePt t="146597" x="7040563" y="4403725"/>
          <p14:tracePt t="146637" x="7032625" y="4389438"/>
          <p14:tracePt t="146669" x="7032625" y="4381500"/>
          <p14:tracePt t="146717" x="7056438" y="4381500"/>
          <p14:tracePt t="146757" x="7070725" y="4381500"/>
          <p14:tracePt t="146765" x="7102475" y="4389438"/>
          <p14:tracePt t="146773" x="7140575" y="4403725"/>
          <p14:tracePt t="146784" x="7200900" y="4457700"/>
          <p14:tracePt t="146801" x="7254875" y="4473575"/>
          <p14:tracePt t="146818" x="7315200" y="4503738"/>
          <p14:tracePt t="146834" x="7345363" y="4533900"/>
          <p14:tracePt t="146834" x="7375525" y="4556125"/>
          <p14:tracePt t="146854" x="7383463" y="4564063"/>
          <p14:tracePt t="146867" x="7421563" y="4587875"/>
          <p14:tracePt t="146867" x="7429500" y="4594225"/>
          <p14:tracePt t="146886" x="7437438" y="4602163"/>
          <p14:tracePt t="146901" x="7445375" y="4610100"/>
          <p14:tracePt t="146917" x="7445375" y="4625975"/>
          <p14:tracePt t="146941" x="7445375" y="4632325"/>
          <p14:tracePt t="146957" x="7445375" y="4648200"/>
          <p14:tracePt t="146973" x="7437438" y="4656138"/>
          <p14:tracePt t="147069" x="7429500" y="4664075"/>
          <p14:tracePt t="147077" x="7421563" y="4670425"/>
          <p14:tracePt t="147093" x="7413625" y="4686300"/>
          <p14:tracePt t="147109" x="7407275" y="4686300"/>
          <p14:tracePt t="147125" x="7413625" y="4686300"/>
          <p14:tracePt t="147238" x="7421563" y="4678363"/>
          <p14:tracePt t="147245" x="7429500" y="4678363"/>
          <p14:tracePt t="147253" x="7437438" y="4664075"/>
          <p14:tracePt t="147267" x="7445375" y="4656138"/>
          <p14:tracePt t="147284" x="7459663" y="4632325"/>
          <p14:tracePt t="147302" x="7467600" y="4625975"/>
          <p14:tracePt t="147318" x="7467600" y="4618038"/>
          <p14:tracePt t="147334" x="7467600" y="4602163"/>
          <p14:tracePt t="147352" x="7467600" y="4594225"/>
          <p14:tracePt t="147367" x="7467600" y="4587875"/>
          <p14:tracePt t="147384" x="7467600" y="4572000"/>
          <p14:tracePt t="147400" x="7467600" y="4564063"/>
          <p14:tracePt t="147417" x="7467600" y="4549775"/>
          <p14:tracePt t="147434" x="7467600" y="4541838"/>
          <p14:tracePt t="147454" x="7467600" y="4533900"/>
          <p14:tracePt t="147493" x="7475538" y="4533900"/>
          <p14:tracePt t="147597" x="7483475" y="4533900"/>
          <p14:tracePt t="147605" x="7497763" y="4541838"/>
          <p14:tracePt t="147617" x="7521575" y="4572000"/>
          <p14:tracePt t="147635" x="7535863" y="4602163"/>
          <p14:tracePt t="147651" x="7566025" y="4656138"/>
          <p14:tracePt t="147651" x="7573963" y="4694238"/>
          <p14:tracePt t="147669" x="7597775" y="4716463"/>
          <p14:tracePt t="147669" x="7597775" y="4740275"/>
          <p14:tracePt t="147685" x="7627938" y="4800600"/>
          <p14:tracePt t="147702" x="7642225" y="4846638"/>
          <p14:tracePt t="147718" x="7658100" y="4884738"/>
          <p14:tracePt t="147735" x="7666038" y="4922838"/>
          <p14:tracePt t="147751" x="7673975" y="4960938"/>
          <p14:tracePt t="147768" x="7673975" y="4999038"/>
          <p14:tracePt t="147786" x="7673975" y="5045075"/>
          <p14:tracePt t="147801" x="7673975" y="5089525"/>
          <p14:tracePt t="147818" x="7673975" y="5143500"/>
          <p14:tracePt t="147834" x="7673975" y="5203825"/>
          <p14:tracePt t="147834" x="7673975" y="5235575"/>
          <p14:tracePt t="147854" x="7688263" y="5257800"/>
          <p14:tracePt t="147867" x="7696200" y="5334000"/>
          <p14:tracePt t="147886" x="7704138" y="5372100"/>
          <p14:tracePt t="147902" x="7726363" y="5410200"/>
          <p14:tracePt t="147918" x="7726363" y="5432425"/>
          <p14:tracePt t="147935" x="7734300" y="5440363"/>
          <p14:tracePt t="147973" x="7742238" y="5440363"/>
          <p14:tracePt t="147989" x="7750175" y="5432425"/>
          <p14:tracePt t="147997" x="7756525" y="5418138"/>
          <p14:tracePt t="148005" x="7764463" y="5402263"/>
          <p14:tracePt t="148018" x="7788275" y="5356225"/>
          <p14:tracePt t="148035" x="7802563" y="5311775"/>
          <p14:tracePt t="148051" x="7810500" y="5249863"/>
          <p14:tracePt t="148051" x="7810500" y="5219700"/>
          <p14:tracePt t="148069" x="7810500" y="5143500"/>
          <p14:tracePt t="148085" x="7810500" y="5089525"/>
          <p14:tracePt t="148101" x="7810500" y="5037138"/>
          <p14:tracePt t="148118" x="7802563" y="4975225"/>
          <p14:tracePt t="148135" x="7788275" y="4922838"/>
          <p14:tracePt t="148151" x="7764463" y="4876800"/>
          <p14:tracePt t="148168" x="7756525" y="4830763"/>
          <p14:tracePt t="148185" x="7734300" y="4800600"/>
          <p14:tracePt t="148202" x="7712075" y="4754563"/>
          <p14:tracePt t="148218" x="7680325" y="4716463"/>
          <p14:tracePt t="148234" x="7673975" y="4686300"/>
          <p14:tracePt t="148251" x="7650163" y="4656138"/>
          <p14:tracePt t="148268" x="7642225" y="4648200"/>
          <p14:tracePt t="148268" x="7642225" y="4632325"/>
          <p14:tracePt t="148285" x="7627938" y="4618038"/>
          <p14:tracePt t="148301" x="7620000" y="4602163"/>
          <p14:tracePt t="148318" x="7612063" y="4587875"/>
          <p14:tracePt t="148334" x="7612063" y="4579938"/>
          <p14:tracePt t="148351" x="7612063" y="4572000"/>
          <p14:tracePt t="148373" x="7627938" y="4572000"/>
          <p14:tracePt t="148461" x="7635875" y="4579938"/>
          <p14:tracePt t="148469" x="7658100" y="4632325"/>
          <p14:tracePt t="148485" x="7688263" y="4678363"/>
          <p14:tracePt t="148502" x="7712075" y="4746625"/>
          <p14:tracePt t="148519" x="7726363" y="4808538"/>
          <p14:tracePt t="148535" x="7756525" y="4884738"/>
          <p14:tracePt t="148551" x="7794625" y="4960938"/>
          <p14:tracePt t="148568" x="7802563" y="5006975"/>
          <p14:tracePt t="148585" x="7840663" y="5067300"/>
          <p14:tracePt t="148601" x="7848600" y="5113338"/>
          <p14:tracePt t="148618" x="7856538" y="5165725"/>
          <p14:tracePt t="148634" x="7864475" y="5219700"/>
          <p14:tracePt t="148652" x="7864475" y="5249863"/>
          <p14:tracePt t="148652" x="7864475" y="5265738"/>
          <p14:tracePt t="148670" x="7864475" y="5280025"/>
          <p14:tracePt t="148684" x="7878763" y="5318125"/>
          <p14:tracePt t="148702" x="7878763" y="5334000"/>
          <p14:tracePt t="148719" x="7886700" y="5341938"/>
          <p14:tracePt t="148735" x="7894638" y="5349875"/>
          <p14:tracePt t="148789" x="7902575" y="5349875"/>
          <p14:tracePt t="148797" x="7908925" y="5334000"/>
          <p14:tracePt t="148805" x="7908925" y="5303838"/>
          <p14:tracePt t="148818" x="7908925" y="5257800"/>
          <p14:tracePt t="148836" x="7916863" y="5173663"/>
          <p14:tracePt t="148851" x="7916863" y="5105400"/>
          <p14:tracePt t="148851" x="7916863" y="5051425"/>
          <p14:tracePt t="148871" x="7916863" y="4968875"/>
          <p14:tracePt t="148886" x="7916863" y="4892675"/>
          <p14:tracePt t="148901" x="7916863" y="4830763"/>
          <p14:tracePt t="148918" x="7908925" y="4770438"/>
          <p14:tracePt t="148935" x="7902575" y="4732338"/>
          <p14:tracePt t="148951" x="7894638" y="4686300"/>
          <p14:tracePt t="148968" x="7894638" y="4656138"/>
          <p14:tracePt t="148984" x="7894638" y="4648200"/>
          <p14:tracePt t="149001" x="7894638" y="4632325"/>
          <p14:tracePt t="149019" x="7894638" y="4625975"/>
          <p14:tracePt t="149035" x="7902575" y="4625975"/>
          <p14:tracePt t="149051" x="7908925" y="4625975"/>
          <p14:tracePt t="149077" x="7916863" y="4625975"/>
          <p14:tracePt t="149086" x="7940675" y="4632325"/>
          <p14:tracePt t="149101" x="7993063" y="4686300"/>
          <p14:tracePt t="149118" x="8031163" y="4740275"/>
          <p14:tracePt t="149135" x="8069263" y="4808538"/>
          <p14:tracePt t="149152" x="8115300" y="4892675"/>
          <p14:tracePt t="149168" x="8161338" y="4960938"/>
          <p14:tracePt t="149184" x="8191500" y="5021263"/>
          <p14:tracePt t="149201" x="8229600" y="5083175"/>
          <p14:tracePt t="149218" x="8251825" y="5135563"/>
          <p14:tracePt t="149235" x="8275638" y="5173663"/>
          <p14:tracePt t="149251" x="8289925" y="5203825"/>
          <p14:tracePt t="149251" x="8297863" y="5211763"/>
          <p14:tracePt t="149269" x="8305800" y="5219700"/>
          <p14:tracePt t="149284" x="8305800" y="5235575"/>
          <p14:tracePt t="149301" x="8305800" y="5241925"/>
          <p14:tracePt t="149317" x="8313738" y="5257800"/>
          <p14:tracePt t="149334" x="8313738" y="5265738"/>
          <p14:tracePt t="149381" x="8305800" y="5265738"/>
          <p14:tracePt t="149461" x="8297863" y="5265738"/>
          <p14:tracePt t="149541" x="8289925" y="5265738"/>
          <p14:tracePt t="149557" x="8283575" y="5273675"/>
          <p14:tracePt t="149573" x="8267700" y="5280025"/>
          <p14:tracePt t="149581" x="8267700" y="5287963"/>
          <p14:tracePt t="149589" x="8259763" y="5303838"/>
          <p14:tracePt t="149605" x="8251825" y="5318125"/>
          <p14:tracePt t="149617" x="8237538" y="5326063"/>
          <p14:tracePt t="149634" x="8237538" y="5334000"/>
          <p14:tracePt t="149650" x="8229600" y="5334000"/>
          <p14:tracePt t="149667" x="8229600" y="5341938"/>
          <p14:tracePt t="149685" x="8221663" y="5341938"/>
          <p14:tracePt t="149701" x="8207375" y="5341938"/>
          <p14:tracePt t="149718" x="8191500" y="5341938"/>
          <p14:tracePt t="149734" x="8169275" y="5341938"/>
          <p14:tracePt t="149751" x="8161338" y="5341938"/>
          <p14:tracePt t="149773" x="8153400" y="5341938"/>
          <p14:tracePt t="149784" x="8145463" y="5341938"/>
          <p14:tracePt t="149801" x="8137525" y="5341938"/>
          <p14:tracePt t="149837" x="8123238" y="5334000"/>
          <p14:tracePt t="149861" x="8115300" y="5326063"/>
          <p14:tracePt t="149877" x="8107363" y="5318125"/>
          <p14:tracePt t="149887" x="8099425" y="5311775"/>
          <p14:tracePt t="149909" x="8093075" y="5318125"/>
          <p14:tracePt t="150030" x="8093075" y="5326063"/>
          <p14:tracePt t="150045" x="8099425" y="5326063"/>
          <p14:tracePt t="150053" x="8099425" y="5334000"/>
          <p14:tracePt t="150067" x="8099425" y="5341938"/>
          <p14:tracePt t="150067" x="8099425" y="5349875"/>
          <p14:tracePt t="150085" x="8099425" y="5356225"/>
          <p14:tracePt t="150101" x="8107363" y="5372100"/>
          <p14:tracePt t="150118" x="8107363" y="5380038"/>
          <p14:tracePt t="150134" x="8107363" y="5387975"/>
          <p14:tracePt t="150151" x="8107363" y="5394325"/>
          <p14:tracePt t="150173" x="8107363" y="5402263"/>
          <p14:tracePt t="150221" x="8107363" y="5410200"/>
          <p14:tracePt t="150293" x="8107363" y="5426075"/>
          <p14:tracePt t="150366" x="8107363" y="5432425"/>
          <p14:tracePt t="150382" x="8107363" y="5440363"/>
          <p14:tracePt t="150405" x="8107363" y="5448300"/>
          <p14:tracePt t="150429" x="8099425" y="5448300"/>
          <p14:tracePt t="150453" x="8093075" y="5456238"/>
          <p14:tracePt t="150525" x="8085138" y="5456238"/>
          <p14:tracePt t="150581" x="8077200" y="5448300"/>
          <p14:tracePt t="150605" x="8069263" y="5440363"/>
          <p14:tracePt t="150621" x="8061325" y="5432425"/>
          <p14:tracePt t="150629" x="8054975" y="5426075"/>
          <p14:tracePt t="150638" x="8047038" y="5418138"/>
          <p14:tracePt t="150653" x="8039100" y="5410200"/>
          <p14:tracePt t="150667" x="8031163" y="5402263"/>
          <p14:tracePt t="150684" x="8023225" y="5387975"/>
          <p14:tracePt t="150702" x="8016875" y="5380038"/>
          <p14:tracePt t="150717" x="8008938" y="5364163"/>
          <p14:tracePt t="150734" x="8001000" y="5364163"/>
          <p14:tracePt t="150751" x="7993063" y="5364163"/>
          <p14:tracePt t="150767" x="7985125" y="5356225"/>
          <p14:tracePt t="150784" x="7970838" y="5356225"/>
          <p14:tracePt t="150801" x="7962900" y="5341938"/>
          <p14:tracePt t="150817" x="7947025" y="5341938"/>
          <p14:tracePt t="150834" x="7940675" y="5341938"/>
          <p14:tracePt t="150851" x="7924800" y="5334000"/>
          <p14:tracePt t="150869" x="7916863" y="5334000"/>
          <p14:tracePt t="150885" x="7908925" y="5326063"/>
          <p14:tracePt t="150901" x="7902575" y="5326063"/>
          <p14:tracePt t="150917" x="7894638" y="5326063"/>
          <p14:tracePt t="150934" x="7894638" y="5318125"/>
          <p14:tracePt t="150951" x="7886700" y="5318125"/>
          <p14:tracePt t="150968" x="7878763" y="5311775"/>
          <p14:tracePt t="150984" x="7870825" y="5295900"/>
          <p14:tracePt t="151005" x="7870825" y="5287963"/>
          <p14:tracePt t="151021" x="7870825" y="5280025"/>
          <p14:tracePt t="151037" x="7870825" y="5265738"/>
          <p14:tracePt t="151051" x="7864475" y="5257800"/>
          <p14:tracePt t="151067" x="7864475" y="5241925"/>
          <p14:tracePt t="151085" x="7864475" y="5227638"/>
          <p14:tracePt t="151101" x="7856538" y="5219700"/>
          <p14:tracePt t="151118" x="7848600" y="5211763"/>
          <p14:tracePt t="151134" x="7840663" y="5203825"/>
          <p14:tracePt t="151151" x="7826375" y="5197475"/>
          <p14:tracePt t="151168" x="7802563" y="5197475"/>
          <p14:tracePt t="151185" x="7788275" y="5197475"/>
          <p14:tracePt t="151201" x="7780338" y="5197475"/>
          <p14:tracePt t="151218" x="7772400" y="5197475"/>
          <p14:tracePt t="151234" x="7764463" y="5197475"/>
          <p14:tracePt t="151251" x="7756525" y="5197475"/>
          <p14:tracePt t="151268" x="7756525" y="5203825"/>
          <p14:tracePt t="151284" x="7756525" y="5227638"/>
          <p14:tracePt t="151302" x="7764463" y="5241925"/>
          <p14:tracePt t="151318" x="7780338" y="5257800"/>
          <p14:tracePt t="151335" x="7794625" y="5265738"/>
          <p14:tracePt t="151351" x="7802563" y="5273675"/>
          <p14:tracePt t="151368" x="7818438" y="5287963"/>
          <p14:tracePt t="151385" x="7818438" y="5295900"/>
          <p14:tracePt t="151413" x="7826375" y="5295900"/>
          <p14:tracePt t="151421" x="7832725" y="5295900"/>
          <p14:tracePt t="151434" x="7848600" y="5295900"/>
          <p14:tracePt t="151451" x="7870825" y="5295900"/>
          <p14:tracePt t="151451" x="7878763" y="5295900"/>
          <p14:tracePt t="151469" x="7878763" y="5287963"/>
          <p14:tracePt t="151484" x="7886700" y="5280025"/>
          <p14:tracePt t="151502" x="7886700" y="5273675"/>
          <p14:tracePt t="151517" x="7886700" y="5265738"/>
          <p14:tracePt t="151534" x="7886700" y="5257800"/>
          <p14:tracePt t="151551" x="7886700" y="5241925"/>
          <p14:tracePt t="151568" x="7878763" y="5219700"/>
          <p14:tracePt t="151585" x="7848600" y="5189538"/>
          <p14:tracePt t="151601" x="7832725" y="5173663"/>
          <p14:tracePt t="151618" x="7818438" y="5159375"/>
          <p14:tracePt t="151635" x="7810500" y="5151438"/>
          <p14:tracePt t="151651" x="7794625" y="5143500"/>
          <p14:tracePt t="151667" x="7788275" y="5143500"/>
          <p14:tracePt t="151693" x="7780338" y="5143500"/>
          <p14:tracePt t="151709" x="7772400" y="5143500"/>
          <p14:tracePt t="151749" x="7764463" y="5143500"/>
          <p14:tracePt t="151757" x="7764463" y="5151438"/>
          <p14:tracePt t="151773" x="7764463" y="5165725"/>
          <p14:tracePt t="151784" x="7764463" y="5181600"/>
          <p14:tracePt t="151801" x="7772400" y="5203825"/>
          <p14:tracePt t="151819" x="7780338" y="5219700"/>
          <p14:tracePt t="151834" x="7788275" y="5227638"/>
          <p14:tracePt t="151851" x="7794625" y="5227638"/>
          <p14:tracePt t="151867" x="7810500" y="5227638"/>
          <p14:tracePt t="151867" x="7826375" y="5227638"/>
          <p14:tracePt t="151887" x="7840663" y="5227638"/>
          <p14:tracePt t="151901" x="7848600" y="5227638"/>
          <p14:tracePt t="151918" x="7856538" y="5219700"/>
          <p14:tracePt t="151941" x="7856538" y="5211763"/>
          <p14:tracePt t="151951" x="7856538" y="5203825"/>
          <p14:tracePt t="151968" x="7856538" y="5197475"/>
          <p14:tracePt t="151984" x="7856538" y="5181600"/>
          <p14:tracePt t="152001" x="7848600" y="5173663"/>
          <p14:tracePt t="152021" x="7840663" y="5159375"/>
          <p14:tracePt t="152053" x="7826375" y="5159375"/>
          <p14:tracePt t="152077" x="7818438" y="5159375"/>
          <p14:tracePt t="152125" x="7818438" y="5165725"/>
          <p14:tracePt t="152173" x="7818438" y="5173663"/>
          <p14:tracePt t="152181" x="7818438" y="5181600"/>
          <p14:tracePt t="152189" x="7818438" y="5189538"/>
          <p14:tracePt t="152213" x="7826375" y="5197475"/>
          <p14:tracePt t="152229" x="7826375" y="5203825"/>
          <p14:tracePt t="152237" x="7832725" y="5203825"/>
          <p14:tracePt t="152253" x="7848600" y="5203825"/>
          <p14:tracePt t="152267" x="7870825" y="5203825"/>
          <p14:tracePt t="152267" x="7886700" y="5203825"/>
          <p14:tracePt t="152285" x="7902575" y="5189538"/>
          <p14:tracePt t="152302" x="7902575" y="5181600"/>
          <p14:tracePt t="152318" x="7902575" y="5173663"/>
          <p14:tracePt t="152334" x="7902575" y="5151438"/>
          <p14:tracePt t="152352" x="7902575" y="5143500"/>
          <p14:tracePt t="152367" x="7878763" y="5127625"/>
          <p14:tracePt t="152385" x="7864475" y="5121275"/>
          <p14:tracePt t="152401" x="7856538" y="5113338"/>
          <p14:tracePt t="152418" x="7840663" y="5113338"/>
          <p14:tracePt t="152435" x="7832725" y="5113338"/>
          <p14:tracePt t="152451" x="7826375" y="5113338"/>
          <p14:tracePt t="152477" x="7826375" y="5121275"/>
          <p14:tracePt t="152493" x="7818438" y="5127625"/>
          <p14:tracePt t="152501" x="7818438" y="5151438"/>
          <p14:tracePt t="152519" x="7818438" y="5173663"/>
          <p14:tracePt t="152535" x="7818438" y="5189538"/>
          <p14:tracePt t="152551" x="7818438" y="5211763"/>
          <p14:tracePt t="152568" x="7840663" y="5235575"/>
          <p14:tracePt t="152585" x="7878763" y="5249863"/>
          <p14:tracePt t="152601" x="7902575" y="5249863"/>
          <p14:tracePt t="152619" x="7916863" y="5249863"/>
          <p14:tracePt t="152635" x="7924800" y="5249863"/>
          <p14:tracePt t="152651" x="7932738" y="5249863"/>
          <p14:tracePt t="152667" x="7940675" y="5249863"/>
          <p14:tracePt t="152685" x="7940675" y="5211763"/>
          <p14:tracePt t="152702" x="7940675" y="5203825"/>
          <p14:tracePt t="152718" x="7940675" y="5197475"/>
          <p14:tracePt t="152734" x="7940675" y="5189538"/>
          <p14:tracePt t="152757" x="7940675" y="5197475"/>
          <p14:tracePt t="153031" x="7940675" y="5203825"/>
          <p14:tracePt t="153045" x="7940675" y="5211763"/>
          <p14:tracePt t="153134" x="7932738" y="5211763"/>
          <p14:tracePt t="153150" x="7908925" y="5211763"/>
          <p14:tracePt t="153157" x="7902575" y="5211763"/>
          <p14:tracePt t="153168" x="7870825" y="5189538"/>
          <p14:tracePt t="153185" x="7856538" y="5173663"/>
          <p14:tracePt t="153201" x="7848600" y="5173663"/>
          <p14:tracePt t="153218" x="7840663" y="5165725"/>
          <p14:tracePt t="153235" x="7832725" y="5165725"/>
          <p14:tracePt t="153251" x="7810500" y="5151438"/>
          <p14:tracePt t="153293" x="7810500" y="5143500"/>
          <p14:tracePt t="153317" x="7802563" y="5143500"/>
          <p14:tracePt t="153422" x="7802563" y="5151438"/>
          <p14:tracePt t="153429" x="7802563" y="5165725"/>
          <p14:tracePt t="153438" x="7802563" y="5181600"/>
          <p14:tracePt t="153451" x="7802563" y="5203825"/>
          <p14:tracePt t="153468" x="7802563" y="5227638"/>
          <p14:tracePt t="153486" x="7802563" y="5249863"/>
          <p14:tracePt t="153501" x="7802563" y="5257800"/>
          <p14:tracePt t="153518" x="7818438" y="5257800"/>
          <p14:tracePt t="153541" x="7832725" y="5257800"/>
          <p14:tracePt t="153551" x="7856538" y="5257800"/>
          <p14:tracePt t="153568" x="7870825" y="5249863"/>
          <p14:tracePt t="153585" x="7870825" y="5219700"/>
          <p14:tracePt t="153601" x="7870825" y="5189538"/>
          <p14:tracePt t="153619" x="7864475" y="5151438"/>
          <p14:tracePt t="153635" x="7840663" y="5127625"/>
          <p14:tracePt t="153651" x="7832725" y="5127625"/>
          <p14:tracePt t="153668" x="7810500" y="5127625"/>
          <p14:tracePt t="153668" x="7794625" y="5127625"/>
          <p14:tracePt t="153686" x="7788275" y="5127625"/>
          <p14:tracePt t="153702" x="7772400" y="5135563"/>
          <p14:tracePt t="153719" x="7780338" y="5173663"/>
          <p14:tracePt t="153735" x="7794625" y="5203825"/>
          <p14:tracePt t="153752" x="7826375" y="5235575"/>
          <p14:tracePt t="153769" x="7840663" y="5241925"/>
          <p14:tracePt t="153784" x="7856538" y="5241925"/>
          <p14:tracePt t="153805" x="7856538" y="5249863"/>
          <p14:tracePt t="153845" x="7832725" y="5249863"/>
          <p14:tracePt t="153853" x="7794625" y="5265738"/>
          <p14:tracePt t="153867" x="7688263" y="5287963"/>
          <p14:tracePt t="153867" x="7620000" y="5295900"/>
          <p14:tracePt t="153885" x="7399338" y="5334000"/>
          <p14:tracePt t="153902" x="7064375" y="5394325"/>
          <p14:tracePt t="153919" x="6667500" y="5516563"/>
          <p14:tracePt t="153935" x="6126163" y="5661025"/>
          <p14:tracePt t="153952" x="5546725" y="5829300"/>
          <p14:tracePt t="153968" x="5051425" y="5989638"/>
          <p14:tracePt t="153985" x="4602163" y="6156325"/>
          <p14:tracePt t="154001" x="4275138" y="6354763"/>
          <p14:tracePt t="154019" x="3794125" y="6591300"/>
          <p14:tracePt t="154035" x="3336925" y="6727825"/>
          <p14:tracePt t="154035" x="3140075" y="6781800"/>
          <p14:tracePt t="154054" x="3032125" y="6797675"/>
          <p14:tracePt t="154068" x="2759075" y="6842125"/>
          <p14:tracePt t="154085" x="2522538" y="6842125"/>
          <p14:tracePt t="154102" x="2255838" y="6842125"/>
          <p14:tracePt t="154119" x="2019300" y="6842125"/>
          <p14:tracePt t="154135" x="1692275" y="6842125"/>
          <p14:tracePt t="154335" x="2598738" y="6515100"/>
          <p14:tracePt t="154352" x="3246438" y="6408738"/>
          <p14:tracePt t="154369" x="3856038" y="6278563"/>
          <p14:tracePt t="154385" x="4289425" y="6142038"/>
          <p14:tracePt t="154402" x="4648200" y="6011863"/>
          <p14:tracePt t="154418" x="4906963" y="5883275"/>
          <p14:tracePt t="154435" x="5083175" y="5775325"/>
          <p14:tracePt t="154452" x="5235575" y="5661025"/>
          <p14:tracePt t="154452" x="5303838" y="5616575"/>
          <p14:tracePt t="154469" x="5456238" y="5508625"/>
          <p14:tracePt t="154486" x="5584825" y="5410200"/>
          <p14:tracePt t="154502" x="5699125" y="5334000"/>
          <p14:tracePt t="154518" x="5799138" y="5273675"/>
          <p14:tracePt t="154535" x="5821363" y="5257800"/>
          <p14:tracePt t="154552" x="5829300" y="5257800"/>
          <p14:tracePt t="154645" x="5837238" y="5257800"/>
          <p14:tracePt t="154661" x="5845175" y="5257800"/>
          <p14:tracePt t="154670" x="5851525" y="5257800"/>
          <p14:tracePt t="154685" x="5935663" y="5257800"/>
          <p14:tracePt t="154702" x="6210300" y="5257800"/>
          <p14:tracePt t="154719" x="6705600" y="5181600"/>
          <p14:tracePt t="154735" x="7231063" y="5075238"/>
          <p14:tracePt t="154752" x="7551738" y="4983163"/>
          <p14:tracePt t="154769" x="7756525" y="4922838"/>
          <p14:tracePt t="154785" x="7878763" y="4876800"/>
          <p14:tracePt t="154802" x="7970838" y="4838700"/>
          <p14:tracePt t="154818" x="8023225" y="4822825"/>
          <p14:tracePt t="154835" x="8054975" y="4808538"/>
          <p14:tracePt t="154852" x="8061325" y="4800600"/>
          <p14:tracePt t="154869" x="8061325" y="4792663"/>
          <p14:tracePt t="154918" x="8069263" y="4784725"/>
          <p14:tracePt t="154925" x="8077200" y="4784725"/>
          <p14:tracePt t="154935" x="8099425" y="4778375"/>
          <p14:tracePt t="154952" x="8131175" y="4754563"/>
          <p14:tracePt t="154969" x="8131175" y="4746625"/>
          <p14:tracePt t="154997" x="8131175" y="4740275"/>
          <p14:tracePt t="155005" x="8131175" y="4732338"/>
          <p14:tracePt t="155021" x="8131175" y="4716463"/>
          <p14:tracePt t="155034" x="8131175" y="4708525"/>
          <p14:tracePt t="155051" x="8107363" y="4694238"/>
          <p14:tracePt t="155051" x="8099425" y="4694238"/>
          <p14:tracePt t="155069" x="8077200" y="4686300"/>
          <p14:tracePt t="155084" x="8008938" y="4678363"/>
          <p14:tracePt t="155102" x="7962900" y="4678363"/>
          <p14:tracePt t="155119" x="7932738" y="4670425"/>
          <p14:tracePt t="155135" x="7908925" y="4664075"/>
          <p14:tracePt t="155152" x="7894638" y="4664075"/>
          <p14:tracePt t="155169" x="7878763" y="4664075"/>
          <p14:tracePt t="155184" x="7856538" y="4664075"/>
          <p14:tracePt t="155202" x="7848600" y="4664075"/>
          <p14:tracePt t="155218" x="7832725" y="4664075"/>
          <p14:tracePt t="155235" x="7810500" y="4664075"/>
          <p14:tracePt t="155251" x="7780338" y="4664075"/>
          <p14:tracePt t="155251" x="7764463" y="4664075"/>
          <p14:tracePt t="155269" x="7756525" y="4664075"/>
          <p14:tracePt t="155285" x="7742238" y="4664075"/>
          <p14:tracePt t="155302" x="7734300" y="4664075"/>
          <p14:tracePt t="155325" x="7726363" y="4664075"/>
          <p14:tracePt t="155334" x="7688263" y="4656138"/>
          <p14:tracePt t="155352" x="7673975" y="4656138"/>
          <p14:tracePt t="155368" x="7658100" y="4656138"/>
          <p14:tracePt t="155385" x="7650163" y="4656138"/>
          <p14:tracePt t="155402" x="7642225" y="4648200"/>
          <p14:tracePt t="155419" x="7635875" y="4648200"/>
          <p14:tracePt t="155438" x="7627938" y="4648200"/>
          <p14:tracePt t="155453" x="7620000" y="4648200"/>
          <p14:tracePt t="155501" x="7620000" y="4664075"/>
          <p14:tracePt t="155518" x="7620000" y="4678363"/>
          <p14:tracePt t="155525" x="7620000" y="4694238"/>
          <p14:tracePt t="155535" x="7620000" y="4746625"/>
          <p14:tracePt t="155552" x="7650163" y="4808538"/>
          <p14:tracePt t="155569" x="7666038" y="4860925"/>
          <p14:tracePt t="155586" x="7696200" y="4922838"/>
          <p14:tracePt t="155602" x="7718425" y="4975225"/>
          <p14:tracePt t="155618" x="7750175" y="5029200"/>
          <p14:tracePt t="155635" x="7764463" y="5051425"/>
          <p14:tracePt t="155652" x="7788275" y="5083175"/>
          <p14:tracePt t="155668" x="7802563" y="5105400"/>
          <p14:tracePt t="155668" x="7810500" y="5121275"/>
          <p14:tracePt t="155685" x="7818438" y="5127625"/>
          <p14:tracePt t="155702" x="7826375" y="5143500"/>
          <p14:tracePt t="155719" x="7832725" y="5143500"/>
          <p14:tracePt t="155797" x="7832725" y="5135563"/>
          <p14:tracePt t="155805" x="7826375" y="5121275"/>
          <p14:tracePt t="155818" x="7826375" y="5059363"/>
          <p14:tracePt t="155835" x="7802563" y="4999038"/>
          <p14:tracePt t="155852" x="7794625" y="4953000"/>
          <p14:tracePt t="155852" x="7794625" y="4930775"/>
          <p14:tracePt t="155870" x="7794625" y="4899025"/>
          <p14:tracePt t="155870" x="7794625" y="4876800"/>
          <p14:tracePt t="155885" x="7780338" y="4808538"/>
          <p14:tracePt t="155902" x="7780338" y="4770438"/>
          <p14:tracePt t="155919" x="7772400" y="4732338"/>
          <p14:tracePt t="155935" x="7764463" y="4694238"/>
          <p14:tracePt t="155952" x="7756525" y="4678363"/>
          <p14:tracePt t="155969" x="7756525" y="4670425"/>
          <p14:tracePt t="155984" x="7756525" y="4694238"/>
          <p14:tracePt t="156069" x="7756525" y="4716463"/>
          <p14:tracePt t="156077" x="7756525" y="4732338"/>
          <p14:tracePt t="156085" x="7780338" y="4778375"/>
          <p14:tracePt t="156102" x="7794625" y="4816475"/>
          <p14:tracePt t="156119" x="7810500" y="4868863"/>
          <p14:tracePt t="156135" x="7840663" y="4922838"/>
          <p14:tracePt t="156152" x="7848600" y="4975225"/>
          <p14:tracePt t="156169" x="7864475" y="5021263"/>
          <p14:tracePt t="156185" x="7878763" y="5051425"/>
          <p14:tracePt t="156202" x="7878763" y="5059363"/>
          <p14:tracePt t="156218" x="7886700" y="5059363"/>
          <p14:tracePt t="156237" x="7894638" y="5059363"/>
          <p14:tracePt t="156251" x="7916863" y="5029200"/>
          <p14:tracePt t="156251" x="7940675" y="4983163"/>
          <p14:tracePt t="156270" x="7954963" y="4930775"/>
          <p14:tracePt t="156286" x="7962900" y="4860925"/>
          <p14:tracePt t="156302" x="7978775" y="4816475"/>
          <p14:tracePt t="156319" x="7978775" y="4778375"/>
          <p14:tracePt t="156335" x="8001000" y="4724400"/>
          <p14:tracePt t="156352" x="8001000" y="4702175"/>
          <p14:tracePt t="156369" x="8016875" y="4670425"/>
          <p14:tracePt t="156385" x="8016875" y="4648200"/>
          <p14:tracePt t="156402" x="8023225" y="4632325"/>
          <p14:tracePt t="156418" x="8031163" y="4618038"/>
          <p14:tracePt t="156434" x="8039100" y="4610100"/>
          <p14:tracePt t="156451" x="8047038" y="4602163"/>
          <p14:tracePt t="156468" x="8054975" y="4594225"/>
          <p14:tracePt t="156485" x="8069263" y="4594225"/>
          <p14:tracePt t="156502" x="8099425" y="4594225"/>
          <p14:tracePt t="156519" x="8131175" y="4618038"/>
          <p14:tracePt t="156535" x="8153400" y="4670425"/>
          <p14:tracePt t="156552" x="8169275" y="4754563"/>
          <p14:tracePt t="156569" x="8169275" y="4868863"/>
          <p14:tracePt t="156585" x="8093075" y="4999038"/>
          <p14:tracePt t="156602" x="7940675" y="5121275"/>
          <p14:tracePt t="156619" x="7750175" y="5227638"/>
          <p14:tracePt t="156635" x="7399338" y="5318125"/>
          <p14:tracePt t="156653" x="6911975" y="5410200"/>
          <p14:tracePt t="156653" x="6651625" y="5448300"/>
          <p14:tracePt t="156669" x="5997575" y="5516563"/>
          <p14:tracePt t="156686" x="5241925" y="5578475"/>
          <p14:tracePt t="156702" x="4479925" y="5592763"/>
          <p14:tracePt t="156719" x="3817938" y="5592763"/>
          <p14:tracePt t="156735" x="3230563" y="5600700"/>
          <p14:tracePt t="156752" x="2879725" y="5600700"/>
          <p14:tracePt t="156768" x="2659063" y="5600700"/>
          <p14:tracePt t="156785" x="2530475" y="5600700"/>
          <p14:tracePt t="156802" x="2416175" y="5622925"/>
          <p14:tracePt t="156818" x="2339975" y="5646738"/>
          <p14:tracePt t="156835" x="2232025" y="5715000"/>
          <p14:tracePt t="156852" x="2111375" y="5813425"/>
          <p14:tracePt t="156852" x="2079625" y="5867400"/>
          <p14:tracePt t="156870" x="1958975" y="5965825"/>
          <p14:tracePt t="156886" x="1858963" y="6073775"/>
          <p14:tracePt t="156904" x="1752600" y="6164263"/>
          <p14:tracePt t="156919" x="1592263" y="6256338"/>
          <p14:tracePt t="156935" x="1393825" y="6354763"/>
          <p14:tracePt t="156952" x="1241425" y="6430963"/>
          <p14:tracePt t="156969" x="1181100" y="6454775"/>
          <p14:tracePt t="156985" x="1143000" y="6461125"/>
          <p14:tracePt t="157002" x="1120775" y="6469063"/>
          <p14:tracePt t="157019" x="1104900" y="6484938"/>
          <p14:tracePt t="157035" x="1066800" y="6507163"/>
          <p14:tracePt t="157053" x="1050925" y="6523038"/>
          <p14:tracePt t="157053" x="1028700" y="6545263"/>
          <p14:tracePt t="157070" x="1012825" y="6561138"/>
          <p14:tracePt t="157086" x="990600" y="65690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1139825"/>
          </a:xfrm>
        </p:spPr>
        <p:txBody>
          <a:bodyPr/>
          <a:lstStyle/>
          <a:p>
            <a:pPr eaLnBrk="1" hangingPunct="1"/>
            <a:r>
              <a:rPr lang="es-CL" cap="none" smtClean="0">
                <a:latin typeface="Arial" panose="020B0604020202020204" pitchFamily="34" charset="0"/>
              </a:rPr>
              <a:t>CIERRE TORACOTOMÍA</a:t>
            </a:r>
            <a:endParaRPr lang="es-ES" cap="none" smtClean="0">
              <a:latin typeface="Arial" panose="020B0604020202020204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41438"/>
            <a:ext cx="8351837" cy="5257800"/>
          </a:xfrm>
        </p:spPr>
        <p:txBody>
          <a:bodyPr/>
          <a:lstStyle/>
          <a:p>
            <a:pPr eaLnBrk="1" hangingPunct="1">
              <a:defRPr/>
            </a:pPr>
            <a:r>
              <a:rPr lang="es-CL" sz="2800" dirty="0" smtClean="0">
                <a:latin typeface="Arial" panose="020B0604020202020204" pitchFamily="34" charset="0"/>
              </a:rPr>
              <a:t>Saque el rollo</a:t>
            </a:r>
          </a:p>
          <a:p>
            <a:pPr eaLnBrk="1" hangingPunct="1">
              <a:defRPr/>
            </a:pPr>
            <a:r>
              <a:rPr lang="es-CL" sz="2800" dirty="0" err="1" smtClean="0">
                <a:latin typeface="Arial" panose="020B0604020202020204" pitchFamily="34" charset="0"/>
              </a:rPr>
              <a:t>Pericostales</a:t>
            </a:r>
            <a:r>
              <a:rPr lang="es-CL" sz="2800" dirty="0" smtClean="0">
                <a:latin typeface="Arial" panose="020B0604020202020204" pitchFamily="34" charset="0"/>
              </a:rPr>
              <a:t> con </a:t>
            </a:r>
            <a:r>
              <a:rPr lang="es-CL" sz="2800" dirty="0" err="1" smtClean="0">
                <a:latin typeface="Arial" panose="020B0604020202020204" pitchFamily="34" charset="0"/>
              </a:rPr>
              <a:t>vicryl</a:t>
            </a:r>
            <a:r>
              <a:rPr lang="es-CL" sz="2800" dirty="0" smtClean="0">
                <a:latin typeface="Arial" panose="020B0604020202020204" pitchFamily="34" charset="0"/>
              </a:rPr>
              <a:t> 0 o 2-0</a:t>
            </a:r>
          </a:p>
          <a:p>
            <a:pPr eaLnBrk="1" hangingPunct="1">
              <a:defRPr/>
            </a:pPr>
            <a:r>
              <a:rPr lang="es-CL" sz="2800" dirty="0" smtClean="0">
                <a:latin typeface="Arial" panose="020B0604020202020204" pitchFamily="34" charset="0"/>
              </a:rPr>
              <a:t>Intercostales </a:t>
            </a:r>
            <a:r>
              <a:rPr lang="es-CL" sz="2800" dirty="0" err="1" smtClean="0">
                <a:latin typeface="Arial" panose="020B0604020202020204" pitchFamily="34" charset="0"/>
              </a:rPr>
              <a:t>vicryl</a:t>
            </a:r>
            <a:r>
              <a:rPr lang="es-CL" sz="2800" dirty="0" smtClean="0">
                <a:latin typeface="Arial" panose="020B0604020202020204" pitchFamily="34" charset="0"/>
              </a:rPr>
              <a:t> 4-0</a:t>
            </a:r>
          </a:p>
          <a:p>
            <a:pPr eaLnBrk="1" hangingPunct="1">
              <a:defRPr/>
            </a:pPr>
            <a:r>
              <a:rPr lang="es-CL" sz="2800" dirty="0" smtClean="0">
                <a:latin typeface="Arial" panose="020B0604020202020204" pitchFamily="34" charset="0"/>
              </a:rPr>
              <a:t>Serrato, dorsal ancho </a:t>
            </a:r>
            <a:r>
              <a:rPr lang="es-CL" sz="2800" dirty="0" err="1" smtClean="0">
                <a:latin typeface="Arial" panose="020B0604020202020204" pitchFamily="34" charset="0"/>
              </a:rPr>
              <a:t>vicryl</a:t>
            </a:r>
            <a:r>
              <a:rPr lang="es-CL" sz="2800" dirty="0" smtClean="0">
                <a:latin typeface="Arial" panose="020B0604020202020204" pitchFamily="34" charset="0"/>
              </a:rPr>
              <a:t> 3-0</a:t>
            </a:r>
          </a:p>
          <a:p>
            <a:pPr eaLnBrk="1" hangingPunct="1">
              <a:defRPr/>
            </a:pPr>
            <a:r>
              <a:rPr lang="es-CL" sz="2800" dirty="0" smtClean="0">
                <a:latin typeface="Arial" panose="020B0604020202020204" pitchFamily="34" charset="0"/>
              </a:rPr>
              <a:t>Fascia torácica, celular </a:t>
            </a:r>
            <a:r>
              <a:rPr lang="es-CL" sz="2800" dirty="0" err="1" smtClean="0">
                <a:latin typeface="Arial" panose="020B0604020202020204" pitchFamily="34" charset="0"/>
              </a:rPr>
              <a:t>vicryl</a:t>
            </a:r>
            <a:r>
              <a:rPr lang="es-CL" sz="2800" dirty="0" smtClean="0">
                <a:latin typeface="Arial" panose="020B0604020202020204" pitchFamily="34" charset="0"/>
              </a:rPr>
              <a:t> 3 o 4-0</a:t>
            </a:r>
          </a:p>
          <a:p>
            <a:pPr eaLnBrk="1" hangingPunct="1">
              <a:defRPr/>
            </a:pPr>
            <a:r>
              <a:rPr lang="es-CL" sz="2800" dirty="0" smtClean="0">
                <a:latin typeface="Arial" panose="020B0604020202020204" pitchFamily="34" charset="0"/>
              </a:rPr>
              <a:t>Sutura intradérmica</a:t>
            </a:r>
          </a:p>
          <a:p>
            <a:pPr eaLnBrk="1" hangingPunct="1">
              <a:defRPr/>
            </a:pPr>
            <a:r>
              <a:rPr lang="es-CL" sz="2800" dirty="0" smtClean="0">
                <a:latin typeface="Arial" panose="020B0604020202020204" pitchFamily="34" charset="0"/>
              </a:rPr>
              <a:t>Arsenalera  y 1 cirujano</a:t>
            </a:r>
          </a:p>
          <a:p>
            <a:pPr marL="114300" indent="0" eaLnBrk="1" hangingPunct="1">
              <a:buFont typeface="Arial" panose="020B0604020202020204" pitchFamily="34" charset="0"/>
              <a:buNone/>
              <a:defRPr/>
            </a:pPr>
            <a:r>
              <a:rPr lang="es-CL" sz="2800" dirty="0">
                <a:latin typeface="Arial" panose="020B0604020202020204" pitchFamily="34" charset="0"/>
              </a:rPr>
              <a:t> </a:t>
            </a:r>
            <a:r>
              <a:rPr lang="es-CL" sz="2800" dirty="0" smtClean="0">
                <a:latin typeface="Arial" panose="020B0604020202020204" pitchFamily="34" charset="0"/>
              </a:rPr>
              <a:t>  se mantienen estéril</a:t>
            </a:r>
          </a:p>
          <a:p>
            <a:pPr eaLnBrk="1" hangingPunct="1">
              <a:defRPr/>
            </a:pPr>
            <a:r>
              <a:rPr lang="es-CL" sz="2800" dirty="0" smtClean="0">
                <a:latin typeface="Arial" panose="020B0604020202020204" pitchFamily="34" charset="0"/>
              </a:rPr>
              <a:t>Funciona el drenaje ?</a:t>
            </a:r>
          </a:p>
          <a:p>
            <a:pPr eaLnBrk="1" hangingPunct="1">
              <a:defRPr/>
            </a:pPr>
            <a:endParaRPr lang="es-CL" sz="2800" dirty="0" smtClean="0">
              <a:latin typeface="Arial" panose="020B0604020202020204" pitchFamily="34" charset="0"/>
            </a:endParaRPr>
          </a:p>
        </p:txBody>
      </p:sp>
      <p:pic>
        <p:nvPicPr>
          <p:cNvPr id="5" name="Picture 23" descr="clases 2008 04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5" t="29480" r="28073" b="37617"/>
          <a:stretch>
            <a:fillRect/>
          </a:stretch>
        </p:blipFill>
        <p:spPr>
          <a:xfrm>
            <a:off x="250825" y="2008188"/>
            <a:ext cx="8299450" cy="3924300"/>
          </a:xfrm>
          <a:noFill/>
        </p:spPr>
      </p:pic>
      <p:sp>
        <p:nvSpPr>
          <p:cNvPr id="2" name="Anillo 1"/>
          <p:cNvSpPr/>
          <p:nvPr/>
        </p:nvSpPr>
        <p:spPr>
          <a:xfrm>
            <a:off x="5292080" y="4365104"/>
            <a:ext cx="1008112" cy="936104"/>
          </a:xfrm>
          <a:prstGeom prst="donut">
            <a:avLst>
              <a:gd name="adj" fmla="val 11438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>
              <a:solidFill>
                <a:schemeClr val="tx1"/>
              </a:solidFill>
            </a:endParaRPr>
          </a:p>
        </p:txBody>
      </p:sp>
      <p:pic>
        <p:nvPicPr>
          <p:cNvPr id="31752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8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12" x="2797175" y="6683375"/>
          <p14:tracePt t="3030" x="3932238" y="6683375"/>
          <p14:tracePt t="3030" x="4449763" y="6637338"/>
          <p14:tracePt t="3047" x="5097463" y="6507163"/>
          <p14:tracePt t="3064" x="5372100" y="6384925"/>
          <p14:tracePt t="3080" x="5486400" y="6294438"/>
          <p14:tracePt t="3097" x="5592763" y="6180138"/>
          <p14:tracePt t="3113" x="5676900" y="6073775"/>
          <p14:tracePt t="3130" x="5775325" y="5959475"/>
          <p14:tracePt t="3147" x="5875338" y="5867400"/>
          <p14:tracePt t="3163" x="5965825" y="5799138"/>
          <p14:tracePt t="3180" x="6011863" y="5761038"/>
          <p14:tracePt t="3196" x="6049963" y="5722938"/>
          <p14:tracePt t="3213" x="6057900" y="5661025"/>
          <p14:tracePt t="3230" x="6065838" y="5592763"/>
          <p14:tracePt t="3230" x="6073775" y="5554663"/>
          <p14:tracePt t="3247" x="6103938" y="5494338"/>
          <p14:tracePt t="3264" x="6134100" y="5426075"/>
          <p14:tracePt t="3280" x="6194425" y="5334000"/>
          <p14:tracePt t="3297" x="6240463" y="5249863"/>
          <p14:tracePt t="3313" x="6264275" y="5165725"/>
          <p14:tracePt t="3330" x="6270625" y="5089525"/>
          <p14:tracePt t="3346" x="6270625" y="5037138"/>
          <p14:tracePt t="3363" x="6240463" y="4968875"/>
          <p14:tracePt t="3380" x="6202363" y="4899025"/>
          <p14:tracePt t="3397" x="6164263" y="4846638"/>
          <p14:tracePt t="3413" x="6126163" y="4800600"/>
          <p14:tracePt t="3430" x="6103938" y="4746625"/>
          <p14:tracePt t="3430" x="6096000" y="4724400"/>
          <p14:tracePt t="3447" x="6065838" y="4686300"/>
          <p14:tracePt t="3463" x="6042025" y="4632325"/>
          <p14:tracePt t="3480" x="6027738" y="4594225"/>
          <p14:tracePt t="3497" x="6011863" y="4564063"/>
          <p14:tracePt t="3513" x="5997575" y="4541838"/>
          <p14:tracePt t="3530" x="5973763" y="4495800"/>
          <p14:tracePt t="3546" x="5959475" y="4473575"/>
          <p14:tracePt t="3563" x="5935663" y="4435475"/>
          <p14:tracePt t="3580" x="5889625" y="4403725"/>
          <p14:tracePt t="3596" x="5837238" y="4389438"/>
          <p14:tracePt t="3613" x="5775325" y="4365625"/>
          <p14:tracePt t="3630" x="5737225" y="4365625"/>
          <p14:tracePt t="3630" x="5722938" y="4365625"/>
          <p14:tracePt t="3648" x="5707063" y="4365625"/>
          <p14:tracePt t="3664" x="5684838" y="4365625"/>
          <p14:tracePt t="3680" x="5646738" y="4365625"/>
          <p14:tracePt t="3696" x="5578475" y="4373563"/>
          <p14:tracePt t="3713" x="5524500" y="4403725"/>
          <p14:tracePt t="3730" x="5470525" y="4449763"/>
          <p14:tracePt t="3746" x="5432425" y="4487863"/>
          <p14:tracePt t="3764" x="5410200" y="4533900"/>
          <p14:tracePt t="3780" x="5402263" y="4579938"/>
          <p14:tracePt t="3796" x="5402263" y="4625975"/>
          <p14:tracePt t="3813" x="5402263" y="4678363"/>
          <p14:tracePt t="3813" x="5402263" y="4708525"/>
          <p14:tracePt t="3832" x="5410200" y="4754563"/>
          <p14:tracePt t="3846" x="5494338" y="4892675"/>
          <p14:tracePt t="3864" x="5554663" y="4968875"/>
          <p14:tracePt t="3880" x="5638800" y="5045075"/>
          <p14:tracePt t="3897" x="5722938" y="5097463"/>
          <p14:tracePt t="3913" x="5783263" y="5121275"/>
          <p14:tracePt t="3930" x="5851525" y="5127625"/>
          <p14:tracePt t="3946" x="5927725" y="5127625"/>
          <p14:tracePt t="3963" x="6019800" y="5127625"/>
          <p14:tracePt t="3980" x="6088063" y="5097463"/>
          <p14:tracePt t="3996" x="6156325" y="5013325"/>
          <p14:tracePt t="4013" x="6218238" y="4930775"/>
          <p14:tracePt t="4030" x="6240463" y="4854575"/>
          <p14:tracePt t="4030" x="6248400" y="4816475"/>
          <p14:tracePt t="4048" x="6264275" y="4746625"/>
          <p14:tracePt t="4063" x="6264275" y="4702175"/>
          <p14:tracePt t="4080" x="6264275" y="4670425"/>
          <p14:tracePt t="4097" x="6256338" y="4640263"/>
          <p14:tracePt t="4113" x="6218238" y="4618038"/>
          <p14:tracePt t="4130" x="6134100" y="4579938"/>
          <p14:tracePt t="4146" x="6027738" y="4564063"/>
          <p14:tracePt t="4163" x="5913438" y="4556125"/>
          <p14:tracePt t="4180" x="5829300" y="4556125"/>
          <p14:tracePt t="4196" x="5783263" y="4556125"/>
          <p14:tracePt t="4213" x="5768975" y="4556125"/>
          <p14:tracePt t="4230" x="5737225" y="4572000"/>
          <p14:tracePt t="4230" x="5730875" y="4579938"/>
          <p14:tracePt t="4249" x="5699125" y="4618038"/>
          <p14:tracePt t="4264" x="5661025" y="4670425"/>
          <p14:tracePt t="4280" x="5622925" y="4724400"/>
          <p14:tracePt t="4297" x="5608638" y="4732338"/>
          <p14:tracePt t="4313" x="5608638" y="4746625"/>
          <p14:tracePt t="4329" x="5608638" y="4770438"/>
          <p14:tracePt t="4346" x="5600700" y="4800600"/>
          <p14:tracePt t="4363" x="5600700" y="4854575"/>
          <p14:tracePt t="4380" x="5616575" y="4930775"/>
          <p14:tracePt t="4396" x="5699125" y="5006975"/>
          <p14:tracePt t="4414" x="5821363" y="5075238"/>
          <p14:tracePt t="4431" x="5935663" y="5097463"/>
          <p14:tracePt t="4431" x="6003925" y="5097463"/>
          <p14:tracePt t="4449" x="6126163" y="5097463"/>
          <p14:tracePt t="4465" x="6226175" y="5083175"/>
          <p14:tracePt t="4481" x="6264275" y="5051425"/>
          <p14:tracePt t="4498" x="6270625" y="4999038"/>
          <p14:tracePt t="4514" x="6270625" y="4930775"/>
          <p14:tracePt t="4531" x="6248400" y="4846638"/>
          <p14:tracePt t="4547" x="6188075" y="4778375"/>
          <p14:tracePt t="4564" x="6103938" y="4740275"/>
          <p14:tracePt t="4581" x="5997575" y="4686300"/>
          <p14:tracePt t="4598" x="5883275" y="4625975"/>
          <p14:tracePt t="4614" x="5799138" y="4602163"/>
          <p14:tracePt t="4631" x="5699125" y="4579938"/>
          <p14:tracePt t="4631" x="5646738" y="4556125"/>
          <p14:tracePt t="4649" x="5578475" y="4541838"/>
          <p14:tracePt t="4665" x="5532438" y="4541838"/>
          <p14:tracePt t="4681" x="5516563" y="4525963"/>
          <p14:tracePt t="4698" x="5502275" y="4518025"/>
          <p14:tracePt t="4714" x="5470525" y="4503738"/>
          <p14:tracePt t="4731" x="5426075" y="4495800"/>
          <p14:tracePt t="4747" x="5387975" y="4465638"/>
          <p14:tracePt t="4765" x="5334000" y="4441825"/>
          <p14:tracePt t="4781" x="5265738" y="4397375"/>
          <p14:tracePt t="4798" x="5203825" y="4359275"/>
          <p14:tracePt t="4814" x="5151438" y="4305300"/>
          <p14:tracePt t="4831" x="5105400" y="4259263"/>
          <p14:tracePt t="4831" x="5089525" y="4221163"/>
          <p14:tracePt t="4848" x="5067300" y="4175125"/>
          <p14:tracePt t="4865" x="5051425" y="4114800"/>
          <p14:tracePt t="4881" x="5045075" y="4068763"/>
          <p14:tracePt t="4898" x="5045075" y="4022725"/>
          <p14:tracePt t="4915" x="5045075" y="3978275"/>
          <p14:tracePt t="4931" x="5045075" y="3924300"/>
          <p14:tracePt t="4947" x="5051425" y="3840163"/>
          <p14:tracePt t="4964" x="5083175" y="3787775"/>
          <p14:tracePt t="4981" x="5135563" y="3711575"/>
          <p14:tracePt t="4997" x="5211763" y="3641725"/>
          <p14:tracePt t="5015" x="5311775" y="3581400"/>
          <p14:tracePt t="5015" x="5356225" y="3559175"/>
          <p14:tracePt t="5033" x="5432425" y="3527425"/>
          <p14:tracePt t="5047" x="5638800" y="3459163"/>
          <p14:tracePt t="5065" x="5768975" y="3406775"/>
          <p14:tracePt t="5081" x="5829300" y="3382963"/>
          <p14:tracePt t="5098" x="5859463" y="3368675"/>
          <p14:tracePt t="5115" x="5867400" y="3368675"/>
          <p14:tracePt t="5130" x="5875338" y="3360738"/>
          <p14:tracePt t="5149" x="5889625" y="3360738"/>
          <p14:tracePt t="5168" x="5905500" y="3368675"/>
          <p14:tracePt t="5180" x="5927725" y="3413125"/>
          <p14:tracePt t="5198" x="5943600" y="3451225"/>
          <p14:tracePt t="5214" x="5965825" y="3482975"/>
          <p14:tracePt t="5231" x="5965825" y="3505200"/>
          <p14:tracePt t="5248" x="5965825" y="3513138"/>
          <p14:tracePt t="5328" x="5951538" y="3505200"/>
          <p14:tracePt t="5336" x="5913438" y="3467100"/>
          <p14:tracePt t="5347" x="5829300" y="3413125"/>
          <p14:tracePt t="5364" x="5737225" y="3375025"/>
          <p14:tracePt t="5381" x="5616575" y="3344863"/>
          <p14:tracePt t="5397" x="5532438" y="3306763"/>
          <p14:tracePt t="5414" x="5448300" y="3298825"/>
          <p14:tracePt t="5431" x="5387975" y="3298825"/>
          <p14:tracePt t="5431" x="5372100" y="3298825"/>
          <p14:tracePt t="5448" x="5341938" y="3298825"/>
          <p14:tracePt t="5465" x="5311775" y="3314700"/>
          <p14:tracePt t="5481" x="5265738" y="3344863"/>
          <p14:tracePt t="5498" x="5249863" y="3390900"/>
          <p14:tracePt t="5515" x="5235575" y="3429000"/>
          <p14:tracePt t="5531" x="5227638" y="3459163"/>
          <p14:tracePt t="5547" x="5227638" y="3475038"/>
          <p14:tracePt t="5564" x="5227638" y="3482975"/>
          <p14:tracePt t="5580" x="5235575" y="3482975"/>
          <p14:tracePt t="5648" x="5249863" y="3475038"/>
          <p14:tracePt t="5656" x="5249863" y="3459163"/>
          <p14:tracePt t="5664" x="5295900" y="3413125"/>
          <p14:tracePt t="5681" x="5341938" y="3382963"/>
          <p14:tracePt t="5698" x="5387975" y="3375025"/>
          <p14:tracePt t="5715" x="5456238" y="3352800"/>
          <p14:tracePt t="5731" x="5516563" y="3344863"/>
          <p14:tracePt t="5748" x="5600700" y="3344863"/>
          <p14:tracePt t="5766" x="5654675" y="3344863"/>
          <p14:tracePt t="5781" x="5692775" y="3360738"/>
          <p14:tracePt t="5798" x="5707063" y="3368675"/>
          <p14:tracePt t="5815" x="5715000" y="3375025"/>
          <p14:tracePt t="5830" x="5715000" y="3382963"/>
          <p14:tracePt t="5847" x="5699125" y="3444875"/>
          <p14:tracePt t="5865" x="5638800" y="3527425"/>
          <p14:tracePt t="5881" x="5562600" y="3635375"/>
          <p14:tracePt t="5898" x="5448300" y="3787775"/>
          <p14:tracePt t="5915" x="5257800" y="3978275"/>
          <p14:tracePt t="5931" x="5029200" y="4229100"/>
          <p14:tracePt t="5947" x="4702175" y="4549775"/>
          <p14:tracePt t="5964" x="4397375" y="4860925"/>
          <p14:tracePt t="5981" x="4092575" y="5121275"/>
          <p14:tracePt t="5998" x="3825875" y="5295900"/>
          <p14:tracePt t="6014" x="3635375" y="5426075"/>
          <p14:tracePt t="6014" x="3565525" y="5470525"/>
          <p14:tracePt t="6032" x="3467100" y="5524500"/>
          <p14:tracePt t="6047" x="3254375" y="5668963"/>
          <p14:tracePt t="6065" x="3094038" y="5730875"/>
          <p14:tracePt t="6081" x="2933700" y="5799138"/>
          <p14:tracePt t="6097" x="2803525" y="5845175"/>
          <p14:tracePt t="6115" x="2682875" y="5897563"/>
          <p14:tracePt t="6131" x="2552700" y="5951538"/>
          <p14:tracePt t="6147" x="2422525" y="5973763"/>
          <p14:tracePt t="6164" x="2324100" y="5997575"/>
          <p14:tracePt t="6181" x="2179638" y="6027738"/>
          <p14:tracePt t="6197" x="2035175" y="6049963"/>
          <p14:tracePt t="6214" x="1927225" y="6080125"/>
          <p14:tracePt t="6231" x="1874838" y="6103938"/>
          <p14:tracePt t="6247" x="1851025" y="6103938"/>
          <p14:tracePt t="6264" x="1844675" y="6103938"/>
          <p14:tracePt t="6281" x="1812925" y="6103938"/>
          <p14:tracePt t="6298" x="1698625" y="6019800"/>
          <p14:tracePt t="6314" x="1592263" y="5927725"/>
          <p14:tracePt t="6332" x="1477963" y="5867400"/>
          <p14:tracePt t="6348" x="1349375" y="5837238"/>
          <p14:tracePt t="6364" x="1257300" y="5829300"/>
          <p14:tracePt t="6381" x="1181100" y="5829300"/>
          <p14:tracePt t="6398" x="1143000" y="5829300"/>
          <p14:tracePt t="6415" x="1028700" y="5889625"/>
          <p14:tracePt t="6415" x="968375" y="5921375"/>
          <p14:tracePt t="6433" x="892175" y="5973763"/>
          <p14:tracePt t="6448" x="685800" y="6111875"/>
          <p14:tracePt t="6465" x="563563" y="6202363"/>
          <p14:tracePt t="6481" x="449263" y="6278563"/>
          <p14:tracePt t="6498" x="381000" y="6332538"/>
          <p14:tracePt t="6515" x="327025" y="6354763"/>
          <p14:tracePt t="6531" x="296863" y="6378575"/>
          <p14:tracePt t="6547" x="282575" y="6384925"/>
          <p14:tracePt t="6564" x="258763" y="6400800"/>
          <p14:tracePt t="6581" x="206375" y="6438900"/>
          <p14:tracePt t="6597" x="190500" y="6461125"/>
          <p14:tracePt t="6615" x="174625" y="6469063"/>
          <p14:tracePt t="6630" x="168275" y="6484938"/>
          <p14:tracePt t="6648" x="152400" y="6492875"/>
          <p14:tracePt t="6704" x="144463" y="6492875"/>
          <p14:tracePt t="6720" x="114300" y="6507163"/>
          <p14:tracePt t="6728" x="76200" y="6523038"/>
          <p14:tracePt t="6736" x="60325" y="6523038"/>
          <p14:tracePt t="6747" x="7938" y="6537325"/>
          <p14:tracePt t="7347" x="144463" y="6561138"/>
          <p14:tracePt t="7364" x="327025" y="6561138"/>
          <p14:tracePt t="7673" x="449263" y="6492875"/>
          <p14:tracePt t="7681" x="473075" y="6492875"/>
          <p14:tracePt t="7688" x="479425" y="6484938"/>
          <p14:tracePt t="7697" x="495300" y="6484938"/>
          <p14:tracePt t="7715" x="495300" y="6477000"/>
          <p14:tracePt t="7768" x="495300" y="6484938"/>
          <p14:tracePt t="7929" x="495300" y="6499225"/>
          <p14:tracePt t="7945" x="495300" y="6523038"/>
          <p14:tracePt t="7953" x="495300" y="6537325"/>
          <p14:tracePt t="7964" x="495300" y="6583363"/>
          <p14:tracePt t="28905" x="655638" y="6507163"/>
          <p14:tracePt t="28913" x="663575" y="6454775"/>
          <p14:tracePt t="28921" x="693738" y="6378575"/>
          <p14:tracePt t="28932" x="715963" y="6218238"/>
          <p14:tracePt t="28949" x="731838" y="5997575"/>
          <p14:tracePt t="28968" x="739775" y="5783263"/>
          <p14:tracePt t="28983" x="777875" y="5584825"/>
          <p14:tracePt t="29000" x="777875" y="5402263"/>
          <p14:tracePt t="29000" x="777875" y="5326063"/>
          <p14:tracePt t="29018" x="777875" y="5173663"/>
          <p14:tracePt t="29034" x="777875" y="5051425"/>
          <p14:tracePt t="29050" x="769938" y="4937125"/>
          <p14:tracePt t="29067" x="769938" y="4830763"/>
          <p14:tracePt t="29083" x="769938" y="4746625"/>
          <p14:tracePt t="29100" x="769938" y="4702175"/>
          <p14:tracePt t="29116" x="762000" y="4686300"/>
          <p14:tracePt t="29132" x="762000" y="4678363"/>
          <p14:tracePt t="29149" x="792163" y="4670425"/>
          <p14:tracePt t="29314" x="914400" y="4625975"/>
          <p14:tracePt t="29321" x="990600" y="4610100"/>
          <p14:tracePt t="29332" x="1089025" y="4579938"/>
          <p14:tracePt t="29350" x="1104900" y="4572000"/>
          <p14:tracePt t="29366" x="1104900" y="4556125"/>
          <p14:tracePt t="29383" x="1104900" y="4511675"/>
          <p14:tracePt t="29399" x="1127125" y="4441825"/>
          <p14:tracePt t="29399" x="1127125" y="4403725"/>
          <p14:tracePt t="29418" x="1127125" y="4351338"/>
          <p14:tracePt t="29433" x="1127125" y="4283075"/>
          <p14:tracePt t="29450" x="1143000" y="4244975"/>
          <p14:tracePt t="29468" x="1143000" y="4221163"/>
          <p14:tracePt t="29483" x="1143000" y="4198938"/>
          <p14:tracePt t="29499" x="1158875" y="4175125"/>
          <p14:tracePt t="29517" x="1165225" y="4152900"/>
          <p14:tracePt t="29533" x="1181100" y="4144963"/>
          <p14:tracePt t="29549" x="1203325" y="4130675"/>
          <p14:tracePt t="29567" x="1235075" y="4114800"/>
          <p14:tracePt t="29583" x="1279525" y="4098925"/>
          <p14:tracePt t="29599" x="1325563" y="4084638"/>
          <p14:tracePt t="29599" x="1355725" y="4060825"/>
          <p14:tracePt t="29616" x="1425575" y="4038600"/>
          <p14:tracePt t="29632" x="1470025" y="4016375"/>
          <p14:tracePt t="29649" x="1554163" y="3978275"/>
          <p14:tracePt t="29666" x="1630363" y="3946525"/>
          <p14:tracePt t="29682" x="1698625" y="3908425"/>
          <p14:tracePt t="29699" x="1790700" y="3848100"/>
          <p14:tracePt t="29715" x="1897063" y="3771900"/>
          <p14:tracePt t="29732" x="1981200" y="3711575"/>
          <p14:tracePt t="29749" x="2041525" y="3657600"/>
          <p14:tracePt t="29765" x="2095500" y="3619500"/>
          <p14:tracePt t="29782" x="2117725" y="3597275"/>
          <p14:tracePt t="29799" x="2141538" y="3589338"/>
          <p14:tracePt t="29799" x="2155825" y="3581400"/>
          <p14:tracePt t="29816" x="2163763" y="3573463"/>
          <p14:tracePt t="29832" x="2179638" y="3573463"/>
          <p14:tracePt t="29848" x="2179638" y="3581400"/>
          <p14:tracePt t="29944" x="2179638" y="3597275"/>
          <p14:tracePt t="29952" x="2179638" y="3603625"/>
          <p14:tracePt t="29965" x="2179638" y="3619500"/>
          <p14:tracePt t="29992" x="2187575" y="3619500"/>
          <p14:tracePt t="30296" x="2201863" y="3619500"/>
          <p14:tracePt t="30313" x="2209800" y="3619500"/>
          <p14:tracePt t="30320" x="2225675" y="3611563"/>
          <p14:tracePt t="30336" x="2239963" y="3603625"/>
          <p14:tracePt t="30348" x="2255838" y="3597275"/>
          <p14:tracePt t="30365" x="2263775" y="3597275"/>
          <p14:tracePt t="30381" x="2286000" y="3589338"/>
          <p14:tracePt t="30399" x="2301875" y="3581400"/>
          <p14:tracePt t="30415" x="2324100" y="3581400"/>
          <p14:tracePt t="30433" x="2346325" y="3565525"/>
          <p14:tracePt t="30449" x="2354263" y="3565525"/>
          <p14:tracePt t="30465" x="2362200" y="3565525"/>
          <p14:tracePt t="30482" x="2378075" y="3565525"/>
          <p14:tracePt t="30499" x="2384425" y="3565525"/>
          <p14:tracePt t="30641" x="2378075" y="3573463"/>
          <p14:tracePt t="30736" x="2362200" y="3573463"/>
          <p14:tracePt t="30760" x="2354263" y="3573463"/>
          <p14:tracePt t="30776" x="2339975" y="3573463"/>
          <p14:tracePt t="30800" x="2332038" y="3573463"/>
          <p14:tracePt t="30817" x="2316163" y="3573463"/>
          <p14:tracePt t="30832" x="2308225" y="3573463"/>
          <p14:tracePt t="30840" x="2286000" y="3573463"/>
          <p14:tracePt t="30849" x="2187575" y="3573463"/>
          <p14:tracePt t="30866" x="2057400" y="3573463"/>
          <p14:tracePt t="30882" x="1935163" y="3573463"/>
          <p14:tracePt t="30899" x="1851025" y="3573463"/>
          <p14:tracePt t="30915" x="1768475" y="3573463"/>
          <p14:tracePt t="30932" x="1668463" y="3559175"/>
          <p14:tracePt t="30949" x="1577975" y="3527425"/>
          <p14:tracePt t="30966" x="1485900" y="3497263"/>
          <p14:tracePt t="30982" x="1447800" y="3482975"/>
          <p14:tracePt t="30982" x="1425575" y="3467100"/>
          <p14:tracePt t="31000" x="1401763" y="3444875"/>
          <p14:tracePt t="31017" x="1379538" y="3421063"/>
          <p14:tracePt t="31032" x="1363663" y="3390900"/>
          <p14:tracePt t="31049" x="1355725" y="3375025"/>
          <p14:tracePt t="31066" x="1355725" y="3336925"/>
          <p14:tracePt t="31082" x="1355725" y="3306763"/>
          <p14:tracePt t="31099" x="1355725" y="3276600"/>
          <p14:tracePt t="31116" x="1379538" y="3246438"/>
          <p14:tracePt t="31132" x="1393825" y="3238500"/>
          <p14:tracePt t="31149" x="1417638" y="3238500"/>
          <p14:tracePt t="31165" x="1439863" y="3222625"/>
          <p14:tracePt t="31182" x="1447800" y="3222625"/>
          <p14:tracePt t="31198" x="1485900" y="3222625"/>
          <p14:tracePt t="31198" x="1493838" y="3222625"/>
          <p14:tracePt t="31217" x="1524000" y="3222625"/>
          <p14:tracePt t="31233" x="1539875" y="3222625"/>
          <p14:tracePt t="31249" x="1546225" y="3222625"/>
          <p14:tracePt t="31265" x="1562100" y="3216275"/>
          <p14:tracePt t="31281" x="1577975" y="3208338"/>
          <p14:tracePt t="31298" x="1577975" y="3200400"/>
          <p14:tracePt t="31320" x="1584325" y="3200400"/>
          <p14:tracePt t="31331" x="1584325" y="3192463"/>
          <p14:tracePt t="31348" x="1584325" y="3178175"/>
          <p14:tracePt t="31365" x="1584325" y="3154363"/>
          <p14:tracePt t="31382" x="1584325" y="3146425"/>
          <p14:tracePt t="31398" x="1584325" y="3132138"/>
          <p14:tracePt t="31415" x="1531938" y="3094038"/>
          <p14:tracePt t="31432" x="1455738" y="3086100"/>
          <p14:tracePt t="31450" x="1341438" y="3055938"/>
          <p14:tracePt t="31466" x="1196975" y="3040063"/>
          <p14:tracePt t="31482" x="1074738" y="3040063"/>
          <p14:tracePt t="31499" x="968375" y="3040063"/>
          <p14:tracePt t="31516" x="936625" y="3040063"/>
          <p14:tracePt t="31532" x="922338" y="3040063"/>
          <p14:tracePt t="31549" x="914400" y="3040063"/>
          <p14:tracePt t="31584" x="906463" y="3048000"/>
          <p14:tracePt t="31592" x="906463" y="3055938"/>
          <p14:tracePt t="31600" x="906463" y="3086100"/>
          <p14:tracePt t="31615" x="892175" y="3192463"/>
          <p14:tracePt t="31633" x="892175" y="3254375"/>
          <p14:tracePt t="31649" x="892175" y="3344863"/>
          <p14:tracePt t="31666" x="930275" y="3421063"/>
          <p14:tracePt t="31682" x="968375" y="3497263"/>
          <p14:tracePt t="31699" x="1028700" y="3535363"/>
          <p14:tracePt t="31715" x="1082675" y="3559175"/>
          <p14:tracePt t="31732" x="1135063" y="3565525"/>
          <p14:tracePt t="31749" x="1196975" y="3565525"/>
          <p14:tracePt t="31766" x="1241425" y="3559175"/>
          <p14:tracePt t="31782" x="1303338" y="3527425"/>
          <p14:tracePt t="31799" x="1349375" y="3482975"/>
          <p14:tracePt t="31799" x="1363663" y="3467100"/>
          <p14:tracePt t="31816" x="1379538" y="3421063"/>
          <p14:tracePt t="31832" x="1393825" y="3390900"/>
          <p14:tracePt t="31849" x="1393825" y="3352800"/>
          <p14:tracePt t="31866" x="1393825" y="3322638"/>
          <p14:tracePt t="31882" x="1393825" y="3276600"/>
          <p14:tracePt t="31899" x="1371600" y="3238500"/>
          <p14:tracePt t="31916" x="1341438" y="3230563"/>
          <p14:tracePt t="31932" x="1303338" y="3208338"/>
          <p14:tracePt t="31949" x="1273175" y="3200400"/>
          <p14:tracePt t="31967" x="1265238" y="3200400"/>
          <p14:tracePt t="31982" x="1257300" y="3200400"/>
          <p14:tracePt t="31998" x="1241425" y="3208338"/>
          <p14:tracePt t="32015" x="1241425" y="3254375"/>
          <p14:tracePt t="32033" x="1241425" y="3276600"/>
          <p14:tracePt t="32049" x="1249363" y="3306763"/>
          <p14:tracePt t="32066" x="1287463" y="3336925"/>
          <p14:tracePt t="32083" x="1349375" y="3375025"/>
          <p14:tracePt t="32099" x="1493838" y="3390900"/>
          <p14:tracePt t="32115" x="1622425" y="3390900"/>
          <p14:tracePt t="32132" x="1774825" y="3390900"/>
          <p14:tracePt t="32149" x="1920875" y="3390900"/>
          <p14:tracePt t="32166" x="1997075" y="3390900"/>
          <p14:tracePt t="32182" x="2065338" y="3375025"/>
          <p14:tracePt t="32199" x="2095500" y="3375025"/>
          <p14:tracePt t="32199" x="2111375" y="3375025"/>
          <p14:tracePt t="32216" x="2125663" y="3375025"/>
          <p14:tracePt t="32232" x="2133600" y="3375025"/>
          <p14:tracePt t="32248" x="2149475" y="3375025"/>
          <p14:tracePt t="32266" x="2163763" y="3375025"/>
          <p14:tracePt t="32282" x="2193925" y="3375025"/>
          <p14:tracePt t="32299" x="2247900" y="3375025"/>
          <p14:tracePt t="32316" x="2354263" y="3375025"/>
          <p14:tracePt t="32332" x="2506663" y="3360738"/>
          <p14:tracePt t="32349" x="2651125" y="3336925"/>
          <p14:tracePt t="32366" x="2811463" y="3322638"/>
          <p14:tracePt t="32382" x="2971800" y="3298825"/>
          <p14:tracePt t="32399" x="3086100" y="3284538"/>
          <p14:tracePt t="32399" x="3146425" y="3268663"/>
          <p14:tracePt t="32416" x="3246438" y="3238500"/>
          <p14:tracePt t="32432" x="3330575" y="3216275"/>
          <p14:tracePt t="32449" x="3398838" y="3184525"/>
          <p14:tracePt t="32466" x="3429000" y="3178175"/>
          <p14:tracePt t="32482" x="3436938" y="3162300"/>
          <p14:tracePt t="32498" x="3421063" y="3162300"/>
          <p14:tracePt t="32608" x="3413125" y="3162300"/>
          <p14:tracePt t="32624" x="3398838" y="3162300"/>
          <p14:tracePt t="32632" x="3375025" y="3162300"/>
          <p14:tracePt t="32649" x="3360738" y="3162300"/>
          <p14:tracePt t="32666" x="3330575" y="3170238"/>
          <p14:tracePt t="32682" x="3292475" y="3178175"/>
          <p14:tracePt t="32699" x="3254375" y="3192463"/>
          <p14:tracePt t="32715" x="3208338" y="3200400"/>
          <p14:tracePt t="32732" x="3170238" y="3216275"/>
          <p14:tracePt t="32749" x="3146425" y="3222625"/>
          <p14:tracePt t="32766" x="3140075" y="3222625"/>
          <p14:tracePt t="32782" x="3132138" y="3222625"/>
          <p14:tracePt t="32800" x="3124200" y="3222625"/>
          <p14:tracePt t="32824" x="3124200" y="3238500"/>
          <p14:tracePt t="32872" x="3124200" y="3246438"/>
          <p14:tracePt t="32880" x="3140075" y="3254375"/>
          <p14:tracePt t="32888" x="3154363" y="3268663"/>
          <p14:tracePt t="32898" x="3254375" y="3298825"/>
          <p14:tracePt t="32916" x="3368675" y="3306763"/>
          <p14:tracePt t="32932" x="3489325" y="3306763"/>
          <p14:tracePt t="32949" x="3597275" y="3298825"/>
          <p14:tracePt t="32949" x="3641725" y="3292475"/>
          <p14:tracePt t="32968" x="3665538" y="3268663"/>
          <p14:tracePt t="32982" x="3679825" y="3254375"/>
          <p14:tracePt t="32999" x="3687763" y="3238500"/>
          <p14:tracePt t="33016" x="3687763" y="3230563"/>
          <p14:tracePt t="33048" x="3687763" y="3222625"/>
          <p14:tracePt t="33072" x="3679825" y="3222625"/>
          <p14:tracePt t="33080" x="3673475" y="3222625"/>
          <p14:tracePt t="33088" x="3641725" y="3230563"/>
          <p14:tracePt t="33098" x="3611563" y="3254375"/>
          <p14:tracePt t="33115" x="3573463" y="3276600"/>
          <p14:tracePt t="33133" x="3551238" y="3306763"/>
          <p14:tracePt t="33149" x="3535363" y="3322638"/>
          <p14:tracePt t="33166" x="3521075" y="3352800"/>
          <p14:tracePt t="33182" x="3521075" y="3375025"/>
          <p14:tracePt t="33182" x="3521075" y="3382963"/>
          <p14:tracePt t="33201" x="3521075" y="3406775"/>
          <p14:tracePt t="33215" x="3521075" y="3459163"/>
          <p14:tracePt t="33233" x="3535363" y="3482975"/>
          <p14:tracePt t="33250" x="3573463" y="3497263"/>
          <p14:tracePt t="33266" x="3649663" y="3505200"/>
          <p14:tracePt t="33282" x="3741738" y="3505200"/>
          <p14:tracePt t="33299" x="3870325" y="3489325"/>
          <p14:tracePt t="33316" x="4060825" y="3436938"/>
          <p14:tracePt t="33332" x="4213225" y="3390900"/>
          <p14:tracePt t="33349" x="4283075" y="3375025"/>
          <p14:tracePt t="33366" x="4321175" y="3360738"/>
          <p14:tracePt t="33382" x="4359275" y="3352800"/>
          <p14:tracePt t="33382" x="4373563" y="3352800"/>
          <p14:tracePt t="33400" x="4389438" y="3344863"/>
          <p14:tracePt t="33400" x="4403725" y="3336925"/>
          <p14:tracePt t="33416" x="4449763" y="3336925"/>
          <p14:tracePt t="33433" x="4487863" y="3330575"/>
          <p14:tracePt t="33449" x="4556125" y="3314700"/>
          <p14:tracePt t="33466" x="4602163" y="3314700"/>
          <p14:tracePt t="33482" x="4640263" y="3314700"/>
          <p14:tracePt t="33499" x="4686300" y="3314700"/>
          <p14:tracePt t="33516" x="4724400" y="3314700"/>
          <p14:tracePt t="33533" x="4770438" y="3314700"/>
          <p14:tracePt t="33549" x="4792663" y="3314700"/>
          <p14:tracePt t="33566" x="4838700" y="3314700"/>
          <p14:tracePt t="33582" x="4876800" y="3344863"/>
          <p14:tracePt t="33582" x="4899025" y="3375025"/>
          <p14:tracePt t="33600" x="4922838" y="3421063"/>
          <p14:tracePt t="33615" x="4991100" y="3521075"/>
          <p14:tracePt t="33633" x="5013325" y="3597275"/>
          <p14:tracePt t="33649" x="5013325" y="3687763"/>
          <p14:tracePt t="33666" x="4991100" y="3825875"/>
          <p14:tracePt t="33682" x="4884738" y="3984625"/>
          <p14:tracePt t="33699" x="4602163" y="4191000"/>
          <p14:tracePt t="33717" x="4092575" y="4419600"/>
          <p14:tracePt t="33733" x="3260725" y="4694238"/>
          <p14:tracePt t="33750" x="2293938" y="4930775"/>
          <p14:tracePt t="33767" x="1355725" y="5165725"/>
          <p14:tracePt t="33783" x="617538" y="5341938"/>
          <p14:tracePt t="35167" x="68263" y="6575425"/>
          <p14:tracePt t="35183" x="212725" y="6416675"/>
          <p14:tracePt t="35202" x="228600" y="6302375"/>
          <p14:tracePt t="35217" x="130175" y="6164263"/>
          <p14:tracePt t="38753" x="541338" y="6430963"/>
          <p14:tracePt t="38761" x="631825" y="6308725"/>
          <p14:tracePt t="38769" x="693738" y="6156325"/>
          <p14:tracePt t="38784" x="898525" y="5761038"/>
          <p14:tracePt t="38784" x="1028700" y="5532438"/>
          <p14:tracePt t="38802" x="1211263" y="5067300"/>
          <p14:tracePt t="38818" x="1387475" y="4618038"/>
          <p14:tracePt t="38834" x="1570038" y="4191000"/>
          <p14:tracePt t="38851" x="1676400" y="3894138"/>
          <p14:tracePt t="38867" x="1744663" y="3673475"/>
          <p14:tracePt t="38884" x="1820863" y="3505200"/>
          <p14:tracePt t="38900" x="1897063" y="3360738"/>
          <p14:tracePt t="38917" x="1973263" y="3246438"/>
          <p14:tracePt t="38934" x="2079625" y="3124200"/>
          <p14:tracePt t="38950" x="2155825" y="3040063"/>
          <p14:tracePt t="38967" x="2239963" y="2979738"/>
          <p14:tracePt t="38984" x="2308225" y="2949575"/>
          <p14:tracePt t="38984" x="2332038" y="2941638"/>
          <p14:tracePt t="39002" x="2370138" y="2941638"/>
          <p14:tracePt t="39018" x="2378075" y="2941638"/>
          <p14:tracePt t="39034" x="2400300" y="2941638"/>
          <p14:tracePt t="39051" x="2416175" y="2941638"/>
          <p14:tracePt t="39067" x="2422525" y="2941638"/>
          <p14:tracePt t="39083" x="2430463" y="2941638"/>
          <p14:tracePt t="39100" x="2438400" y="2941638"/>
          <p14:tracePt t="39116" x="2460625" y="2941638"/>
          <p14:tracePt t="39134" x="2514600" y="2955925"/>
          <p14:tracePt t="39151" x="2582863" y="2971800"/>
          <p14:tracePt t="39167" x="2620963" y="2994025"/>
          <p14:tracePt t="39184" x="2659063" y="3025775"/>
          <p14:tracePt t="39184" x="2682875" y="3063875"/>
          <p14:tracePt t="39201" x="2727325" y="3124200"/>
          <p14:tracePt t="39217" x="2759075" y="3192463"/>
          <p14:tracePt t="39234" x="2781300" y="3292475"/>
          <p14:tracePt t="39251" x="2803525" y="3382963"/>
          <p14:tracePt t="39267" x="2835275" y="3475038"/>
          <p14:tracePt t="39284" x="2857500" y="3543300"/>
          <p14:tracePt t="39301" x="2865438" y="3565525"/>
          <p14:tracePt t="39317" x="2873375" y="3573463"/>
          <p14:tracePt t="39334" x="2873375" y="3581400"/>
          <p14:tracePt t="39417" x="2887663" y="3581400"/>
          <p14:tracePt t="39425" x="2895600" y="3597275"/>
          <p14:tracePt t="39449" x="2903538" y="3597275"/>
          <p14:tracePt t="39513" x="2903538" y="3581400"/>
          <p14:tracePt t="39538" x="2903538" y="3573463"/>
          <p14:tracePt t="39553" x="2895600" y="3543300"/>
          <p14:tracePt t="39561" x="2865438" y="3535363"/>
          <p14:tracePt t="39569" x="2827338" y="3513138"/>
          <p14:tracePt t="39583" x="2773363" y="3482975"/>
          <p14:tracePt t="39583" x="2727325" y="3467100"/>
          <p14:tracePt t="39601" x="2651125" y="3436938"/>
          <p14:tracePt t="39617" x="2560638" y="3429000"/>
          <p14:tracePt t="39634" x="2460625" y="3413125"/>
          <p14:tracePt t="39651" x="2362200" y="3413125"/>
          <p14:tracePt t="39667" x="2270125" y="3413125"/>
          <p14:tracePt t="39684" x="2201863" y="3413125"/>
          <p14:tracePt t="39701" x="2133600" y="3413125"/>
          <p14:tracePt t="39717" x="2073275" y="3413125"/>
          <p14:tracePt t="39734" x="2003425" y="3421063"/>
          <p14:tracePt t="39751" x="1951038" y="3436938"/>
          <p14:tracePt t="39767" x="1920875" y="3436938"/>
          <p14:tracePt t="39784" x="1874838" y="3436938"/>
          <p14:tracePt t="39784" x="1851025" y="3436938"/>
          <p14:tracePt t="39802" x="1798638" y="3444875"/>
          <p14:tracePt t="39818" x="1730375" y="3451225"/>
          <p14:tracePt t="39834" x="1616075" y="3451225"/>
          <p14:tracePt t="39851" x="1463675" y="3451225"/>
          <p14:tracePt t="39867" x="1287463" y="3451225"/>
          <p14:tracePt t="39884" x="1143000" y="3451225"/>
          <p14:tracePt t="39900" x="1028700" y="3451225"/>
          <p14:tracePt t="39917" x="952500" y="3451225"/>
          <p14:tracePt t="39934" x="914400" y="3451225"/>
          <p14:tracePt t="39950" x="876300" y="3451225"/>
          <p14:tracePt t="39968" x="830263" y="3451225"/>
          <p14:tracePt t="39968" x="815975" y="3451225"/>
          <p14:tracePt t="39986" x="792163" y="3451225"/>
          <p14:tracePt t="40000" x="746125" y="3451225"/>
          <p14:tracePt t="40018" x="723900" y="3451225"/>
          <p14:tracePt t="40034" x="708025" y="3467100"/>
          <p14:tracePt t="40051" x="701675" y="3475038"/>
          <p14:tracePt t="40067" x="669925" y="3489325"/>
          <p14:tracePt t="40084" x="655638" y="3535363"/>
          <p14:tracePt t="40101" x="601663" y="3589338"/>
          <p14:tracePt t="40117" x="593725" y="3619500"/>
          <p14:tracePt t="40134" x="593725" y="3657600"/>
          <p14:tracePt t="40150" x="593725" y="3695700"/>
          <p14:tracePt t="40167" x="593725" y="3756025"/>
          <p14:tracePt t="40184" x="639763" y="3848100"/>
          <p14:tracePt t="40184" x="669925" y="3886200"/>
          <p14:tracePt t="40202" x="769938" y="3992563"/>
          <p14:tracePt t="40218" x="860425" y="4060825"/>
          <p14:tracePt t="40234" x="982663" y="4098925"/>
          <p14:tracePt t="40251" x="1096963" y="4106863"/>
          <p14:tracePt t="40267" x="1211263" y="4106863"/>
          <p14:tracePt t="40284" x="1333500" y="4098925"/>
          <p14:tracePt t="40300" x="1501775" y="4068763"/>
          <p14:tracePt t="40317" x="1668463" y="4046538"/>
          <p14:tracePt t="40334" x="1828800" y="4022725"/>
          <p14:tracePt t="40351" x="1951038" y="4008438"/>
          <p14:tracePt t="40368" x="2103438" y="3984625"/>
          <p14:tracePt t="40368" x="2149475" y="3978275"/>
          <p14:tracePt t="40386" x="2217738" y="3970338"/>
          <p14:tracePt t="40400" x="2362200" y="3962400"/>
          <p14:tracePt t="40418" x="2476500" y="3940175"/>
          <p14:tracePt t="40434" x="2552700" y="3924300"/>
          <p14:tracePt t="40451" x="2628900" y="3908425"/>
          <p14:tracePt t="40467" x="2674938" y="3902075"/>
          <p14:tracePt t="40484" x="2705100" y="3902075"/>
          <p14:tracePt t="40501" x="2743200" y="3902075"/>
          <p14:tracePt t="40517" x="2789238" y="3902075"/>
          <p14:tracePt t="40534" x="2849563" y="3902075"/>
          <p14:tracePt t="40551" x="2949575" y="3902075"/>
          <p14:tracePt t="40567" x="3063875" y="3902075"/>
          <p14:tracePt t="40584" x="3154363" y="3902075"/>
          <p14:tracePt t="40584" x="3184525" y="3902075"/>
          <p14:tracePt t="40602" x="3254375" y="3902075"/>
          <p14:tracePt t="40618" x="3298825" y="3902075"/>
          <p14:tracePt t="40634" x="3314700" y="3902075"/>
          <p14:tracePt t="40651" x="3322638" y="3894138"/>
          <p14:tracePt t="40667" x="3322638" y="3886200"/>
          <p14:tracePt t="40697" x="3322638" y="3878263"/>
          <p14:tracePt t="40729" x="3330575" y="3870325"/>
          <p14:tracePt t="40737" x="3330575" y="3863975"/>
          <p14:tracePt t="40753" x="3336925" y="3863975"/>
          <p14:tracePt t="40767" x="3344863" y="3848100"/>
          <p14:tracePt t="40783" x="3352800" y="3840163"/>
          <p14:tracePt t="40783" x="3352800" y="3832225"/>
          <p14:tracePt t="40802" x="3368675" y="3817938"/>
          <p14:tracePt t="40818" x="3375025" y="3794125"/>
          <p14:tracePt t="40834" x="3382963" y="3787775"/>
          <p14:tracePt t="40850" x="3390900" y="3779838"/>
          <p14:tracePt t="40867" x="3398838" y="3763963"/>
          <p14:tracePt t="40884" x="3398838" y="3756025"/>
          <p14:tracePt t="40900" x="3398838" y="3741738"/>
          <p14:tracePt t="40917" x="3398838" y="3725863"/>
          <p14:tracePt t="40934" x="3398838" y="3717925"/>
          <p14:tracePt t="40950" x="3398838" y="3711575"/>
          <p14:tracePt t="40967" x="3398838" y="3703638"/>
          <p14:tracePt t="40983" x="3398838" y="3687763"/>
          <p14:tracePt t="41001" x="3390900" y="3679825"/>
          <p14:tracePt t="41034" x="3390900" y="3665538"/>
          <p14:tracePt t="41057" x="3382963" y="3657600"/>
          <p14:tracePt t="41073" x="3375025" y="3641725"/>
          <p14:tracePt t="41113" x="3368675" y="3641725"/>
          <p14:tracePt t="41129" x="3352800" y="3627438"/>
          <p14:tracePt t="41145" x="3336925" y="3627438"/>
          <p14:tracePt t="41153" x="3322638" y="3619500"/>
          <p14:tracePt t="41167" x="3292475" y="3597275"/>
          <p14:tracePt t="41184" x="3246438" y="3581400"/>
          <p14:tracePt t="41184" x="3230563" y="3573463"/>
          <p14:tracePt t="41202" x="3178175" y="3551238"/>
          <p14:tracePt t="41218" x="3140075" y="3543300"/>
          <p14:tracePt t="41234" x="3101975" y="3527425"/>
          <p14:tracePt t="41251" x="3070225" y="3527425"/>
          <p14:tracePt t="41267" x="3025775" y="3527425"/>
          <p14:tracePt t="41284" x="2963863" y="3513138"/>
          <p14:tracePt t="41301" x="2933700" y="3505200"/>
          <p14:tracePt t="41317" x="2917825" y="3505200"/>
          <p14:tracePt t="41333" x="2887663" y="3505200"/>
          <p14:tracePt t="41350" x="2849563" y="3505200"/>
          <p14:tracePt t="41368" x="2797175" y="3505200"/>
          <p14:tracePt t="41384" x="2735263" y="3505200"/>
          <p14:tracePt t="41384" x="2705100" y="3505200"/>
          <p14:tracePt t="41402" x="2651125" y="3505200"/>
          <p14:tracePt t="41418" x="2606675" y="3505200"/>
          <p14:tracePt t="41434" x="2560638" y="3505200"/>
          <p14:tracePt t="41451" x="2522538" y="3505200"/>
          <p14:tracePt t="41467" x="2476500" y="3505200"/>
          <p14:tracePt t="41484" x="2446338" y="3505200"/>
          <p14:tracePt t="41500" x="2392363" y="3505200"/>
          <p14:tracePt t="41518" x="2346325" y="3505200"/>
          <p14:tracePt t="41535" x="2301875" y="3505200"/>
          <p14:tracePt t="41551" x="2270125" y="3505200"/>
          <p14:tracePt t="41568" x="2232025" y="3513138"/>
          <p14:tracePt t="41568" x="2209800" y="3513138"/>
          <p14:tracePt t="41586" x="2163763" y="3521075"/>
          <p14:tracePt t="41602" x="2125663" y="3521075"/>
          <p14:tracePt t="41618" x="2087563" y="3535363"/>
          <p14:tracePt t="41634" x="2049463" y="3535363"/>
          <p14:tracePt t="41651" x="2003425" y="3535363"/>
          <p14:tracePt t="41667" x="1951038" y="3535363"/>
          <p14:tracePt t="41684" x="1882775" y="3535363"/>
          <p14:tracePt t="41700" x="1828800" y="3535363"/>
          <p14:tracePt t="41717" x="1768475" y="3535363"/>
          <p14:tracePt t="41734" x="1698625" y="3535363"/>
          <p14:tracePt t="41751" x="1630363" y="3535363"/>
          <p14:tracePt t="41767" x="1570038" y="3535363"/>
          <p14:tracePt t="41784" x="1516063" y="3535363"/>
          <p14:tracePt t="41784" x="1485900" y="3535363"/>
          <p14:tracePt t="41802" x="1439863" y="3535363"/>
          <p14:tracePt t="41818" x="1401763" y="3535363"/>
          <p14:tracePt t="41834" x="1355725" y="3535363"/>
          <p14:tracePt t="41851" x="1325563" y="3535363"/>
          <p14:tracePt t="41868" x="1311275" y="3535363"/>
          <p14:tracePt t="41883" x="1279525" y="3535363"/>
          <p14:tracePt t="41901" x="1249363" y="3527425"/>
          <p14:tracePt t="41918" x="1219200" y="3513138"/>
          <p14:tracePt t="41934" x="1189038" y="3505200"/>
          <p14:tracePt t="41951" x="1165225" y="3505200"/>
          <p14:tracePt t="41968" x="1143000" y="3497263"/>
          <p14:tracePt t="41984" x="1120775" y="3497263"/>
          <p14:tracePt t="41984" x="1089025" y="3497263"/>
          <p14:tracePt t="42001" x="1058863" y="3497263"/>
          <p14:tracePt t="42019" x="1020763" y="3497263"/>
          <p14:tracePt t="42034" x="974725" y="3497263"/>
          <p14:tracePt t="42051" x="936625" y="3497263"/>
          <p14:tracePt t="42068" x="914400" y="3497263"/>
          <p14:tracePt t="42084" x="892175" y="3497263"/>
          <p14:tracePt t="42101" x="868363" y="3497263"/>
          <p14:tracePt t="42117" x="838200" y="3505200"/>
          <p14:tracePt t="42134" x="808038" y="3521075"/>
          <p14:tracePt t="42151" x="792163" y="3521075"/>
          <p14:tracePt t="42167" x="769938" y="3535363"/>
          <p14:tracePt t="42184" x="762000" y="3543300"/>
          <p14:tracePt t="42200" x="746125" y="3551238"/>
          <p14:tracePt t="42218" x="746125" y="3559175"/>
          <p14:tracePt t="42234" x="739775" y="3565525"/>
          <p14:tracePt t="42251" x="731838" y="3573463"/>
          <p14:tracePt t="42267" x="731838" y="3581400"/>
          <p14:tracePt t="42284" x="731838" y="3597275"/>
          <p14:tracePt t="42300" x="731838" y="3619500"/>
          <p14:tracePt t="42317" x="731838" y="3641725"/>
          <p14:tracePt t="42334" x="731838" y="3657600"/>
          <p14:tracePt t="42351" x="731838" y="3679825"/>
          <p14:tracePt t="42367" x="739775" y="3703638"/>
          <p14:tracePt t="42383" x="746125" y="3711575"/>
          <p14:tracePt t="42400" x="754063" y="3725863"/>
          <p14:tracePt t="42418" x="762000" y="3725863"/>
          <p14:tracePt t="42434" x="769938" y="3725863"/>
          <p14:tracePt t="42450" x="777875" y="3725863"/>
          <p14:tracePt t="42468" x="784225" y="3733800"/>
          <p14:tracePt t="42489" x="800100" y="3733800"/>
          <p14:tracePt t="42505" x="808038" y="3741738"/>
          <p14:tracePt t="42517" x="830263" y="3741738"/>
          <p14:tracePt t="42534" x="846138" y="3741738"/>
          <p14:tracePt t="42553" x="854075" y="3749675"/>
          <p14:tracePt t="42567" x="860425" y="3749675"/>
          <p14:tracePt t="42583" x="876300" y="3756025"/>
          <p14:tracePt t="42602" x="884238" y="3756025"/>
          <p14:tracePt t="42617" x="892175" y="3756025"/>
          <p14:tracePt t="42634" x="906463" y="3756025"/>
          <p14:tracePt t="42650" x="914400" y="3756025"/>
          <p14:tracePt t="42673" x="930275" y="3756025"/>
          <p14:tracePt t="42683" x="944563" y="3756025"/>
          <p14:tracePt t="42700" x="982663" y="3756025"/>
          <p14:tracePt t="42718" x="1050925" y="3756025"/>
          <p14:tracePt t="42734" x="1135063" y="3756025"/>
          <p14:tracePt t="42751" x="1211263" y="3756025"/>
          <p14:tracePt t="42767" x="1287463" y="3756025"/>
          <p14:tracePt t="42784" x="1371600" y="3756025"/>
          <p14:tracePt t="42784" x="1393825" y="3756025"/>
          <p14:tracePt t="42802" x="1463675" y="3756025"/>
          <p14:tracePt t="42818" x="1546225" y="3756025"/>
          <p14:tracePt t="42834" x="1630363" y="3741738"/>
          <p14:tracePt t="42851" x="1714500" y="3733800"/>
          <p14:tracePt t="42867" x="1798638" y="3733800"/>
          <p14:tracePt t="42884" x="1851025" y="3725863"/>
          <p14:tracePt t="42901" x="1912938" y="3725863"/>
          <p14:tracePt t="42917" x="1958975" y="3725863"/>
          <p14:tracePt t="42934" x="1997075" y="3725863"/>
          <p14:tracePt t="42951" x="2027238" y="3711575"/>
          <p14:tracePt t="42967" x="2035175" y="3711575"/>
          <p14:tracePt t="42967" x="2041525" y="3711575"/>
          <p14:tracePt t="42987" x="2049463" y="3711575"/>
          <p14:tracePt t="43001" x="2057400" y="3711575"/>
          <p14:tracePt t="43089" x="2065338" y="3711575"/>
          <p14:tracePt t="43129" x="2073275" y="3711575"/>
          <p14:tracePt t="43369" x="2079625" y="3717925"/>
          <p14:tracePt t="43393" x="2095500" y="3717925"/>
          <p14:tracePt t="43402" x="2111375" y="3717925"/>
          <p14:tracePt t="43409" x="2125663" y="3717925"/>
          <p14:tracePt t="43418" x="2187575" y="3733800"/>
          <p14:tracePt t="43434" x="2247900" y="3733800"/>
          <p14:tracePt t="43451" x="2332038" y="3733800"/>
          <p14:tracePt t="43468" x="2408238" y="3733800"/>
          <p14:tracePt t="43484" x="2454275" y="3733800"/>
          <p14:tracePt t="43502" x="2514600" y="3733800"/>
          <p14:tracePt t="43518" x="2560638" y="3733800"/>
          <p14:tracePt t="43534" x="2590800" y="3733800"/>
          <p14:tracePt t="43551" x="2620963" y="3733800"/>
          <p14:tracePt t="43568" x="2636838" y="3733800"/>
          <p14:tracePt t="43583" x="2644775" y="3733800"/>
          <p14:tracePt t="43601" x="2659063" y="3733800"/>
          <p14:tracePt t="43618" x="2667000" y="3733800"/>
          <p14:tracePt t="43634" x="2689225" y="3733800"/>
          <p14:tracePt t="43651" x="2720975" y="3733800"/>
          <p14:tracePt t="43667" x="2743200" y="3741738"/>
          <p14:tracePt t="43684" x="2759075" y="3741738"/>
          <p14:tracePt t="43701" x="2765425" y="3741738"/>
          <p14:tracePt t="43717" x="2789238" y="3749675"/>
          <p14:tracePt t="43734" x="2811463" y="3749675"/>
          <p14:tracePt t="43751" x="2827338" y="3749675"/>
          <p14:tracePt t="43767" x="2841625" y="3749675"/>
          <p14:tracePt t="43784" x="2865438" y="3749675"/>
          <p14:tracePt t="43784" x="2879725" y="3756025"/>
          <p14:tracePt t="43802" x="2887663" y="3756025"/>
          <p14:tracePt t="43818" x="2911475" y="3763963"/>
          <p14:tracePt t="43835" x="2925763" y="3763963"/>
          <p14:tracePt t="43851" x="2949575" y="3771900"/>
          <p14:tracePt t="43867" x="2955925" y="3771900"/>
          <p14:tracePt t="43884" x="2963863" y="3771900"/>
          <p14:tracePt t="43900" x="2979738" y="3779838"/>
          <p14:tracePt t="43917" x="3001963" y="3787775"/>
          <p14:tracePt t="43933" x="3009900" y="3787775"/>
          <p14:tracePt t="43950" x="3025775" y="3787775"/>
          <p14:tracePt t="43967" x="3032125" y="3794125"/>
          <p14:tracePt t="43985" x="3040063" y="3794125"/>
          <p14:tracePt t="44033" x="3048000" y="3794125"/>
          <p14:tracePt t="44739" x="3055938" y="3794125"/>
          <p14:tracePt t="44787" x="3070225" y="3794125"/>
          <p14:tracePt t="44841" x="3078163" y="3794125"/>
          <p14:tracePt t="44858" x="3094038" y="3794125"/>
          <p14:tracePt t="44874" x="3101975" y="3794125"/>
          <p14:tracePt t="44889" x="3116263" y="3794125"/>
          <p14:tracePt t="44929" x="3124200" y="3794125"/>
          <p14:tracePt t="44969" x="3140075" y="3794125"/>
          <p14:tracePt t="45001" x="3146425" y="3794125"/>
          <p14:tracePt t="45033" x="3154363" y="3794125"/>
          <p14:tracePt t="45057" x="3162300" y="3794125"/>
          <p14:tracePt t="45081" x="3170238" y="3794125"/>
          <p14:tracePt t="45098" x="3178175" y="3794125"/>
          <p14:tracePt t="45121" x="3184525" y="3787775"/>
          <p14:tracePt t="45153" x="3192463" y="3779838"/>
          <p14:tracePt t="45161" x="3200400" y="3779838"/>
          <p14:tracePt t="45177" x="3208338" y="3771900"/>
          <p14:tracePt t="45186" x="3216275" y="3771900"/>
          <p14:tracePt t="45200" x="3216275" y="3756025"/>
          <p14:tracePt t="45218" x="3216275" y="3741738"/>
          <p14:tracePt t="45234" x="3216275" y="3733800"/>
          <p14:tracePt t="45251" x="3216275" y="3725863"/>
          <p14:tracePt t="45267" x="3216275" y="3717925"/>
          <p14:tracePt t="45284" x="3216275" y="3711575"/>
          <p14:tracePt t="45305" x="3216275" y="3703638"/>
          <p14:tracePt t="45317" x="3216275" y="3695700"/>
          <p14:tracePt t="45337" x="3208338" y="3687763"/>
          <p14:tracePt t="45353" x="3200400" y="3679825"/>
          <p14:tracePt t="45377" x="3192463" y="3673475"/>
          <p14:tracePt t="45393" x="3192463" y="3665538"/>
          <p14:tracePt t="45441" x="3192463" y="3657600"/>
          <p14:tracePt t="45481" x="3184525" y="3657600"/>
          <p14:tracePt t="45505" x="3184525" y="3649663"/>
          <p14:tracePt t="45530" x="3178175" y="3641725"/>
          <p14:tracePt t="46035" x="3170238" y="3635375"/>
          <p14:tracePt t="46089" x="3170238" y="3627438"/>
          <p14:tracePt t="46130" x="3162300" y="3619500"/>
          <p14:tracePt t="46137" x="3162300" y="3611563"/>
          <p14:tracePt t="46154" x="3154363" y="3611563"/>
          <p14:tracePt t="46167" x="3146425" y="3597275"/>
          <p14:tracePt t="46185" x="3146425" y="3589338"/>
          <p14:tracePt t="46202" x="3140075" y="3589338"/>
          <p14:tracePt t="46899" x="3124200" y="3581400"/>
          <p14:tracePt t="46914" x="3116263" y="3581400"/>
          <p14:tracePt t="46922" x="3116263" y="3573463"/>
          <p14:tracePt t="46938" x="3116263" y="3565525"/>
          <p14:tracePt t="46961" x="3108325" y="3559175"/>
          <p14:tracePt t="46986" x="3101975" y="3559175"/>
          <p14:tracePt t="47402" x="3101975" y="3565525"/>
          <p14:tracePt t="47466" x="3101975" y="3573463"/>
          <p14:tracePt t="47473" x="3101975" y="3581400"/>
          <p14:tracePt t="47489" x="3101975" y="3589338"/>
          <p14:tracePt t="47505" x="3101975" y="3603625"/>
          <p14:tracePt t="47517" x="3101975" y="3619500"/>
          <p14:tracePt t="47534" x="3094038" y="3649663"/>
          <p14:tracePt t="47551" x="3094038" y="3679825"/>
          <p14:tracePt t="47568" x="3086100" y="3711575"/>
          <p14:tracePt t="47585" x="3078163" y="3771900"/>
          <p14:tracePt t="47602" x="3070225" y="3810000"/>
          <p14:tracePt t="47619" x="3070225" y="3840163"/>
          <p14:tracePt t="47635" x="3063875" y="3878263"/>
          <p14:tracePt t="47652" x="3063875" y="3902075"/>
          <p14:tracePt t="47668" x="3063875" y="3924300"/>
          <p14:tracePt t="47685" x="3063875" y="3940175"/>
          <p14:tracePt t="47702" x="3048000" y="3954463"/>
          <p14:tracePt t="47719" x="3048000" y="3962400"/>
          <p14:tracePt t="47735" x="3048000" y="3970338"/>
          <p14:tracePt t="47751" x="3048000" y="3984625"/>
          <p14:tracePt t="47769" x="3048000" y="3992563"/>
          <p14:tracePt t="47785" x="3048000" y="4000500"/>
          <p14:tracePt t="47801" x="3048000" y="3992563"/>
          <p14:tracePt t="48314" x="3048000" y="3978275"/>
          <p14:tracePt t="48321" x="3055938" y="3962400"/>
          <p14:tracePt t="48334" x="3078163" y="3932238"/>
          <p14:tracePt t="48352" x="3086100" y="3894138"/>
          <p14:tracePt t="48352" x="3101975" y="3886200"/>
          <p14:tracePt t="48371" x="3108325" y="3863975"/>
          <p14:tracePt t="48384" x="3132138" y="3794125"/>
          <p14:tracePt t="48403" x="3146425" y="3749675"/>
          <p14:tracePt t="48419" x="3146425" y="3717925"/>
          <p14:tracePt t="48435" x="3146425" y="3687763"/>
          <p14:tracePt t="48452" x="3162300" y="3657600"/>
          <p14:tracePt t="48469" x="3162300" y="3641725"/>
          <p14:tracePt t="48485" x="3162300" y="3619500"/>
          <p14:tracePt t="48503" x="3162300" y="3611563"/>
          <p14:tracePt t="48518" x="3140075" y="3597275"/>
          <p14:tracePt t="48536" x="3055938" y="3581400"/>
          <p14:tracePt t="48552" x="2963863" y="3581400"/>
          <p14:tracePt t="48552" x="2925763" y="3581400"/>
          <p14:tracePt t="48570" x="2865438" y="3581400"/>
          <p14:tracePt t="48584" x="2713038" y="3581400"/>
          <p14:tracePt t="48602" x="2628900" y="3581400"/>
          <p14:tracePt t="48620" x="2522538" y="3581400"/>
          <p14:tracePt t="48635" x="2422525" y="3581400"/>
          <p14:tracePt t="48652" x="2301875" y="3581400"/>
          <p14:tracePt t="48668" x="2141538" y="3581400"/>
          <p14:tracePt t="48685" x="1989138" y="3581400"/>
          <p14:tracePt t="48701" x="1866900" y="3581400"/>
          <p14:tracePt t="48718" x="1768475" y="3581400"/>
          <p14:tracePt t="48735" x="1744663" y="3581400"/>
          <p14:tracePt t="48752" x="1736725" y="3581400"/>
          <p14:tracePt t="48769" x="1730375" y="3581400"/>
          <p14:tracePt t="48784" x="1722438" y="3581400"/>
          <p14:tracePt t="48802" x="1722438" y="3589338"/>
          <p14:tracePt t="48818" x="1722438" y="3611563"/>
          <p14:tracePt t="48835" x="1722438" y="3619500"/>
          <p14:tracePt t="48851" x="1744663" y="3635375"/>
          <p14:tracePt t="48868" x="1798638" y="3641725"/>
          <p14:tracePt t="48884" x="1920875" y="3641725"/>
          <p14:tracePt t="48901" x="2087563" y="3641725"/>
          <p14:tracePt t="48918" x="2247900" y="3641725"/>
          <p14:tracePt t="48935" x="2362200" y="3619500"/>
          <p14:tracePt t="48952" x="2416175" y="3603625"/>
          <p14:tracePt t="48968" x="2422525" y="3597275"/>
          <p14:tracePt t="48984" x="2422525" y="3589338"/>
          <p14:tracePt t="49018" x="2416175" y="3589338"/>
          <p14:tracePt t="49057" x="2408238" y="3589338"/>
          <p14:tracePt t="49066" x="2392363" y="3589338"/>
          <p14:tracePt t="49073" x="2384425" y="3589338"/>
          <p14:tracePt t="49089" x="2378075" y="3589338"/>
          <p14:tracePt t="49101" x="2370138" y="3589338"/>
          <p14:tracePt t="49117" x="2370138" y="3603625"/>
          <p14:tracePt t="49178" x="2378075" y="3603625"/>
          <p14:tracePt t="49193" x="2392363" y="3603625"/>
          <p14:tracePt t="49202" x="2416175" y="3603625"/>
          <p14:tracePt t="49218" x="2430463" y="3611563"/>
          <p14:tracePt t="49235" x="2438400" y="3619500"/>
          <p14:tracePt t="49251" x="2446338" y="3619500"/>
          <p14:tracePt t="49282" x="2446338" y="3627438"/>
          <p14:tracePt t="49297" x="2446338" y="3635375"/>
          <p14:tracePt t="49314" x="2446338" y="3641725"/>
          <p14:tracePt t="49321" x="2446338" y="3649663"/>
          <p14:tracePt t="49334" x="2446338" y="3665538"/>
          <p14:tracePt t="49351" x="2446338" y="3673475"/>
          <p14:tracePt t="49370" x="2446338" y="3687763"/>
          <p14:tracePt t="49386" x="2446338" y="3695700"/>
          <p14:tracePt t="49410" x="2446338" y="3703638"/>
          <p14:tracePt t="49418" x="2468563" y="3725863"/>
          <p14:tracePt t="49435" x="2530475" y="3741738"/>
          <p14:tracePt t="49451" x="2620963" y="3756025"/>
          <p14:tracePt t="49468" x="2765425" y="3771900"/>
          <p14:tracePt t="49485" x="2917825" y="3771900"/>
          <p14:tracePt t="49502" x="3086100" y="3771900"/>
          <p14:tracePt t="49518" x="3230563" y="3771900"/>
          <p14:tracePt t="49535" x="3352800" y="3771900"/>
          <p14:tracePt t="49551" x="3444875" y="3771900"/>
          <p14:tracePt t="49568" x="3513138" y="3771900"/>
          <p14:tracePt t="49585" x="3543300" y="3771900"/>
          <p14:tracePt t="49602" x="3551238" y="3771900"/>
          <p14:tracePt t="49617" x="3551238" y="3779838"/>
          <p14:tracePt t="49738" x="3535363" y="3779838"/>
          <p14:tracePt t="49754" x="3527425" y="3787775"/>
          <p14:tracePt t="49770" x="3521075" y="3787775"/>
          <p14:tracePt t="49809" x="3513138" y="3787775"/>
          <p14:tracePt t="49818" x="3513138" y="3794125"/>
          <p14:tracePt t="49826" x="3513138" y="3802063"/>
          <p14:tracePt t="49882" x="3527425" y="3802063"/>
          <p14:tracePt t="49890" x="3565525" y="3802063"/>
          <p14:tracePt t="49901" x="3717925" y="3802063"/>
          <p14:tracePt t="49918" x="3870325" y="3802063"/>
          <p14:tracePt t="49935" x="4008438" y="3794125"/>
          <p14:tracePt t="49951" x="4098925" y="3763963"/>
          <p14:tracePt t="49968" x="4168775" y="3749675"/>
          <p14:tracePt t="49968" x="4175125" y="3741738"/>
          <p14:tracePt t="49986" x="4213225" y="3733800"/>
          <p14:tracePt t="50001" x="4229100" y="3717925"/>
          <p14:tracePt t="50021" x="4237038" y="3717925"/>
          <p14:tracePt t="50035" x="4244975" y="3717925"/>
          <p14:tracePt t="50051" x="4251325" y="3717925"/>
          <p14:tracePt t="50068" x="4267200" y="3711575"/>
          <p14:tracePt t="50084" x="4283075" y="3711575"/>
          <p14:tracePt t="50101" x="4327525" y="3703638"/>
          <p14:tracePt t="50118" x="4389438" y="3703638"/>
          <p14:tracePt t="50135" x="4473575" y="3703638"/>
          <p14:tracePt t="50151" x="4579938" y="3703638"/>
          <p14:tracePt t="50168" x="4648200" y="3703638"/>
          <p14:tracePt t="50168" x="4670425" y="3703638"/>
          <p14:tracePt t="50186" x="4694238" y="3703638"/>
          <p14:tracePt t="50186" x="4702175" y="3695700"/>
          <p14:tracePt t="50202" x="4702175" y="3687763"/>
          <p14:tracePt t="50241" x="4702175" y="3679825"/>
          <p14:tracePt t="50250" x="4702175" y="3665538"/>
          <p14:tracePt t="50266" x="4702175" y="3649663"/>
          <p14:tracePt t="50273" x="4686300" y="3627438"/>
          <p14:tracePt t="50284" x="4572000" y="3573463"/>
          <p14:tracePt t="50301" x="4427538" y="3535363"/>
          <p14:tracePt t="50318" x="4321175" y="3527425"/>
          <p14:tracePt t="50335" x="4198938" y="3505200"/>
          <p14:tracePt t="50352" x="4122738" y="3505200"/>
          <p14:tracePt t="50368" x="4098925" y="3505200"/>
          <p14:tracePt t="50368" x="4084638" y="3505200"/>
          <p14:tracePt t="50386" x="4068763" y="3505200"/>
          <p14:tracePt t="50402" x="4054475" y="3527425"/>
          <p14:tracePt t="50418" x="4046538" y="3559175"/>
          <p14:tracePt t="50435" x="4046538" y="3589338"/>
          <p14:tracePt t="50452" x="4046538" y="3635375"/>
          <p14:tracePt t="50468" x="4046538" y="3657600"/>
          <p14:tracePt t="50485" x="4046538" y="3673475"/>
          <p14:tracePt t="50502" x="4046538" y="3687763"/>
          <p14:tracePt t="50518" x="4092575" y="3711575"/>
          <p14:tracePt t="50535" x="4198938" y="3725863"/>
          <p14:tracePt t="50552" x="4359275" y="3725863"/>
          <p14:tracePt t="50568" x="4503738" y="3725863"/>
          <p14:tracePt t="50568" x="4549775" y="3725863"/>
          <p14:tracePt t="50586" x="4564063" y="3725863"/>
          <p14:tracePt t="50601" x="4572000" y="3725863"/>
          <p14:tracePt t="50618" x="4572000" y="3717925"/>
          <p14:tracePt t="50634" x="4441825" y="3711575"/>
          <p14:tracePt t="50651" x="4229100" y="3711575"/>
          <p14:tracePt t="50668" x="4008438" y="3711575"/>
          <p14:tracePt t="50685" x="3763963" y="3779838"/>
          <p14:tracePt t="50701" x="3603625" y="3840163"/>
          <p14:tracePt t="50719" x="3513138" y="3886200"/>
          <p14:tracePt t="50735" x="3330575" y="4022725"/>
          <p14:tracePt t="50751" x="2873375" y="4441825"/>
          <p14:tracePt t="50768" x="2346325" y="4983163"/>
          <p14:tracePt t="50768" x="2087563" y="5211763"/>
          <p14:tracePt t="50786" x="1684338" y="5554663"/>
          <p14:tracePt t="50802" x="1393825" y="5753100"/>
          <p14:tracePt t="50818" x="1173163" y="5913438"/>
          <p14:tracePt t="50835" x="1044575" y="6027738"/>
          <p14:tracePt t="50851" x="944563" y="6172200"/>
          <p14:tracePt t="50868" x="838200" y="6332538"/>
          <p14:tracePt t="50885" x="762000" y="6469063"/>
          <p14:tracePt t="50901" x="639763" y="6613525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sz="400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SEGMENTECTOMIA PULMONAR</a:t>
            </a:r>
            <a:endParaRPr lang="es-ES" sz="4000" smtClean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92163" y="1600200"/>
            <a:ext cx="8351837" cy="5257800"/>
          </a:xfrm>
        </p:spPr>
        <p:txBody>
          <a:bodyPr/>
          <a:lstStyle/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Arteria, bronquio, vena y parénquima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Uso de suturas mecánicas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Sutura engarzada del parénquima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Aerostasia?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Queda pulmón enfermo?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r="14256"/>
          <a:stretch>
            <a:fillRect/>
          </a:stretch>
        </p:blipFill>
        <p:spPr>
          <a:xfrm>
            <a:off x="827088" y="2205038"/>
            <a:ext cx="3706812" cy="4381500"/>
          </a:xfrm>
          <a:noFill/>
        </p:spPr>
      </p:pic>
      <p:pic>
        <p:nvPicPr>
          <p:cNvPr id="5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2205038"/>
            <a:ext cx="3230563" cy="4308475"/>
          </a:xfrm>
          <a:noFill/>
        </p:spPr>
      </p:pic>
      <p:pic>
        <p:nvPicPr>
          <p:cNvPr id="3277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5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066" x="517525" y="6507163"/>
          <p14:tracePt t="26074" x="525463" y="6454775"/>
          <p14:tracePt t="26082" x="549275" y="6400800"/>
          <p14:tracePt t="26094" x="593725" y="6302375"/>
          <p14:tracePt t="26111" x="617538" y="6202363"/>
          <p14:tracePt t="26128" x="631825" y="6111875"/>
          <p14:tracePt t="26145" x="663575" y="5981700"/>
          <p14:tracePt t="26161" x="669925" y="5875338"/>
          <p14:tracePt t="26161" x="701675" y="5807075"/>
          <p14:tracePt t="26178" x="723900" y="5661025"/>
          <p14:tracePt t="26195" x="746125" y="5516563"/>
          <p14:tracePt t="26211" x="754063" y="5380038"/>
          <p14:tracePt t="26228" x="754063" y="5280025"/>
          <p14:tracePt t="26245" x="762000" y="5189538"/>
          <p14:tracePt t="26261" x="784225" y="5105400"/>
          <p14:tracePt t="26277" x="792163" y="5051425"/>
          <p14:tracePt t="26295" x="800100" y="5006975"/>
          <p14:tracePt t="26311" x="815975" y="4975225"/>
          <p14:tracePt t="26327" x="838200" y="4945063"/>
          <p14:tracePt t="26345" x="860425" y="4914900"/>
          <p14:tracePt t="26362" x="884238" y="4892675"/>
          <p14:tracePt t="26378" x="892175" y="4876800"/>
          <p14:tracePt t="26395" x="898525" y="4868863"/>
          <p14:tracePt t="26410" x="914400" y="4868863"/>
          <p14:tracePt t="26434" x="922338" y="4868863"/>
          <p14:tracePt t="26450" x="930275" y="4868863"/>
          <p14:tracePt t="26498" x="944563" y="4846638"/>
          <p14:tracePt t="26660" x="952500" y="4816475"/>
          <p14:tracePt t="26666" x="952500" y="4784725"/>
          <p14:tracePt t="26677" x="982663" y="4664075"/>
          <p14:tracePt t="26695" x="1012825" y="4525963"/>
          <p14:tracePt t="26711" x="1074738" y="4359275"/>
          <p14:tracePt t="26728" x="1173163" y="4144963"/>
          <p14:tracePt t="26745" x="1257300" y="3962400"/>
          <p14:tracePt t="26761" x="1333500" y="3817938"/>
          <p14:tracePt t="26761" x="1387475" y="3733800"/>
          <p14:tracePt t="26779" x="1431925" y="3657600"/>
          <p14:tracePt t="26794" x="1539875" y="3505200"/>
          <p14:tracePt t="26812" x="1570038" y="3429000"/>
          <p14:tracePt t="26828" x="1592263" y="3390900"/>
          <p14:tracePt t="26844" x="1608138" y="3344863"/>
          <p14:tracePt t="26861" x="1622425" y="3306763"/>
          <p14:tracePt t="26877" x="1638300" y="3276600"/>
          <p14:tracePt t="26895" x="1638300" y="3260725"/>
          <p14:tracePt t="27132" x="1638300" y="3246438"/>
          <p14:tracePt t="27138" x="1638300" y="3230563"/>
          <p14:tracePt t="27147" x="1638300" y="3222625"/>
          <p14:tracePt t="27160" x="1638300" y="3192463"/>
          <p14:tracePt t="27160" x="1638300" y="3178175"/>
          <p14:tracePt t="27179" x="1638300" y="3146425"/>
          <p14:tracePt t="27195" x="1646238" y="3124200"/>
          <p14:tracePt t="27211" x="1660525" y="3094038"/>
          <p14:tracePt t="27228" x="1660525" y="3070225"/>
          <p14:tracePt t="27244" x="1676400" y="3055938"/>
          <p14:tracePt t="27261" x="1684338" y="3040063"/>
          <p14:tracePt t="27277" x="1684338" y="3025775"/>
          <p14:tracePt t="27294" x="1698625" y="3017838"/>
          <p14:tracePt t="27310" x="1706563" y="3017838"/>
          <p14:tracePt t="27354" x="1722438" y="3017838"/>
          <p14:tracePt t="27363" x="1744663" y="3017838"/>
          <p14:tracePt t="27377" x="1812925" y="3040063"/>
          <p14:tracePt t="27395" x="1844675" y="3063875"/>
          <p14:tracePt t="27412" x="1882775" y="3094038"/>
          <p14:tracePt t="27429" x="1897063" y="3108325"/>
          <p14:tracePt t="27445" x="1905000" y="3116263"/>
          <p14:tracePt t="27460" x="1897063" y="3116263"/>
          <p14:tracePt t="27595" x="1889125" y="3116263"/>
          <p14:tracePt t="27602" x="1882775" y="3108325"/>
          <p14:tracePt t="27611" x="1874838" y="3101975"/>
          <p14:tracePt t="27627" x="1858963" y="3086100"/>
          <p14:tracePt t="27645" x="1844675" y="3070225"/>
          <p14:tracePt t="27661" x="1844675" y="3063875"/>
          <p14:tracePt t="27677" x="1828800" y="3048000"/>
          <p14:tracePt t="27695" x="1820863" y="3032125"/>
          <p14:tracePt t="27710" x="1806575" y="3017838"/>
          <p14:tracePt t="27727" x="1798638" y="3001963"/>
          <p14:tracePt t="27747" x="1790700" y="2994025"/>
          <p14:tracePt t="27760" x="1782763" y="2987675"/>
          <p14:tracePt t="27777" x="1768475" y="2979738"/>
          <p14:tracePt t="27795" x="1752600" y="2963863"/>
          <p14:tracePt t="27811" x="1722438" y="2963863"/>
          <p14:tracePt t="27828" x="1706563" y="2963863"/>
          <p14:tracePt t="27845" x="1668463" y="2963863"/>
          <p14:tracePt t="27861" x="1622425" y="2955925"/>
          <p14:tracePt t="27878" x="1592263" y="2949575"/>
          <p14:tracePt t="27895" x="1570038" y="2949575"/>
          <p14:tracePt t="27911" x="1546225" y="2941638"/>
          <p14:tracePt t="27928" x="1524000" y="2933700"/>
          <p14:tracePt t="27945" x="1516063" y="2925763"/>
          <p14:tracePt t="27960" x="1493838" y="2911475"/>
          <p14:tracePt t="27978" x="1463675" y="2895600"/>
          <p14:tracePt t="27995" x="1447800" y="2887663"/>
          <p14:tracePt t="28011" x="1439863" y="2873375"/>
          <p14:tracePt t="28028" x="1409700" y="2865438"/>
          <p14:tracePt t="28044" x="1387475" y="2849563"/>
          <p14:tracePt t="28061" x="1379538" y="2849563"/>
          <p14:tracePt t="28082" x="1371600" y="2849563"/>
          <p14:tracePt t="28098" x="1371600" y="2873375"/>
          <p14:tracePt t="28186" x="1379538" y="2911475"/>
          <p14:tracePt t="28195" x="1393825" y="2941638"/>
          <p14:tracePt t="28202" x="1401763" y="2955925"/>
          <p14:tracePt t="28212" x="1425575" y="3025775"/>
          <p14:tracePt t="28228" x="1455738" y="3108325"/>
          <p14:tracePt t="28245" x="1508125" y="3184525"/>
          <p14:tracePt t="28262" x="1562100" y="3276600"/>
          <p14:tracePt t="28278" x="1622425" y="3352800"/>
          <p14:tracePt t="28295" x="1660525" y="3406775"/>
          <p14:tracePt t="28311" x="1722438" y="3475038"/>
          <p14:tracePt t="28328" x="1760538" y="3527425"/>
          <p14:tracePt t="28345" x="1820863" y="3611563"/>
          <p14:tracePt t="28361" x="1874838" y="3687763"/>
          <p14:tracePt t="28361" x="1905000" y="3733800"/>
          <p14:tracePt t="28379" x="1965325" y="3825875"/>
          <p14:tracePt t="28395" x="2027238" y="3894138"/>
          <p14:tracePt t="28411" x="2095500" y="3984625"/>
          <p14:tracePt t="28428" x="2149475" y="4060825"/>
          <p14:tracePt t="28445" x="2217738" y="4144963"/>
          <p14:tracePt t="28461" x="2278063" y="4213225"/>
          <p14:tracePt t="28478" x="2301875" y="4259263"/>
          <p14:tracePt t="28495" x="2332038" y="4289425"/>
          <p14:tracePt t="28513" x="2346325" y="4305300"/>
          <p14:tracePt t="28529" x="2362200" y="4321175"/>
          <p14:tracePt t="28544" x="2362200" y="4305300"/>
          <p14:tracePt t="28659" x="2362200" y="4289425"/>
          <p14:tracePt t="28667" x="2362200" y="4275138"/>
          <p14:tracePt t="28678" x="2362200" y="4244975"/>
          <p14:tracePt t="28695" x="2362200" y="4213225"/>
          <p14:tracePt t="28711" x="2362200" y="4206875"/>
          <p14:tracePt t="28727" x="2362200" y="4198938"/>
          <p14:tracePt t="28744" x="2362200" y="4191000"/>
          <p14:tracePt t="28760" x="2378075" y="4191000"/>
          <p14:tracePt t="28818" x="2384425" y="4213225"/>
          <p14:tracePt t="28827" x="2392363" y="4244975"/>
          <p14:tracePt t="28834" x="2400300" y="4259263"/>
          <p14:tracePt t="28844" x="2422525" y="4351338"/>
          <p14:tracePt t="28861" x="2430463" y="4427538"/>
          <p14:tracePt t="28878" x="2438400" y="4525963"/>
          <p14:tracePt t="28895" x="2454275" y="4594225"/>
          <p14:tracePt t="28911" x="2460625" y="4632325"/>
          <p14:tracePt t="28928" x="2468563" y="4656138"/>
          <p14:tracePt t="28944" x="2468563" y="4664075"/>
          <p14:tracePt t="28960" x="2468563" y="4670425"/>
          <p14:tracePt t="28986" x="2468563" y="4678363"/>
          <p14:tracePt t="28995" x="2446338" y="4678363"/>
          <p14:tracePt t="29013" x="2400300" y="4678363"/>
          <p14:tracePt t="29028" x="2308225" y="4678363"/>
          <p14:tracePt t="29045" x="2171700" y="4656138"/>
          <p14:tracePt t="29061" x="2003425" y="4579938"/>
          <p14:tracePt t="29078" x="1798638" y="4479925"/>
          <p14:tracePt t="29095" x="1646238" y="4419600"/>
          <p14:tracePt t="29111" x="1554163" y="4365625"/>
          <p14:tracePt t="29128" x="1516063" y="4313238"/>
          <p14:tracePt t="29145" x="1493838" y="4289425"/>
          <p14:tracePt t="29161" x="1477963" y="4275138"/>
          <p14:tracePt t="29161" x="1477963" y="4267200"/>
          <p14:tracePt t="29179" x="1463675" y="4251325"/>
          <p14:tracePt t="29195" x="1463675" y="4237038"/>
          <p14:tracePt t="29211" x="1463675" y="4213225"/>
          <p14:tracePt t="29228" x="1463675" y="4198938"/>
          <p14:tracePt t="29245" x="1463675" y="4168775"/>
          <p14:tracePt t="29261" x="1477963" y="4130675"/>
          <p14:tracePt t="29278" x="1501775" y="4092575"/>
          <p14:tracePt t="29294" x="1508125" y="4054475"/>
          <p14:tracePt t="29311" x="1531938" y="4008438"/>
          <p14:tracePt t="29328" x="1531938" y="3984625"/>
          <p14:tracePt t="29344" x="1531938" y="3970338"/>
          <p14:tracePt t="29361" x="1531938" y="3954463"/>
          <p14:tracePt t="29361" x="1531938" y="3946525"/>
          <p14:tracePt t="29379" x="1531938" y="3940175"/>
          <p14:tracePt t="29395" x="1531938" y="3924300"/>
          <p14:tracePt t="29418" x="1539875" y="3924300"/>
          <p14:tracePt t="29427" x="1562100" y="3916363"/>
          <p14:tracePt t="29445" x="1616075" y="3908425"/>
          <p14:tracePt t="29461" x="1714500" y="3908425"/>
          <p14:tracePt t="29478" x="1874838" y="3908425"/>
          <p14:tracePt t="29495" x="2095500" y="3908425"/>
          <p14:tracePt t="29511" x="2255838" y="3878263"/>
          <p14:tracePt t="29511" x="2324100" y="3863975"/>
          <p14:tracePt t="29531" x="2378075" y="3840163"/>
          <p14:tracePt t="29544" x="2468563" y="3787775"/>
          <p14:tracePt t="29561" x="2574925" y="3679825"/>
          <p14:tracePt t="29579" x="2606675" y="3641725"/>
          <p14:tracePt t="29595" x="2613025" y="3627438"/>
          <p14:tracePt t="29611" x="2613025" y="3603625"/>
          <p14:tracePt t="29627" x="2613025" y="3597275"/>
          <p14:tracePt t="29644" x="2606675" y="3597275"/>
          <p14:tracePt t="29698" x="2568575" y="3603625"/>
          <p14:tracePt t="29707" x="2514600" y="3641725"/>
          <p14:tracePt t="29714" x="2446338" y="3703638"/>
          <p14:tracePt t="29727" x="2255838" y="3894138"/>
          <p14:tracePt t="29745" x="2117725" y="4060825"/>
          <p14:tracePt t="29745" x="2049463" y="4130675"/>
          <p14:tracePt t="29763" x="1989138" y="4191000"/>
          <p14:tracePt t="29777" x="1806575" y="4351338"/>
          <p14:tracePt t="29795" x="1768475" y="4381500"/>
          <p14:tracePt t="29812" x="1714500" y="4397375"/>
          <p14:tracePt t="29828" x="1684338" y="4397375"/>
          <p14:tracePt t="29845" x="1630363" y="4397375"/>
          <p14:tracePt t="29861" x="1600200" y="4381500"/>
          <p14:tracePt t="29878" x="1524000" y="4335463"/>
          <p14:tracePt t="29895" x="1493838" y="4305300"/>
          <p14:tracePt t="29911" x="1455738" y="4251325"/>
          <p14:tracePt t="29928" x="1417638" y="4206875"/>
          <p14:tracePt t="29945" x="1387475" y="4183063"/>
          <p14:tracePt t="29945" x="1379538" y="4160838"/>
          <p14:tracePt t="29963" x="1371600" y="4152900"/>
          <p14:tracePt t="29977" x="1355725" y="4114800"/>
          <p14:tracePt t="29996" x="1341438" y="4098925"/>
          <p14:tracePt t="30012" x="1341438" y="4068763"/>
          <p14:tracePt t="30029" x="1333500" y="4054475"/>
          <p14:tracePt t="30045" x="1325563" y="4038600"/>
          <p14:tracePt t="30060" x="1317625" y="4016375"/>
          <p14:tracePt t="30078" x="1311275" y="4008438"/>
          <p14:tracePt t="30094" x="1287463" y="3984625"/>
          <p14:tracePt t="30111" x="1279525" y="3962400"/>
          <p14:tracePt t="30128" x="1265238" y="3946525"/>
          <p14:tracePt t="30144" x="1249363" y="3932238"/>
          <p14:tracePt t="30161" x="1235075" y="3924300"/>
          <p14:tracePt t="30178" x="1219200" y="3924300"/>
          <p14:tracePt t="30202" x="1211263" y="3924300"/>
          <p14:tracePt t="30228" x="1189038" y="3924300"/>
          <p14:tracePt t="30250" x="1181100" y="3940175"/>
          <p14:tracePt t="30259" x="1181100" y="3962400"/>
          <p14:tracePt t="30266" x="1165225" y="3984625"/>
          <p14:tracePt t="30277" x="1165225" y="4030663"/>
          <p14:tracePt t="30295" x="1165225" y="4084638"/>
          <p14:tracePt t="30311" x="1165225" y="4137025"/>
          <p14:tracePt t="30328" x="1165225" y="4206875"/>
          <p14:tracePt t="30345" x="1165225" y="4229100"/>
          <p14:tracePt t="30345" x="1165225" y="4244975"/>
          <p14:tracePt t="30363" x="1165225" y="4259263"/>
          <p14:tracePt t="30377" x="1173163" y="4305300"/>
          <p14:tracePt t="30395" x="1189038" y="4335463"/>
          <p14:tracePt t="30412" x="1196975" y="4389438"/>
          <p14:tracePt t="30429" x="1203325" y="4465638"/>
          <p14:tracePt t="30445" x="1227138" y="4541838"/>
          <p14:tracePt t="30461" x="1235075" y="4640263"/>
          <p14:tracePt t="30478" x="1241425" y="4716463"/>
          <p14:tracePt t="30494" x="1257300" y="4784725"/>
          <p14:tracePt t="30513" x="1265238" y="4876800"/>
          <p14:tracePt t="30528" x="1265238" y="4937125"/>
          <p14:tracePt t="30545" x="1279525" y="5006975"/>
          <p14:tracePt t="30561" x="1279525" y="5059363"/>
          <p14:tracePt t="30561" x="1295400" y="5097463"/>
          <p14:tracePt t="30579" x="1311275" y="5151438"/>
          <p14:tracePt t="30595" x="1341438" y="5211763"/>
          <p14:tracePt t="30611" x="1363663" y="5303838"/>
          <p14:tracePt t="30628" x="1393825" y="5356225"/>
          <p14:tracePt t="30645" x="1409700" y="5410200"/>
          <p14:tracePt t="30662" x="1439863" y="5494338"/>
          <p14:tracePt t="30678" x="1463675" y="5584825"/>
          <p14:tracePt t="30695" x="1485900" y="5661025"/>
          <p14:tracePt t="30712" x="1508125" y="5737225"/>
          <p14:tracePt t="30728" x="1539875" y="5799138"/>
          <p14:tracePt t="30745" x="1554163" y="5845175"/>
          <p14:tracePt t="30745" x="1570038" y="5875338"/>
          <p14:tracePt t="30763" x="1577975" y="5889625"/>
          <p14:tracePt t="30778" x="1608138" y="5943600"/>
          <p14:tracePt t="30795" x="1622425" y="5981700"/>
          <p14:tracePt t="30812" x="1638300" y="6019800"/>
          <p14:tracePt t="30829" x="1654175" y="6065838"/>
          <p14:tracePt t="30845" x="1668463" y="6126163"/>
          <p14:tracePt t="30862" x="1668463" y="6180138"/>
          <p14:tracePt t="30878" x="1692275" y="6240463"/>
          <p14:tracePt t="30895" x="1698625" y="6308725"/>
          <p14:tracePt t="30911" x="1706563" y="6346825"/>
          <p14:tracePt t="30928" x="1730375" y="6370638"/>
          <p14:tracePt t="30945" x="1730375" y="6346825"/>
          <p14:tracePt t="31002" x="1730375" y="6316663"/>
          <p14:tracePt t="31011" x="1714500" y="6264275"/>
          <p14:tracePt t="31018" x="1698625" y="6210300"/>
          <p14:tracePt t="31028" x="1654175" y="6118225"/>
          <p14:tracePt t="31045" x="1622425" y="6019800"/>
          <p14:tracePt t="31061" x="1577975" y="5883275"/>
          <p14:tracePt t="31078" x="1531938" y="5730875"/>
          <p14:tracePt t="31095" x="1477963" y="5578475"/>
          <p14:tracePt t="31111" x="1455738" y="5432425"/>
          <p14:tracePt t="31128" x="1387475" y="5265738"/>
          <p14:tracePt t="31145" x="1349375" y="5127625"/>
          <p14:tracePt t="31145" x="1333500" y="5075238"/>
          <p14:tracePt t="31163" x="1311275" y="5006975"/>
          <p14:tracePt t="31177" x="1265238" y="4846638"/>
          <p14:tracePt t="31195" x="1257300" y="4740275"/>
          <p14:tracePt t="31211" x="1235075" y="4618038"/>
          <p14:tracePt t="31228" x="1235075" y="4533900"/>
          <p14:tracePt t="31245" x="1227138" y="4419600"/>
          <p14:tracePt t="31262" x="1211263" y="4313238"/>
          <p14:tracePt t="31278" x="1196975" y="4237038"/>
          <p14:tracePt t="31295" x="1181100" y="4152900"/>
          <p14:tracePt t="31312" x="1181100" y="4092575"/>
          <p14:tracePt t="31328" x="1181100" y="4046538"/>
          <p14:tracePt t="31345" x="1181100" y="3962400"/>
          <p14:tracePt t="31361" x="1181100" y="3886200"/>
          <p14:tracePt t="31361" x="1181100" y="3863975"/>
          <p14:tracePt t="31379" x="1181100" y="3802063"/>
          <p14:tracePt t="31395" x="1158875" y="3756025"/>
          <p14:tracePt t="31412" x="1150938" y="3717925"/>
          <p14:tracePt t="31428" x="1135063" y="3679825"/>
          <p14:tracePt t="31445" x="1127125" y="3657600"/>
          <p14:tracePt t="31461" x="1127125" y="3635375"/>
          <p14:tracePt t="31478" x="1120775" y="3627438"/>
          <p14:tracePt t="31495" x="1120775" y="3619500"/>
          <p14:tracePt t="31511" x="1112838" y="3619500"/>
          <p14:tracePt t="31587" x="1104900" y="3619500"/>
          <p14:tracePt t="31618" x="1104900" y="3627438"/>
          <p14:tracePt t="31627" x="1096963" y="3641725"/>
          <p14:tracePt t="31642" x="1096963" y="3657600"/>
          <p14:tracePt t="31650" x="1096963" y="3665538"/>
          <p14:tracePt t="31661" x="1082675" y="3687763"/>
          <p14:tracePt t="31678" x="1082675" y="3711575"/>
          <p14:tracePt t="31695" x="1082675" y="3749675"/>
          <p14:tracePt t="31711" x="1082675" y="3779838"/>
          <p14:tracePt t="31728" x="1082675" y="3832225"/>
          <p14:tracePt t="31745" x="1089025" y="3902075"/>
          <p14:tracePt t="31761" x="1135063" y="4060825"/>
          <p14:tracePt t="31779" x="1173163" y="4175125"/>
          <p14:tracePt t="31796" x="1211263" y="4313238"/>
          <p14:tracePt t="31812" x="1279525" y="4449763"/>
          <p14:tracePt t="31829" x="1317625" y="4541838"/>
          <p14:tracePt t="31845" x="1341438" y="4602163"/>
          <p14:tracePt t="31861" x="1355725" y="4632325"/>
          <p14:tracePt t="31878" x="1355725" y="4640263"/>
          <p14:tracePt t="31922" x="1371600" y="4632325"/>
          <p14:tracePt t="31946" x="1379538" y="4610100"/>
          <p14:tracePt t="31954" x="1393825" y="4564063"/>
          <p14:tracePt t="31963" x="1409700" y="4518025"/>
          <p14:tracePt t="31977" x="1463675" y="4335463"/>
          <p14:tracePt t="31995" x="1501775" y="4221163"/>
          <p14:tracePt t="32012" x="1524000" y="4106863"/>
          <p14:tracePt t="32028" x="1531938" y="4000500"/>
          <p14:tracePt t="32045" x="1554163" y="3916363"/>
          <p14:tracePt t="32062" x="1554163" y="3825875"/>
          <p14:tracePt t="32078" x="1554163" y="3733800"/>
          <p14:tracePt t="32095" x="1554163" y="3635375"/>
          <p14:tracePt t="32111" x="1546225" y="3573463"/>
          <p14:tracePt t="32128" x="1524000" y="3513138"/>
          <p14:tracePt t="32145" x="1501775" y="3467100"/>
          <p14:tracePt t="32161" x="1485900" y="3436938"/>
          <p14:tracePt t="32161" x="1463675" y="3421063"/>
          <p14:tracePt t="32179" x="1455738" y="3413125"/>
          <p14:tracePt t="32218" x="1447800" y="3413125"/>
          <p14:tracePt t="32227" x="1439863" y="3413125"/>
          <p14:tracePt t="32234" x="1417638" y="3429000"/>
          <p14:tracePt t="32245" x="1333500" y="3543300"/>
          <p14:tracePt t="32261" x="1279525" y="3641725"/>
          <p14:tracePt t="32278" x="1219200" y="3810000"/>
          <p14:tracePt t="32295" x="1203325" y="3984625"/>
          <p14:tracePt t="32311" x="1196975" y="4183063"/>
          <p14:tracePt t="32328" x="1196975" y="4397375"/>
          <p14:tracePt t="32345" x="1227138" y="4610100"/>
          <p14:tracePt t="32361" x="1333500" y="4892675"/>
          <p14:tracePt t="32361" x="1393825" y="5045075"/>
          <p14:tracePt t="32379" x="1570038" y="5326063"/>
          <p14:tracePt t="32395" x="1768475" y="5608638"/>
          <p14:tracePt t="32412" x="1989138" y="5851525"/>
          <p14:tracePt t="32429" x="2201863" y="6057900"/>
          <p14:tracePt t="32445" x="2454275" y="6232525"/>
          <p14:tracePt t="32462" x="2689225" y="6354763"/>
          <p14:tracePt t="32478" x="2925763" y="6430963"/>
          <p14:tracePt t="32495" x="3124200" y="6438900"/>
          <p14:tracePt t="32511" x="3336925" y="6438900"/>
          <p14:tracePt t="32530" x="3551238" y="6378575"/>
          <p14:tracePt t="32546" x="3886200" y="6232525"/>
          <p14:tracePt t="32561" x="4237038" y="6003925"/>
          <p14:tracePt t="32561" x="4403725" y="5883275"/>
          <p14:tracePt t="32579" x="4702175" y="5654675"/>
          <p14:tracePt t="32595" x="4922838" y="5387975"/>
          <p14:tracePt t="32612" x="5089525" y="5135563"/>
          <p14:tracePt t="32628" x="5173663" y="4914900"/>
          <p14:tracePt t="32645" x="5211763" y="4716463"/>
          <p14:tracePt t="32662" x="5211763" y="4533900"/>
          <p14:tracePt t="32678" x="5165725" y="4343400"/>
          <p14:tracePt t="32695" x="5051425" y="4114800"/>
          <p14:tracePt t="32712" x="4899025" y="3924300"/>
          <p14:tracePt t="32728" x="4746625" y="3763963"/>
          <p14:tracePt t="32745" x="4503738" y="3573463"/>
          <p14:tracePt t="32745" x="4343400" y="3482975"/>
          <p14:tracePt t="32763" x="4168775" y="3398838"/>
          <p14:tracePt t="32777" x="3641725" y="3170238"/>
          <p14:tracePt t="32795" x="3352800" y="3040063"/>
          <p14:tracePt t="32812" x="3116263" y="2963863"/>
          <p14:tracePt t="32828" x="2941638" y="2917825"/>
          <p14:tracePt t="32845" x="2705100" y="2873375"/>
          <p14:tracePt t="32861" x="2416175" y="2841625"/>
          <p14:tracePt t="32878" x="2163763" y="2841625"/>
          <p14:tracePt t="32895" x="1965325" y="2841625"/>
          <p14:tracePt t="32911" x="1812925" y="2849563"/>
          <p14:tracePt t="32928" x="1668463" y="2895600"/>
          <p14:tracePt t="32945" x="1554163" y="2971800"/>
          <p14:tracePt t="32945" x="1508125" y="3025775"/>
          <p14:tracePt t="32963" x="1455738" y="3086100"/>
          <p14:tracePt t="32977" x="1317625" y="3375025"/>
          <p14:tracePt t="32995" x="1249363" y="3641725"/>
          <p14:tracePt t="33012" x="1196975" y="3940175"/>
          <p14:tracePt t="33030" x="1173163" y="4244975"/>
          <p14:tracePt t="33045" x="1173163" y="4556125"/>
          <p14:tracePt t="33061" x="1219200" y="4838700"/>
          <p14:tracePt t="33078" x="1349375" y="5143500"/>
          <p14:tracePt t="33095" x="1463675" y="5349875"/>
          <p14:tracePt t="33111" x="1630363" y="5540375"/>
          <p14:tracePt t="33129" x="1782763" y="5676900"/>
          <p14:tracePt t="33145" x="1889125" y="5737225"/>
          <p14:tracePt t="33161" x="2087563" y="5753100"/>
          <p14:tracePt t="33179" x="2171700" y="5753100"/>
          <p14:tracePt t="33195" x="2209800" y="5730875"/>
          <p14:tracePt t="33212" x="2209800" y="5684838"/>
          <p14:tracePt t="33229" x="2209800" y="5608638"/>
          <p14:tracePt t="33245" x="2209800" y="5554663"/>
          <p14:tracePt t="33261" x="2155825" y="5464175"/>
          <p14:tracePt t="33278" x="2079625" y="5394325"/>
          <p14:tracePt t="33295" x="1973263" y="5356225"/>
          <p14:tracePt t="33311" x="1943100" y="5349875"/>
          <p14:tracePt t="33328" x="1920875" y="5349875"/>
          <p14:tracePt t="33345" x="1912938" y="5349875"/>
          <p14:tracePt t="33361" x="1882775" y="5410200"/>
          <p14:tracePt t="33361" x="1866900" y="5448300"/>
          <p14:tracePt t="33380" x="1844675" y="5562600"/>
          <p14:tracePt t="33395" x="1828800" y="5684838"/>
          <p14:tracePt t="33412" x="1820863" y="5768975"/>
          <p14:tracePt t="33428" x="1820863" y="5829300"/>
          <p14:tracePt t="33445" x="1820863" y="5889625"/>
          <p14:tracePt t="33461" x="1828800" y="5943600"/>
          <p14:tracePt t="33478" x="1828800" y="5973763"/>
          <p14:tracePt t="33495" x="1828800" y="6003925"/>
          <p14:tracePt t="33512" x="1828800" y="6027738"/>
          <p14:tracePt t="33528" x="1828800" y="6057900"/>
          <p14:tracePt t="33528" x="1828800" y="6073775"/>
          <p14:tracePt t="33548" x="1828800" y="6096000"/>
          <p14:tracePt t="33563" x="1828800" y="6103938"/>
          <p14:tracePt t="33578" x="1806575" y="6149975"/>
          <p14:tracePt t="33596" x="1806575" y="6156325"/>
          <p14:tracePt t="33611" x="1798638" y="6172200"/>
          <p14:tracePt t="33628" x="1782763" y="6194425"/>
          <p14:tracePt t="33646" x="1768475" y="6210300"/>
          <p14:tracePt t="33662" x="1760538" y="6218238"/>
          <p14:tracePt t="33678" x="1744663" y="6226175"/>
          <p14:tracePt t="33695" x="1730375" y="6226175"/>
          <p14:tracePt t="33711" x="1730375" y="6232525"/>
          <p14:tracePt t="33727" x="1722438" y="6240463"/>
          <p14:tracePt t="33745" x="1714500" y="6240463"/>
          <p14:tracePt t="33771" x="1706563" y="6240463"/>
          <p14:tracePt t="33810" x="1698625" y="6240463"/>
          <p14:tracePt t="33827" x="1684338" y="6240463"/>
          <p14:tracePt t="33835" x="1676400" y="6240463"/>
          <p14:tracePt t="33850" x="1668463" y="6240463"/>
          <p14:tracePt t="33899" x="1660525" y="6240463"/>
          <p14:tracePt t="33931" x="1654175" y="6248400"/>
          <p14:tracePt t="33947" x="1654175" y="6264275"/>
          <p14:tracePt t="33970" x="1638300" y="6278563"/>
          <p14:tracePt t="33979" x="1630363" y="6294438"/>
          <p14:tracePt t="33995" x="1630363" y="6316663"/>
          <p14:tracePt t="34002" x="1630363" y="6332538"/>
          <p14:tracePt t="34011" x="1630363" y="6392863"/>
          <p14:tracePt t="34030" x="1608138" y="6461125"/>
          <p14:tracePt t="34046" x="1592263" y="6523038"/>
          <p14:tracePt t="34061" x="1577975" y="6575425"/>
          <p14:tracePt t="34331" x="1401763" y="6537325"/>
          <p14:tracePt t="34339" x="1401763" y="6507163"/>
          <p14:tracePt t="34347" x="1401763" y="6499225"/>
          <p14:tracePt t="34361" x="1401763" y="6454775"/>
          <p14:tracePt t="34361" x="1401763" y="6438900"/>
          <p14:tracePt t="34379" x="1401763" y="6392863"/>
          <p14:tracePt t="34396" x="1425575" y="6354763"/>
          <p14:tracePt t="34412" x="1431925" y="6332538"/>
          <p14:tracePt t="34428" x="1455738" y="6294438"/>
          <p14:tracePt t="34445" x="1470025" y="6286500"/>
          <p14:tracePt t="34461" x="1470025" y="6278563"/>
          <p14:tracePt t="34478" x="1470025" y="6286500"/>
          <p14:tracePt t="34588" x="1470025" y="6294438"/>
          <p14:tracePt t="34595" x="1470025" y="6308725"/>
          <p14:tracePt t="34612" x="1447800" y="6332538"/>
          <p14:tracePt t="34629" x="1447800" y="6340475"/>
          <p14:tracePt t="34707" x="1439863" y="6340475"/>
          <p14:tracePt t="34738" x="1439863" y="6346825"/>
          <p14:tracePt t="34755" x="1431925" y="6354763"/>
          <p14:tracePt t="34771" x="1425575" y="6354763"/>
          <p14:tracePt t="34795" x="1431925" y="6354763"/>
          <p14:tracePt t="35059" x="1447800" y="6354763"/>
          <p14:tracePt t="35139" x="1455738" y="6354763"/>
          <p14:tracePt t="35197" x="1463675" y="6354763"/>
          <p14:tracePt t="35202" x="1477963" y="6354763"/>
          <p14:tracePt t="35212" x="1508125" y="6346825"/>
          <p14:tracePt t="35229" x="1546225" y="6302375"/>
          <p14:tracePt t="35246" x="1584325" y="6256338"/>
          <p14:tracePt t="35262" x="1616075" y="6202363"/>
          <p14:tracePt t="35278" x="1668463" y="6134100"/>
          <p14:tracePt t="35295" x="1706563" y="6049963"/>
          <p14:tracePt t="35312" x="1774825" y="5959475"/>
          <p14:tracePt t="35329" x="1828800" y="5867400"/>
          <p14:tracePt t="35345" x="1897063" y="5745163"/>
          <p14:tracePt t="35345" x="1943100" y="5676900"/>
          <p14:tracePt t="35363" x="1989138" y="5600700"/>
          <p14:tracePt t="35378" x="2049463" y="5372100"/>
          <p14:tracePt t="35395" x="2079625" y="5241925"/>
          <p14:tracePt t="35412" x="2111375" y="5135563"/>
          <p14:tracePt t="35429" x="2125663" y="5059363"/>
          <p14:tracePt t="35446" x="2125663" y="5013325"/>
          <p14:tracePt t="35462" x="2125663" y="5006975"/>
          <p14:tracePt t="35478" x="2117725" y="4999038"/>
          <p14:tracePt t="35515" x="2111375" y="4999038"/>
          <p14:tracePt t="35523" x="2095500" y="4999038"/>
          <p14:tracePt t="35531" x="2087563" y="4999038"/>
          <p14:tracePt t="35587" x="2079625" y="4999038"/>
          <p14:tracePt t="35611" x="2073275" y="4999038"/>
          <p14:tracePt t="35618" x="2065338" y="4999038"/>
          <p14:tracePt t="35628" x="2065338" y="5006975"/>
          <p14:tracePt t="35644" x="2057400" y="5021263"/>
          <p14:tracePt t="35662" x="2057400" y="5029200"/>
          <p14:tracePt t="35678" x="2057400" y="5037138"/>
          <p14:tracePt t="35779" x="2057400" y="5045075"/>
          <p14:tracePt t="35811" x="2057400" y="5051425"/>
          <p14:tracePt t="35819" x="2057400" y="5059363"/>
          <p14:tracePt t="35829" x="2057400" y="5105400"/>
          <p14:tracePt t="35845" x="2041525" y="5189538"/>
          <p14:tracePt t="35862" x="2003425" y="5295900"/>
          <p14:tracePt t="35878" x="1920875" y="5470525"/>
          <p14:tracePt t="35896" x="1812925" y="5668963"/>
          <p14:tracePt t="35912" x="1692275" y="5883275"/>
          <p14:tracePt t="35928" x="1562100" y="6103938"/>
          <p14:tracePt t="35946" x="1470025" y="6232525"/>
          <p14:tracePt t="35962" x="1371600" y="6308725"/>
          <p14:tracePt t="35962" x="1341438" y="6324600"/>
          <p14:tracePt t="35979" x="1257300" y="6332538"/>
          <p14:tracePt t="35995" x="1158875" y="6324600"/>
          <p14:tracePt t="36012" x="1044575" y="6316663"/>
          <p14:tracePt t="36028" x="952500" y="6332538"/>
          <p14:tracePt t="36046" x="892175" y="6378575"/>
          <p14:tracePt t="36062" x="868363" y="6423025"/>
          <p14:tracePt t="36078" x="838200" y="6454775"/>
          <p14:tracePt t="36095" x="830263" y="6484938"/>
          <p14:tracePt t="36112" x="822325" y="6507163"/>
          <p14:tracePt t="36128" x="808038" y="6515100"/>
          <p14:tracePt t="36163" x="784225" y="6523038"/>
          <p14:tracePt t="36171" x="777875" y="6530975"/>
          <p14:tracePt t="36187" x="769938" y="6537325"/>
          <p14:tracePt t="36195" x="762000" y="6553200"/>
          <p14:tracePt t="36212" x="754063" y="6561138"/>
          <p14:tracePt t="36291" x="854075" y="6523038"/>
          <p14:tracePt t="36299" x="906463" y="6454775"/>
          <p14:tracePt t="36311" x="1066800" y="6316663"/>
          <p14:tracePt t="36328" x="1303338" y="6111875"/>
          <p14:tracePt t="36346" x="1493838" y="5927725"/>
          <p14:tracePt t="36361" x="1638300" y="5783263"/>
          <p14:tracePt t="36361" x="1714500" y="5707063"/>
          <p14:tracePt t="36379" x="1820863" y="5592763"/>
          <p14:tracePt t="36395" x="1851025" y="5554663"/>
          <p14:tracePt t="36412" x="1874838" y="5532438"/>
          <p14:tracePt t="36429" x="1851025" y="5540375"/>
          <p14:tracePt t="36499" x="1844675" y="5554663"/>
          <p14:tracePt t="36507" x="1812925" y="5584825"/>
          <p14:tracePt t="36515" x="1806575" y="5600700"/>
          <p14:tracePt t="36528" x="1790700" y="5616575"/>
          <p14:tracePt t="36544" x="1774825" y="5622925"/>
          <p14:tracePt t="36564" x="1760538" y="5630863"/>
          <p14:tracePt t="36579" x="1730375" y="5661025"/>
          <p14:tracePt t="36595" x="1706563" y="5692775"/>
          <p14:tracePt t="36612" x="1698625" y="5715000"/>
          <p14:tracePt t="36629" x="1668463" y="5761038"/>
          <p14:tracePt t="36646" x="1654175" y="5791200"/>
          <p14:tracePt t="36662" x="1646238" y="5845175"/>
          <p14:tracePt t="36679" x="1622425" y="5913438"/>
          <p14:tracePt t="36696" x="1622425" y="5973763"/>
          <p14:tracePt t="36712" x="1622425" y="6065838"/>
          <p14:tracePt t="36728" x="1660525" y="6156325"/>
          <p14:tracePt t="36746" x="1692275" y="6232525"/>
          <p14:tracePt t="36762" x="1730375" y="6324600"/>
          <p14:tracePt t="36762" x="1736725" y="6362700"/>
          <p14:tracePt t="36779" x="1768475" y="6438900"/>
          <p14:tracePt t="36796" x="1782763" y="6492875"/>
          <p14:tracePt t="36812" x="1798638" y="6530975"/>
          <p14:tracePt t="36828" x="1806575" y="6583363"/>
          <p14:tracePt t="36845" x="1812925" y="6591300"/>
          <p14:tracePt t="36861" x="1812925" y="6637338"/>
          <p14:tracePt t="36878" x="1790700" y="6667500"/>
          <p14:tracePt t="36895" x="1744663" y="6683375"/>
          <p14:tracePt t="44083" x="1584325" y="6346825"/>
          <p14:tracePt t="44091" x="2057400" y="6226175"/>
          <p14:tracePt t="44099" x="2530475" y="6096000"/>
          <p14:tracePt t="44113" x="3398838" y="5813425"/>
          <p14:tracePt t="44130" x="4221163" y="5584825"/>
          <p14:tracePt t="44146" x="4770438" y="5394325"/>
          <p14:tracePt t="44146" x="4899025" y="5334000"/>
          <p14:tracePt t="44164" x="5089525" y="5257800"/>
          <p14:tracePt t="44180" x="5211763" y="5197475"/>
          <p14:tracePt t="44196" x="5295900" y="5143500"/>
          <p14:tracePt t="44213" x="5402263" y="5089525"/>
          <p14:tracePt t="44229" x="5478463" y="5051425"/>
          <p14:tracePt t="44246" x="5546725" y="5021263"/>
          <p14:tracePt t="44262" x="5592763" y="4999038"/>
          <p14:tracePt t="44279" x="5616575" y="4983163"/>
          <p14:tracePt t="44296" x="5616575" y="4975225"/>
          <p14:tracePt t="44312" x="5616575" y="4968875"/>
          <p14:tracePt t="44328" x="5616575" y="4960938"/>
          <p14:tracePt t="44355" x="5622925" y="4960938"/>
          <p14:tracePt t="44364" x="5622925" y="4945063"/>
          <p14:tracePt t="44381" x="5646738" y="4930775"/>
          <p14:tracePt t="44396" x="5692775" y="4906963"/>
          <p14:tracePt t="44413" x="5737225" y="4892675"/>
          <p14:tracePt t="44429" x="5783263" y="4884738"/>
          <p14:tracePt t="44446" x="5851525" y="4876800"/>
          <p14:tracePt t="44464" x="5951538" y="4868863"/>
          <p14:tracePt t="44480" x="6080125" y="4838700"/>
          <p14:tracePt t="44497" x="6240463" y="4816475"/>
          <p14:tracePt t="44514" x="6370638" y="4792663"/>
          <p14:tracePt t="44530" x="6484938" y="4754563"/>
          <p14:tracePt t="44547" x="6591300" y="4694238"/>
          <p14:tracePt t="44547" x="6621463" y="4670425"/>
          <p14:tracePt t="44565" x="6667500" y="4618038"/>
          <p14:tracePt t="44580" x="6721475" y="4511675"/>
          <p14:tracePt t="44597" x="6759575" y="4411663"/>
          <p14:tracePt t="44614" x="6789738" y="4321175"/>
          <p14:tracePt t="44630" x="6827838" y="4244975"/>
          <p14:tracePt t="44647" x="6865938" y="4168775"/>
          <p14:tracePt t="44664" x="6888163" y="4092575"/>
          <p14:tracePt t="44680" x="6911975" y="4008438"/>
          <p14:tracePt t="44697" x="6918325" y="3940175"/>
          <p14:tracePt t="44713" x="6926263" y="3878263"/>
          <p14:tracePt t="44731" x="6934200" y="3802063"/>
          <p14:tracePt t="44731" x="6934200" y="3771900"/>
          <p14:tracePt t="44748" x="6934200" y="3741738"/>
          <p14:tracePt t="44763" x="6896100" y="3635375"/>
          <p14:tracePt t="44781" x="6842125" y="3559175"/>
          <p14:tracePt t="44797" x="6789738" y="3497263"/>
          <p14:tracePt t="44814" x="6721475" y="3444875"/>
          <p14:tracePt t="44830" x="6651625" y="3398838"/>
          <p14:tracePt t="44847" x="6591300" y="3360738"/>
          <p14:tracePt t="44863" x="6530975" y="3322638"/>
          <p14:tracePt t="44880" x="6484938" y="3314700"/>
          <p14:tracePt t="44897" x="6446838" y="3306763"/>
          <p14:tracePt t="44913" x="6408738" y="3298825"/>
          <p14:tracePt t="44931" x="6354763" y="3292475"/>
          <p14:tracePt t="44947" x="6294438" y="3276600"/>
          <p14:tracePt t="44947" x="6264275" y="3276600"/>
          <p14:tracePt t="44965" x="6156325" y="3260725"/>
          <p14:tracePt t="44981" x="6042025" y="3260725"/>
          <p14:tracePt t="44997" x="5951538" y="3260725"/>
          <p14:tracePt t="45014" x="5927725" y="3260725"/>
          <p14:tracePt t="45029" x="5913438" y="3260725"/>
          <p14:tracePt t="45046" x="5905500" y="3260725"/>
          <p14:tracePt t="45063" x="5889625" y="3260725"/>
          <p14:tracePt t="45079" x="5867400" y="3292475"/>
          <p14:tracePt t="45097" x="5829300" y="3344863"/>
          <p14:tracePt t="45113" x="5775325" y="3421063"/>
          <p14:tracePt t="45130" x="5745163" y="3505200"/>
          <p14:tracePt t="45147" x="5730875" y="3641725"/>
          <p14:tracePt t="45165" x="5730875" y="3749675"/>
          <p14:tracePt t="45181" x="5730875" y="3863975"/>
          <p14:tracePt t="45197" x="5791200" y="4000500"/>
          <p14:tracePt t="45214" x="5897563" y="4114800"/>
          <p14:tracePt t="45230" x="6042025" y="4206875"/>
          <p14:tracePt t="45247" x="6210300" y="4259263"/>
          <p14:tracePt t="45263" x="6384925" y="4289425"/>
          <p14:tracePt t="45280" x="6591300" y="4289425"/>
          <p14:tracePt t="45297" x="6797675" y="4267200"/>
          <p14:tracePt t="45313" x="7002463" y="4191000"/>
          <p14:tracePt t="45330" x="7154863" y="4098925"/>
          <p14:tracePt t="45347" x="7277100" y="3992563"/>
          <p14:tracePt t="45347" x="7337425" y="3946525"/>
          <p14:tracePt t="45365" x="7407275" y="3870325"/>
          <p14:tracePt t="45380" x="7437438" y="3802063"/>
          <p14:tracePt t="45398" x="7459663" y="3733800"/>
          <p14:tracePt t="45413" x="7459663" y="3679825"/>
          <p14:tracePt t="45430" x="7459663" y="3641725"/>
          <p14:tracePt t="45447" x="7451725" y="3589338"/>
          <p14:tracePt t="45463" x="7421563" y="3527425"/>
          <p14:tracePt t="45480" x="7345363" y="3444875"/>
          <p14:tracePt t="45497" x="7261225" y="3382963"/>
          <p14:tracePt t="45513" x="7146925" y="3322638"/>
          <p14:tracePt t="45530" x="7078663" y="3284538"/>
          <p14:tracePt t="45547" x="7048500" y="3276600"/>
          <p14:tracePt t="45547" x="7026275" y="3276600"/>
          <p14:tracePt t="45565" x="7002463" y="3276600"/>
          <p14:tracePt t="45581" x="6980238" y="3276600"/>
          <p14:tracePt t="45597" x="6950075" y="3276600"/>
          <p14:tracePt t="45613" x="6904038" y="3276600"/>
          <p14:tracePt t="45631" x="6835775" y="3276600"/>
          <p14:tracePt t="45647" x="6743700" y="3276600"/>
          <p14:tracePt t="45664" x="6683375" y="3276600"/>
          <p14:tracePt t="45680" x="6613525" y="3298825"/>
          <p14:tracePt t="45697" x="6575425" y="3322638"/>
          <p14:tracePt t="45713" x="6575425" y="3330575"/>
          <p14:tracePt t="45729" x="6569075" y="3330575"/>
          <p14:tracePt t="45746" x="6561138" y="3352800"/>
          <p14:tracePt t="45746" x="6561138" y="3360738"/>
          <p14:tracePt t="45764" x="6553200" y="3390900"/>
          <p14:tracePt t="45780" x="6553200" y="3421063"/>
          <p14:tracePt t="45797" x="6553200" y="3459163"/>
          <p14:tracePt t="45814" x="6553200" y="3497263"/>
          <p14:tracePt t="45830" x="6553200" y="3527425"/>
          <p14:tracePt t="45847" x="6561138" y="3535363"/>
          <p14:tracePt t="45863" x="6569075" y="3535363"/>
          <p14:tracePt t="45884" x="6583363" y="3535363"/>
          <p14:tracePt t="45896" x="6629400" y="3527425"/>
          <p14:tracePt t="45914" x="6721475" y="3489325"/>
          <p14:tracePt t="45930" x="6865938" y="3436938"/>
          <p14:tracePt t="45947" x="7002463" y="3375025"/>
          <p14:tracePt t="45947" x="7064375" y="3336925"/>
          <p14:tracePt t="45964" x="7094538" y="3306763"/>
          <p14:tracePt t="45981" x="7102475" y="3292475"/>
          <p14:tracePt t="45997" x="7108825" y="3260725"/>
          <p14:tracePt t="46013" x="7108825" y="3230563"/>
          <p14:tracePt t="46030" x="7102475" y="3200400"/>
          <p14:tracePt t="46047" x="7078663" y="3162300"/>
          <p14:tracePt t="46064" x="7018338" y="3116263"/>
          <p14:tracePt t="46080" x="6972300" y="3094038"/>
          <p14:tracePt t="46097" x="6873875" y="3063875"/>
          <p14:tracePt t="46114" x="6819900" y="3063875"/>
          <p14:tracePt t="46131" x="6765925" y="3063875"/>
          <p14:tracePt t="46131" x="6743700" y="3063875"/>
          <p14:tracePt t="46148" x="6735763" y="3063875"/>
          <p14:tracePt t="46163" x="6667500" y="3070225"/>
          <p14:tracePt t="46181" x="6613525" y="3101975"/>
          <p14:tracePt t="46198" x="6545263" y="3132138"/>
          <p14:tracePt t="46214" x="6515100" y="3162300"/>
          <p14:tracePt t="46230" x="6499225" y="3192463"/>
          <p14:tracePt t="46247" x="6499225" y="3222625"/>
          <p14:tracePt t="46263" x="6492875" y="3260725"/>
          <p14:tracePt t="46280" x="6492875" y="3298825"/>
          <p14:tracePt t="46297" x="6499225" y="3368675"/>
          <p14:tracePt t="46313" x="6545263" y="3413125"/>
          <p14:tracePt t="46330" x="6629400" y="3451225"/>
          <p14:tracePt t="46347" x="6735763" y="3451225"/>
          <p14:tracePt t="46347" x="6781800" y="3451225"/>
          <p14:tracePt t="46365" x="6888163" y="3451225"/>
          <p14:tracePt t="46381" x="6964363" y="3421063"/>
          <p14:tracePt t="46397" x="7018338" y="3390900"/>
          <p14:tracePt t="46414" x="7032625" y="3375025"/>
          <p14:tracePt t="46431" x="7032625" y="3368675"/>
          <p14:tracePt t="46446" x="7032625" y="3352800"/>
          <p14:tracePt t="46463" x="7032625" y="3344863"/>
          <p14:tracePt t="46480" x="7032625" y="3330575"/>
          <p14:tracePt t="46496" x="7032625" y="3314700"/>
          <p14:tracePt t="46514" x="7002463" y="3314700"/>
          <p14:tracePt t="46530" x="6964363" y="3314700"/>
          <p14:tracePt t="46547" x="6942138" y="3314700"/>
          <p14:tracePt t="46563" x="6904038" y="3314700"/>
          <p14:tracePt t="46581" x="6888163" y="3352800"/>
          <p14:tracePt t="46597" x="6880225" y="3406775"/>
          <p14:tracePt t="46614" x="6880225" y="3444875"/>
          <p14:tracePt t="46631" x="6880225" y="3497263"/>
          <p14:tracePt t="46647" x="6926263" y="3543300"/>
          <p14:tracePt t="46664" x="7018338" y="3597275"/>
          <p14:tracePt t="46680" x="7124700" y="3627438"/>
          <p14:tracePt t="46697" x="7239000" y="3641725"/>
          <p14:tracePt t="46714" x="7353300" y="3649663"/>
          <p14:tracePt t="46731" x="7467600" y="3649663"/>
          <p14:tracePt t="46731" x="7527925" y="3649663"/>
          <p14:tracePt t="46749" x="7551738" y="3649663"/>
          <p14:tracePt t="46764" x="7589838" y="3649663"/>
          <p14:tracePt t="46781" x="7597775" y="3657600"/>
          <p14:tracePt t="46853" x="7597775" y="3665538"/>
          <p14:tracePt t="46868" x="7597775" y="3673475"/>
          <p14:tracePt t="46876" x="7604125" y="3695700"/>
          <p14:tracePt t="46884" x="7604125" y="3717925"/>
          <p14:tracePt t="46897" x="7612063" y="3787775"/>
          <p14:tracePt t="46914" x="7612063" y="3856038"/>
          <p14:tracePt t="46930" x="7612063" y="3932238"/>
          <p14:tracePt t="46930" x="7612063" y="3970338"/>
          <p14:tracePt t="46948" x="7612063" y="4000500"/>
          <p14:tracePt t="46963" x="7627938" y="4092575"/>
          <p14:tracePt t="46981" x="7635875" y="4130675"/>
          <p14:tracePt t="46997" x="7635875" y="4137025"/>
          <p14:tracePt t="47013" x="7635875" y="4144963"/>
          <p14:tracePt t="47396" x="7635875" y="4152900"/>
          <p14:tracePt t="47404" x="7635875" y="4160838"/>
          <p14:tracePt t="47414" x="7635875" y="4168775"/>
          <p14:tracePt t="47436" x="7635875" y="4183063"/>
          <p14:tracePt t="47447" x="7635875" y="4213225"/>
          <p14:tracePt t="47464" x="7627938" y="4267200"/>
          <p14:tracePt t="47480" x="7612063" y="4343400"/>
          <p14:tracePt t="47497" x="7604125" y="4419600"/>
          <p14:tracePt t="47514" x="7604125" y="4518025"/>
          <p14:tracePt t="47531" x="7604125" y="4648200"/>
          <p14:tracePt t="47531" x="7604125" y="4732338"/>
          <p14:tracePt t="47548" x="7604125" y="4816475"/>
          <p14:tracePt t="47563" x="7604125" y="5059363"/>
          <p14:tracePt t="47581" x="7604125" y="5165725"/>
          <p14:tracePt t="47597" x="7604125" y="5265738"/>
          <p14:tracePt t="47614" x="7604125" y="5318125"/>
          <p14:tracePt t="47632" x="7589838" y="5356225"/>
          <p14:tracePt t="47647" x="7573963" y="5387975"/>
          <p14:tracePt t="47664" x="7559675" y="5410200"/>
          <p14:tracePt t="47680" x="7551738" y="5418138"/>
          <p14:tracePt t="47696" x="7535863" y="5432425"/>
          <p14:tracePt t="47714" x="7535863" y="5440363"/>
          <p14:tracePt t="47730" x="7527925" y="5440363"/>
          <p14:tracePt t="47746" x="7505700" y="5440363"/>
          <p14:tracePt t="47764" x="7489825" y="5440363"/>
          <p14:tracePt t="47780" x="7459663" y="5440363"/>
          <p14:tracePt t="47797" x="7445375" y="5440363"/>
          <p14:tracePt t="47813" x="7429500" y="5440363"/>
          <p14:tracePt t="47830" x="7421563" y="5440363"/>
          <p14:tracePt t="47846" x="7413625" y="5440363"/>
          <p14:tracePt t="47863" x="7407275" y="5448300"/>
          <p14:tracePt t="47980" x="7399338" y="5456238"/>
          <p14:tracePt t="48004" x="7399338" y="5440363"/>
          <p14:tracePt t="48053" x="7399338" y="5394325"/>
          <p14:tracePt t="48061" x="7361238" y="5318125"/>
          <p14:tracePt t="48069" x="7331075" y="5235575"/>
          <p14:tracePt t="48080" x="7178675" y="5029200"/>
          <p14:tracePt t="48098" x="6964363" y="4754563"/>
          <p14:tracePt t="48114" x="6743700" y="4487863"/>
          <p14:tracePt t="48114" x="6637338" y="4359275"/>
          <p14:tracePt t="48133" x="6583363" y="4267200"/>
          <p14:tracePt t="48146" x="6423025" y="3984625"/>
          <p14:tracePt t="48165" x="6370638" y="3817938"/>
          <p14:tracePt t="48181" x="6332538" y="3679825"/>
          <p14:tracePt t="48198" x="6286500" y="3551238"/>
          <p14:tracePt t="48214" x="6232525" y="3444875"/>
          <p14:tracePt t="48231" x="6210300" y="3406775"/>
          <p14:tracePt t="48247" x="6194425" y="3382963"/>
          <p14:tracePt t="48264" x="6180138" y="3382963"/>
          <p14:tracePt t="48324" x="6172200" y="3382963"/>
          <p14:tracePt t="48348" x="6164263" y="3390900"/>
          <p14:tracePt t="48356" x="6164263" y="3398838"/>
          <p14:tracePt t="48372" x="6180138" y="3398838"/>
          <p14:tracePt t="48428" x="6202363" y="3398838"/>
          <p14:tracePt t="48436" x="6218238" y="3382963"/>
          <p14:tracePt t="48447" x="6302375" y="3330575"/>
          <p14:tracePt t="48464" x="6384925" y="3276600"/>
          <p14:tracePt t="48480" x="6507163" y="3184525"/>
          <p14:tracePt t="48497" x="6645275" y="3078163"/>
          <p14:tracePt t="48514" x="6727825" y="2987675"/>
          <p14:tracePt t="48531" x="6759575" y="2941638"/>
          <p14:tracePt t="48531" x="6759575" y="2917825"/>
          <p14:tracePt t="48548" x="6759575" y="2903538"/>
          <p14:tracePt t="48548" x="6773863" y="2895600"/>
          <p14:tracePt t="48564" x="6773863" y="2879725"/>
          <p14:tracePt t="48580" x="6773863" y="2873375"/>
          <p14:tracePt t="48597" x="6759575" y="2873375"/>
          <p14:tracePt t="48637" x="6751638" y="2873375"/>
          <p14:tracePt t="48644" x="6727825" y="2873375"/>
          <p14:tracePt t="48652" x="6697663" y="2887663"/>
          <p14:tracePt t="48663" x="6645275" y="2911475"/>
          <p14:tracePt t="48681" x="6621463" y="2933700"/>
          <p14:tracePt t="48697" x="6607175" y="2955925"/>
          <p14:tracePt t="48714" x="6607175" y="2963863"/>
          <p14:tracePt t="48730" x="6607175" y="2979738"/>
          <p14:tracePt t="48747" x="6607175" y="2987675"/>
          <p14:tracePt t="48772" x="6607175" y="2994025"/>
          <p14:tracePt t="48804" x="6607175" y="3001963"/>
          <p14:tracePt t="49316" x="6613525" y="3017838"/>
          <p14:tracePt t="49333" x="6613525" y="3025775"/>
          <p14:tracePt t="49349" x="6613525" y="3032125"/>
          <p14:tracePt t="49517" x="6613525" y="3040063"/>
          <p14:tracePt t="49533" x="6607175" y="3048000"/>
          <p14:tracePt t="49640" x="6607175" y="3055938"/>
          <p14:tracePt t="49940" x="6599238" y="3063875"/>
          <p14:tracePt t="51739" x="6599238" y="3070225"/>
          <p14:tracePt t="52022" x="6591300" y="3078163"/>
          <p14:tracePt t="52044" x="6591300" y="3086100"/>
          <p14:tracePt t="52070" x="6583363" y="3086100"/>
          <p14:tracePt t="52100" x="6575425" y="3101975"/>
          <p14:tracePt t="52117" x="6569075" y="3108325"/>
          <p14:tracePt t="52148" x="6569075" y="3116263"/>
          <p14:tracePt t="52180" x="6569075" y="3124200"/>
          <p14:tracePt t="52204" x="6569075" y="3132138"/>
          <p14:tracePt t="52220" x="6569075" y="3140075"/>
          <p14:tracePt t="52228" x="6569075" y="3146425"/>
          <p14:tracePt t="52236" x="6569075" y="3154363"/>
          <p14:tracePt t="52252" x="6569075" y="3162300"/>
          <p14:tracePt t="52264" x="6569075" y="3170238"/>
          <p14:tracePt t="52280" x="6569075" y="3184525"/>
          <p14:tracePt t="52297" x="6569075" y="3192463"/>
          <p14:tracePt t="52313" x="6569075" y="3200400"/>
          <p14:tracePt t="52330" x="6569075" y="3208338"/>
          <p14:tracePt t="52347" x="6569075" y="3216275"/>
          <p14:tracePt t="52428" x="6569075" y="3222625"/>
          <p14:tracePt t="52590" x="6569075" y="3230563"/>
          <p14:tracePt t="52604" x="6569075" y="3238500"/>
          <p14:tracePt t="52620" x="6569075" y="3246438"/>
          <p14:tracePt t="52636" x="6569075" y="3254375"/>
          <p14:tracePt t="52644" x="6569075" y="3268663"/>
          <p14:tracePt t="52652" x="6569075" y="3292475"/>
          <p14:tracePt t="52663" x="6569075" y="3352800"/>
          <p14:tracePt t="52682" x="6569075" y="3444875"/>
          <p14:tracePt t="52698" x="6569075" y="3559175"/>
          <p14:tracePt t="52714" x="6607175" y="3657600"/>
          <p14:tracePt t="52714" x="6637338" y="3717925"/>
          <p14:tracePt t="52733" x="6675438" y="3802063"/>
          <p14:tracePt t="52747" x="6773863" y="4038600"/>
          <p14:tracePt t="52765" x="6850063" y="4229100"/>
          <p14:tracePt t="52781" x="6942138" y="4465638"/>
          <p14:tracePt t="52798" x="6994525" y="4670425"/>
          <p14:tracePt t="52814" x="7032625" y="4822825"/>
          <p14:tracePt t="52831" x="7056438" y="4937125"/>
          <p14:tracePt t="52847" x="7056438" y="4991100"/>
          <p14:tracePt t="52865" x="7056438" y="5021263"/>
          <p14:tracePt t="52881" x="7056438" y="5029200"/>
          <p14:tracePt t="52900" x="7056438" y="5037138"/>
          <p14:tracePt t="52916" x="7056438" y="5045075"/>
          <p14:tracePt t="52932" x="7048500" y="5045075"/>
          <p14:tracePt t="52947" x="7040563" y="5045075"/>
          <p14:tracePt t="52964" x="7032625" y="5045075"/>
          <p14:tracePt t="53189" x="7026275" y="5045075"/>
          <p14:tracePt t="53237" x="7018338" y="5045075"/>
          <p14:tracePt t="53252" x="7018338" y="5037138"/>
          <p14:tracePt t="53268" x="7010400" y="5021263"/>
          <p14:tracePt t="53284" x="7010400" y="5006975"/>
          <p14:tracePt t="53292" x="7002463" y="4999038"/>
          <p14:tracePt t="53300" x="7002463" y="4983163"/>
          <p14:tracePt t="53313" x="6988175" y="4953000"/>
          <p14:tracePt t="53331" x="6980238" y="4899025"/>
          <p14:tracePt t="53331" x="6964363" y="4884738"/>
          <p14:tracePt t="53349" x="6934200" y="4830763"/>
          <p14:tracePt t="53365" x="6918325" y="4800600"/>
          <p14:tracePt t="53382" x="6896100" y="4770438"/>
          <p14:tracePt t="53398" x="6858000" y="4724400"/>
          <p14:tracePt t="53414" x="6804025" y="4694238"/>
          <p14:tracePt t="53431" x="6743700" y="4664075"/>
          <p14:tracePt t="53448" x="6645275" y="4610100"/>
          <p14:tracePt t="53464" x="6530975" y="4549775"/>
          <p14:tracePt t="53481" x="6400800" y="4487863"/>
          <p14:tracePt t="53498" x="6278563" y="4419600"/>
          <p14:tracePt t="53514" x="6188075" y="4365625"/>
          <p14:tracePt t="53514" x="6149975" y="4359275"/>
          <p14:tracePt t="53533" x="6126163" y="4335463"/>
          <p14:tracePt t="53547" x="6103938" y="4313238"/>
          <p14:tracePt t="53565" x="6103938" y="4297363"/>
          <p14:tracePt t="53588" x="6096000" y="4297363"/>
          <p14:tracePt t="53604" x="6096000" y="4289425"/>
          <p14:tracePt t="53620" x="6096000" y="4283075"/>
          <p14:tracePt t="53661" x="6096000" y="4275138"/>
          <p14:tracePt t="53684" x="6103938" y="4267200"/>
          <p14:tracePt t="53700" x="6111875" y="4251325"/>
          <p14:tracePt t="53716" x="6118225" y="4237038"/>
          <p14:tracePt t="53732" x="6126163" y="4221163"/>
          <p14:tracePt t="53740" x="6126163" y="4213225"/>
          <p14:tracePt t="53749" x="6134100" y="4175125"/>
          <p14:tracePt t="53765" x="6149975" y="4130675"/>
          <p14:tracePt t="53781" x="6164263" y="4092575"/>
          <p14:tracePt t="53798" x="6164263" y="4038600"/>
          <p14:tracePt t="53815" x="6180138" y="3970338"/>
          <p14:tracePt t="53831" x="6194425" y="3870325"/>
          <p14:tracePt t="53848" x="6202363" y="3763963"/>
          <p14:tracePt t="53864" x="6218238" y="3679825"/>
          <p14:tracePt t="53881" x="6256338" y="3589338"/>
          <p14:tracePt t="53898" x="6294438" y="3551238"/>
          <p14:tracePt t="53915" x="6294438" y="3543300"/>
          <p14:tracePt t="53930" x="6316663" y="3543300"/>
          <p14:tracePt t="53949" x="6340475" y="3543300"/>
          <p14:tracePt t="53964" x="6362700" y="3543300"/>
          <p14:tracePt t="53981" x="6408738" y="3543300"/>
          <p14:tracePt t="53998" x="6484938" y="3521075"/>
          <p14:tracePt t="54014" x="6683375" y="3505200"/>
          <p14:tracePt t="54031" x="6880225" y="3467100"/>
          <p14:tracePt t="54048" x="7078663" y="3429000"/>
          <p14:tracePt t="54064" x="7192963" y="3421063"/>
          <p14:tracePt t="54081" x="7246938" y="3413125"/>
          <p14:tracePt t="54098" x="7261225" y="3413125"/>
          <p14:tracePt t="54114" x="7277100" y="3413125"/>
          <p14:tracePt t="54131" x="7292975" y="3429000"/>
          <p14:tracePt t="54147" x="7307263" y="3459163"/>
          <p14:tracePt t="54147" x="7315200" y="3489325"/>
          <p14:tracePt t="54165" x="7323138" y="3565525"/>
          <p14:tracePt t="54183" x="7323138" y="3641725"/>
          <p14:tracePt t="54198" x="7323138" y="3687763"/>
          <p14:tracePt t="54214" x="7323138" y="3733800"/>
          <p14:tracePt t="54231" x="7323138" y="3749675"/>
          <p14:tracePt t="54248" x="7323138" y="3763963"/>
          <p14:tracePt t="54264" x="7323138" y="3771900"/>
          <p14:tracePt t="54280" x="7323138" y="3779838"/>
          <p14:tracePt t="54297" x="7323138" y="3787775"/>
          <p14:tracePt t="54332" x="7315200" y="3787775"/>
          <p14:tracePt t="54549" x="7307263" y="3787775"/>
          <p14:tracePt t="54773" x="7292975" y="3787775"/>
          <p14:tracePt t="54796" x="7285038" y="3787775"/>
          <p14:tracePt t="54804" x="7277100" y="3787775"/>
          <p14:tracePt t="54814" x="7254875" y="3802063"/>
          <p14:tracePt t="54832" x="7231063" y="3832225"/>
          <p14:tracePt t="54848" x="7208838" y="3870325"/>
          <p14:tracePt t="54864" x="7178675" y="3916363"/>
          <p14:tracePt t="54881" x="7154863" y="3970338"/>
          <p14:tracePt t="54898" x="7132638" y="4016375"/>
          <p14:tracePt t="54914" x="7116763" y="4060825"/>
          <p14:tracePt t="54931" x="7108825" y="4076700"/>
          <p14:tracePt t="54947" x="7102475" y="4084638"/>
          <p14:tracePt t="54964" x="7102475" y="4092575"/>
          <p14:tracePt t="54981" x="7102475" y="4098925"/>
          <p14:tracePt t="55012" x="7094538" y="4106863"/>
          <p14:tracePt t="55092" x="7086600" y="4106863"/>
          <p14:tracePt t="55126" x="7070725" y="4106863"/>
          <p14:tracePt t="55140" x="7064375" y="4106863"/>
          <p14:tracePt t="55149" x="7048500" y="4106863"/>
          <p14:tracePt t="55166" x="7040563" y="4106863"/>
          <p14:tracePt t="55181" x="7032625" y="4106863"/>
          <p14:tracePt t="55197" x="7026275" y="4106863"/>
          <p14:tracePt t="55214" x="7018338" y="4106863"/>
          <p14:tracePt t="55252" x="7002463" y="4114800"/>
          <p14:tracePt t="55292" x="6994525" y="4122738"/>
          <p14:tracePt t="55300" x="6980238" y="4137025"/>
          <p14:tracePt t="55314" x="6950075" y="4183063"/>
          <p14:tracePt t="55314" x="6942138" y="4191000"/>
          <p14:tracePt t="55333" x="6934200" y="4206875"/>
          <p14:tracePt t="55347" x="6926263" y="4206875"/>
          <p14:tracePt t="55364" x="6918325" y="4213225"/>
          <p14:tracePt t="55397" x="6911975" y="4221163"/>
          <p14:tracePt t="55460" x="6911975" y="4229100"/>
          <p14:tracePt t="55500" x="6911975" y="4237038"/>
          <p14:tracePt t="55541" x="6911975" y="4251325"/>
          <p14:tracePt t="55572" x="6918325" y="4259263"/>
          <p14:tracePt t="55612" x="6926263" y="4275138"/>
          <p14:tracePt t="55644" x="6926263" y="4283075"/>
          <p14:tracePt t="55668" x="6926263" y="4297363"/>
          <p14:tracePt t="55692" x="6926263" y="4305300"/>
          <p14:tracePt t="55708" x="6926263" y="4313238"/>
          <p14:tracePt t="55732" x="6926263" y="4327525"/>
          <p14:tracePt t="55740" x="6926263" y="4343400"/>
          <p14:tracePt t="55756" x="6926263" y="4351338"/>
          <p14:tracePt t="55765" x="6904038" y="4411663"/>
          <p14:tracePt t="55781" x="6880225" y="4449763"/>
          <p14:tracePt t="55798" x="6865938" y="4495800"/>
          <p14:tracePt t="55814" x="6819900" y="4564063"/>
          <p14:tracePt t="55831" x="6797675" y="4594225"/>
          <p14:tracePt t="55848" x="6781800" y="4640263"/>
          <p14:tracePt t="55865" x="6751638" y="4694238"/>
          <p14:tracePt t="55881" x="6721475" y="4762500"/>
          <p14:tracePt t="55898" x="6683375" y="4830763"/>
          <p14:tracePt t="55915" x="6637338" y="4906963"/>
          <p14:tracePt t="55931" x="6591300" y="4983163"/>
          <p14:tracePt t="55931" x="6561138" y="5013325"/>
          <p14:tracePt t="55949" x="6523038" y="5075238"/>
          <p14:tracePt t="55965" x="6461125" y="5143500"/>
          <p14:tracePt t="55981" x="6416675" y="5219700"/>
          <p14:tracePt t="55998" x="6354763" y="5295900"/>
          <p14:tracePt t="56014" x="6294438" y="5372100"/>
          <p14:tracePt t="56031" x="6226175" y="5448300"/>
          <p14:tracePt t="56048" x="6164263" y="5494338"/>
          <p14:tracePt t="56064" x="6042025" y="5540375"/>
          <p14:tracePt t="56081" x="5951538" y="5554663"/>
          <p14:tracePt t="56098" x="5775325" y="5562600"/>
          <p14:tracePt t="56114" x="5584825" y="5562600"/>
          <p14:tracePt t="56131" x="5426075" y="5562600"/>
          <p14:tracePt t="56131" x="5356225" y="5562600"/>
          <p14:tracePt t="56149" x="5181600" y="5562600"/>
          <p14:tracePt t="56165" x="5029200" y="5516563"/>
          <p14:tracePt t="56182" x="4930775" y="5464175"/>
          <p14:tracePt t="56198" x="4846638" y="5387975"/>
          <p14:tracePt t="56214" x="4784725" y="5265738"/>
          <p14:tracePt t="56231" x="4732338" y="5127625"/>
          <p14:tracePt t="56248" x="4732338" y="5037138"/>
          <p14:tracePt t="56264" x="4770438" y="4930775"/>
          <p14:tracePt t="56281" x="4816475" y="4830763"/>
          <p14:tracePt t="56298" x="4922838" y="4716463"/>
          <p14:tracePt t="56314" x="5075238" y="4632325"/>
          <p14:tracePt t="56331" x="5235575" y="4525963"/>
          <p14:tracePt t="56331" x="5326063" y="4495800"/>
          <p14:tracePt t="56349" x="5516563" y="4435475"/>
          <p14:tracePt t="56365" x="5654675" y="4397375"/>
          <p14:tracePt t="56382" x="5768975" y="4381500"/>
          <p14:tracePt t="56398" x="5875338" y="4365625"/>
          <p14:tracePt t="56414" x="5973763" y="4365625"/>
          <p14:tracePt t="56431" x="6088063" y="4365625"/>
          <p14:tracePt t="56448" x="6202363" y="4365625"/>
          <p14:tracePt t="56464" x="6324600" y="4365625"/>
          <p14:tracePt t="56481" x="6416675" y="4381500"/>
          <p14:tracePt t="56498" x="6507163" y="4403725"/>
          <p14:tracePt t="56514" x="6607175" y="4435475"/>
          <p14:tracePt t="56514" x="6629400" y="4435475"/>
          <p14:tracePt t="56532" x="6651625" y="4441825"/>
          <p14:tracePt t="56547" x="6689725" y="4457700"/>
          <p14:tracePt t="56565" x="6727825" y="4479925"/>
          <p14:tracePt t="56581" x="6751638" y="4495800"/>
          <p14:tracePt t="56598" x="6789738" y="4525963"/>
          <p14:tracePt t="56615" x="6797675" y="4533900"/>
          <p14:tracePt t="56631" x="6804025" y="4541838"/>
          <p14:tracePt t="56647" x="6811963" y="4549775"/>
          <p14:tracePt t="56664" x="6804025" y="4549775"/>
          <p14:tracePt t="56788" x="6797675" y="4549775"/>
          <p14:tracePt t="56805" x="6781800" y="4549775"/>
          <p14:tracePt t="56812" x="6765925" y="4549775"/>
          <p14:tracePt t="56836" x="6765925" y="4518025"/>
          <p14:tracePt t="56884" x="6789738" y="4465638"/>
          <p14:tracePt t="56892" x="6819900" y="4411663"/>
          <p14:tracePt t="56901" x="6858000" y="4351338"/>
          <p14:tracePt t="56914" x="6934200" y="4244975"/>
          <p14:tracePt t="56931" x="7048500" y="4092575"/>
          <p14:tracePt t="56949" x="7086600" y="4022725"/>
          <p14:tracePt t="56965" x="7140575" y="3962400"/>
          <p14:tracePt t="56981" x="7170738" y="3916363"/>
          <p14:tracePt t="56998" x="7185025" y="3878263"/>
          <p14:tracePt t="57015" x="7200900" y="3832225"/>
          <p14:tracePt t="57031" x="7216775" y="3787775"/>
          <p14:tracePt t="57048" x="7223125" y="3756025"/>
          <p14:tracePt t="57064" x="7223125" y="3711575"/>
          <p14:tracePt t="57081" x="7223125" y="3687763"/>
          <p14:tracePt t="57098" x="7223125" y="3673475"/>
          <p14:tracePt t="57114" x="7223125" y="3649663"/>
          <p14:tracePt t="57114" x="7223125" y="3641725"/>
          <p14:tracePt t="57133" x="7223125" y="3635375"/>
          <p14:tracePt t="57147" x="7223125" y="3589338"/>
          <p14:tracePt t="57165" x="7223125" y="3551238"/>
          <p14:tracePt t="57183" x="7216775" y="3505200"/>
          <p14:tracePt t="57198" x="7200900" y="3459163"/>
          <p14:tracePt t="57215" x="7185025" y="3436938"/>
          <p14:tracePt t="57231" x="7170738" y="3398838"/>
          <p14:tracePt t="57248" x="7162800" y="3375025"/>
          <p14:tracePt t="57264" x="7140575" y="3336925"/>
          <p14:tracePt t="57281" x="7102475" y="3292475"/>
          <p14:tracePt t="57298" x="7078663" y="3260725"/>
          <p14:tracePt t="57314" x="7032625" y="3200400"/>
          <p14:tracePt t="57331" x="6988175" y="3154363"/>
          <p14:tracePt t="57331" x="6972300" y="3146425"/>
          <p14:tracePt t="57349" x="6918325" y="3108325"/>
          <p14:tracePt t="57366" x="6858000" y="3070225"/>
          <p14:tracePt t="57382" x="6797675" y="3040063"/>
          <p14:tracePt t="57398" x="6713538" y="3001963"/>
          <p14:tracePt t="57415" x="6599238" y="2963863"/>
          <p14:tracePt t="57432" x="6499225" y="2949575"/>
          <p14:tracePt t="57448" x="6408738" y="2933700"/>
          <p14:tracePt t="57464" x="6308725" y="2917825"/>
          <p14:tracePt t="57482" x="6240463" y="2917825"/>
          <p14:tracePt t="57498" x="6142038" y="2917825"/>
          <p14:tracePt t="57514" x="6096000" y="2925763"/>
          <p14:tracePt t="57531" x="6035675" y="2955925"/>
          <p14:tracePt t="57531" x="6011863" y="2979738"/>
          <p14:tracePt t="57549" x="5951538" y="3032125"/>
          <p14:tracePt t="57565" x="5897563" y="3116263"/>
          <p14:tracePt t="57581" x="5851525" y="3216275"/>
          <p14:tracePt t="57598" x="5821363" y="3330575"/>
          <p14:tracePt t="57615" x="5813425" y="3482975"/>
          <p14:tracePt t="57631" x="5799138" y="3657600"/>
          <p14:tracePt t="57648" x="5799138" y="3832225"/>
          <p14:tracePt t="57664" x="5807075" y="4046538"/>
          <p14:tracePt t="57683" x="5913438" y="4213225"/>
          <p14:tracePt t="57698" x="6003925" y="4365625"/>
          <p14:tracePt t="57714" x="6142038" y="4487863"/>
          <p14:tracePt t="57731" x="6423025" y="4640263"/>
          <p14:tracePt t="57749" x="6569075" y="4708525"/>
          <p14:tracePt t="57765" x="6765925" y="4746625"/>
          <p14:tracePt t="57781" x="6934200" y="4754563"/>
          <p14:tracePt t="57798" x="7102475" y="4746625"/>
          <p14:tracePt t="57815" x="7216775" y="4694238"/>
          <p14:tracePt t="57831" x="7361238" y="4572000"/>
          <p14:tracePt t="57848" x="7421563" y="4435475"/>
          <p14:tracePt t="57864" x="7467600" y="4297363"/>
          <p14:tracePt t="57882" x="7467600" y="4144963"/>
          <p14:tracePt t="57898" x="7467600" y="4016375"/>
          <p14:tracePt t="57914" x="7467600" y="3863975"/>
          <p14:tracePt t="57914" x="7467600" y="3802063"/>
          <p14:tracePt t="57933" x="7437438" y="3733800"/>
          <p14:tracePt t="57947" x="7315200" y="3543300"/>
          <p14:tracePt t="57965" x="7208838" y="3429000"/>
          <p14:tracePt t="57982" x="7094538" y="3336925"/>
          <p14:tracePt t="57998" x="7018338" y="3284538"/>
          <p14:tracePt t="58014" x="6950075" y="3230563"/>
          <p14:tracePt t="58032" x="6904038" y="3192463"/>
          <p14:tracePt t="58048" x="6850063" y="3162300"/>
          <p14:tracePt t="58065" x="6797675" y="3154363"/>
          <p14:tracePt t="58081" x="6713538" y="3124200"/>
          <p14:tracePt t="58098" x="6613525" y="3116263"/>
          <p14:tracePt t="58115" x="6499225" y="3116263"/>
          <p14:tracePt t="58131" x="6392863" y="3116263"/>
          <p14:tracePt t="58131" x="6346825" y="3116263"/>
          <p14:tracePt t="58150" x="6248400" y="3178175"/>
          <p14:tracePt t="58165" x="6134100" y="3276600"/>
          <p14:tracePt t="58183" x="6027738" y="3390900"/>
          <p14:tracePt t="58198" x="5981700" y="3489325"/>
          <p14:tracePt t="58214" x="5965825" y="3597275"/>
          <p14:tracePt t="58231" x="5965825" y="3717925"/>
          <p14:tracePt t="58248" x="5981700" y="3870325"/>
          <p14:tracePt t="58264" x="6035675" y="4038600"/>
          <p14:tracePt t="58282" x="6118225" y="4206875"/>
          <p14:tracePt t="58298" x="6202363" y="4359275"/>
          <p14:tracePt t="58315" x="6278563" y="4457700"/>
          <p14:tracePt t="58331" x="6346825" y="4518025"/>
          <p14:tracePt t="58331" x="6392863" y="4549775"/>
          <p14:tracePt t="58350" x="6454775" y="4572000"/>
          <p14:tracePt t="58365" x="6553200" y="4572000"/>
          <p14:tracePt t="58382" x="6637338" y="4572000"/>
          <p14:tracePt t="58399" x="6735763" y="4549775"/>
          <p14:tracePt t="58415" x="6797675" y="4503738"/>
          <p14:tracePt t="58431" x="6811963" y="4473575"/>
          <p14:tracePt t="58448" x="6811963" y="4435475"/>
          <p14:tracePt t="58465" x="6811963" y="4381500"/>
          <p14:tracePt t="58481" x="6811963" y="4327525"/>
          <p14:tracePt t="58498" x="6811963" y="4267200"/>
          <p14:tracePt t="58514" x="6735763" y="4206875"/>
          <p14:tracePt t="58531" x="6667500" y="4191000"/>
          <p14:tracePt t="58531" x="6645275" y="4191000"/>
          <p14:tracePt t="58549" x="6629400" y="4191000"/>
          <p14:tracePt t="58565" x="6621463" y="4191000"/>
          <p14:tracePt t="58581" x="6613525" y="4206875"/>
          <p14:tracePt t="58604" x="6613525" y="4213225"/>
          <p14:tracePt t="58629" x="6613525" y="4229100"/>
          <p14:tracePt t="58636" x="6613525" y="4237038"/>
          <p14:tracePt t="58647" x="6613525" y="4267200"/>
          <p14:tracePt t="58665" x="6613525" y="4297363"/>
          <p14:tracePt t="58683" x="6613525" y="4321175"/>
          <p14:tracePt t="58698" x="6613525" y="4351338"/>
          <p14:tracePt t="58715" x="6613525" y="4359275"/>
          <p14:tracePt t="58731" x="6613525" y="4365625"/>
          <p14:tracePt t="58747" x="6613525" y="4381500"/>
          <p14:tracePt t="58981" x="6613525" y="4389438"/>
          <p14:tracePt t="59005" x="6613525" y="4403725"/>
          <p14:tracePt t="59389" x="6613525" y="4411663"/>
          <p14:tracePt t="59397" x="6613525" y="4427538"/>
          <p14:tracePt t="59420" x="6607175" y="4427538"/>
          <p14:tracePt t="59429" x="6607175" y="4435475"/>
          <p14:tracePt t="59437" x="6607175" y="4465638"/>
          <p14:tracePt t="59447" x="6583363" y="4487863"/>
          <p14:tracePt t="59465" x="6553200" y="4549775"/>
          <p14:tracePt t="59481" x="6507163" y="4640263"/>
          <p14:tracePt t="59498" x="6446838" y="4740275"/>
          <p14:tracePt t="59515" x="6362700" y="4860925"/>
          <p14:tracePt t="59531" x="6308725" y="4999038"/>
          <p14:tracePt t="59531" x="6286500" y="5075238"/>
          <p14:tracePt t="59549" x="6240463" y="5203825"/>
          <p14:tracePt t="59565" x="6202363" y="5341938"/>
          <p14:tracePt t="59582" x="6126163" y="5486400"/>
          <p14:tracePt t="59598" x="6019800" y="5638800"/>
          <p14:tracePt t="59615" x="5897563" y="5761038"/>
          <p14:tracePt t="59632" x="5661025" y="5905500"/>
          <p14:tracePt t="59648" x="5402263" y="6111875"/>
          <p14:tracePt t="59665" x="5127625" y="6302375"/>
          <p14:tracePt t="59681" x="4876800" y="6416675"/>
          <p14:tracePt t="59700" x="4694238" y="6507163"/>
          <p14:tracePt t="59716" x="4473575" y="6537325"/>
          <p14:tracePt t="59731" x="4335463" y="6575425"/>
          <p14:tracePt t="59731" x="4275138" y="6583363"/>
          <p14:tracePt t="59749" x="4098925" y="6583363"/>
          <p14:tracePt t="59765" x="3954463" y="6583363"/>
          <p14:tracePt t="59782" x="3756025" y="6583363"/>
          <p14:tracePt t="59798" x="3589338" y="6575425"/>
          <p14:tracePt t="59815" x="3429000" y="6530975"/>
          <p14:tracePt t="59831" x="3322638" y="6507163"/>
          <p14:tracePt t="59848" x="3238500" y="6469063"/>
          <p14:tracePt t="59865" x="3178175" y="6446838"/>
          <p14:tracePt t="59881" x="3108325" y="6416675"/>
          <p14:tracePt t="59899" x="3040063" y="6378575"/>
          <p14:tracePt t="59915" x="2949575" y="6324600"/>
          <p14:tracePt t="59932" x="2841625" y="6264275"/>
          <p14:tracePt t="59932" x="2797175" y="6232525"/>
          <p14:tracePt t="59949" x="2735263" y="6180138"/>
          <p14:tracePt t="59965" x="2682875" y="6126163"/>
          <p14:tracePt t="59982" x="2651125" y="6103938"/>
          <p14:tracePt t="59998" x="2628900" y="6065838"/>
          <p14:tracePt t="60015" x="2568575" y="6027738"/>
          <p14:tracePt t="60031" x="2460625" y="5997575"/>
          <p14:tracePt t="60048" x="2293938" y="5965825"/>
          <p14:tracePt t="60065" x="2111375" y="5951538"/>
          <p14:tracePt t="60081" x="1920875" y="5951538"/>
          <p14:tracePt t="60098" x="1790700" y="5959475"/>
          <p14:tracePt t="60115" x="1698625" y="5989638"/>
          <p14:tracePt t="60115" x="1660525" y="6011863"/>
          <p14:tracePt t="60133" x="1616075" y="6042025"/>
          <p14:tracePt t="60147" x="1508125" y="6156325"/>
          <p14:tracePt t="60165" x="1447800" y="6232525"/>
          <p14:tracePt t="60182" x="1379538" y="6346825"/>
          <p14:tracePt t="60198" x="1325563" y="6430963"/>
          <p14:tracePt t="60215" x="1249363" y="6545263"/>
          <p14:tracePt t="60398" x="701675" y="6484938"/>
          <p14:tracePt t="60416" x="625475" y="6461125"/>
          <p14:tracePt t="60431" x="609600" y="6454775"/>
          <p14:tracePt t="60448" x="601663" y="6446838"/>
          <p14:tracePt t="60465" x="593725" y="6438900"/>
          <p14:tracePt t="60492" x="593725" y="6430963"/>
          <p14:tracePt t="60501" x="593725" y="6423025"/>
          <p14:tracePt t="60532" x="609600" y="6423025"/>
          <p14:tracePt t="60644" x="609600" y="6430963"/>
          <p14:tracePt t="60652" x="617538" y="6438900"/>
          <p14:tracePt t="60664" x="639763" y="6484938"/>
          <p14:tracePt t="60682" x="663575" y="6545263"/>
          <p14:tracePt t="75973" x="441325" y="6446838"/>
          <p14:tracePt t="75982" x="449263" y="6354763"/>
          <p14:tracePt t="75989" x="449263" y="6264275"/>
          <p14:tracePt t="75999" x="449263" y="6057900"/>
          <p14:tracePt t="76016" x="495300" y="5783263"/>
          <p14:tracePt t="76033" x="549275" y="5470525"/>
          <p14:tracePt t="76050" x="625475" y="5067300"/>
          <p14:tracePt t="76066" x="731838" y="4694238"/>
          <p14:tracePt t="76083" x="792163" y="4427538"/>
          <p14:tracePt t="76099" x="830263" y="4213225"/>
          <p14:tracePt t="76099" x="846138" y="4114800"/>
          <p14:tracePt t="76117" x="846138" y="3946525"/>
          <p14:tracePt t="76133" x="860425" y="3802063"/>
          <p14:tracePt t="76150" x="860425" y="3717925"/>
          <p14:tracePt t="76167" x="860425" y="3665538"/>
          <p14:tracePt t="76183" x="860425" y="3649663"/>
          <p14:tracePt t="76199" x="854075" y="3649663"/>
          <p14:tracePt t="76318" x="846138" y="3649663"/>
          <p14:tracePt t="76325" x="838200" y="3649663"/>
          <p14:tracePt t="76334" x="830263" y="3641725"/>
          <p14:tracePt t="76350" x="822325" y="3611563"/>
          <p14:tracePt t="76367" x="822325" y="3603625"/>
          <p14:tracePt t="76382" x="822325" y="3581400"/>
          <p14:tracePt t="76400" x="854075" y="3505200"/>
          <p14:tracePt t="76416" x="914400" y="3413125"/>
          <p14:tracePt t="76433" x="990600" y="3322638"/>
          <p14:tracePt t="76450" x="1044575" y="3238500"/>
          <p14:tracePt t="76467" x="1089025" y="3170238"/>
          <p14:tracePt t="76484" x="1135063" y="3101975"/>
          <p14:tracePt t="76499" x="1181100" y="3025775"/>
          <p14:tracePt t="76499" x="1196975" y="3001963"/>
          <p14:tracePt t="76517" x="1227138" y="2949575"/>
          <p14:tracePt t="76533" x="1249363" y="2911475"/>
          <p14:tracePt t="76550" x="1273175" y="2865438"/>
          <p14:tracePt t="76567" x="1295400" y="2841625"/>
          <p14:tracePt t="76583" x="1311275" y="2827338"/>
          <p14:tracePt t="76599" x="1317625" y="2819400"/>
          <p14:tracePt t="76616" x="1325563" y="2811463"/>
          <p14:tracePt t="76632" x="1333500" y="2803525"/>
          <p14:tracePt t="76649" x="1349375" y="2803525"/>
          <p14:tracePt t="76666" x="1371600" y="2789238"/>
          <p14:tracePt t="76682" x="1387475" y="2781300"/>
          <p14:tracePt t="76700" x="1409700" y="2773363"/>
          <p14:tracePt t="76700" x="1425575" y="2759075"/>
          <p14:tracePt t="76718" x="1439863" y="2759075"/>
          <p14:tracePt t="76733" x="1447800" y="2759075"/>
          <p14:tracePt t="76749" x="1455738" y="2759075"/>
          <p14:tracePt t="76766" x="1470025" y="2759075"/>
          <p14:tracePt t="76805" x="1485900" y="2759075"/>
          <p14:tracePt t="76813" x="1485900" y="2773363"/>
          <p14:tracePt t="76821" x="1485900" y="2797175"/>
          <p14:tracePt t="76832" x="1508125" y="2841625"/>
          <p14:tracePt t="76850" x="1516063" y="2887663"/>
          <p14:tracePt t="76866" x="1516063" y="2933700"/>
          <p14:tracePt t="76884" x="1516063" y="2963863"/>
          <p14:tracePt t="76900" x="1516063" y="2994025"/>
          <p14:tracePt t="76900" x="1516063" y="3009900"/>
          <p14:tracePt t="76918" x="1516063" y="3017838"/>
          <p14:tracePt t="76933" x="1508125" y="3025775"/>
          <p14:tracePt t="76949" x="1501775" y="3032125"/>
          <p14:tracePt t="76967" x="1493838" y="3048000"/>
          <p14:tracePt t="76989" x="1493838" y="3055938"/>
          <p14:tracePt t="77246" x="1493838" y="3063875"/>
          <p14:tracePt t="77262" x="1493838" y="3070225"/>
          <p14:tracePt t="77269" x="1493838" y="3078163"/>
          <p14:tracePt t="77282" x="1493838" y="3094038"/>
          <p14:tracePt t="77300" x="1493838" y="3124200"/>
          <p14:tracePt t="77300" x="1493838" y="3140075"/>
          <p14:tracePt t="77317" x="1493838" y="3192463"/>
          <p14:tracePt t="77334" x="1493838" y="3254375"/>
          <p14:tracePt t="77350" x="1485900" y="3344863"/>
          <p14:tracePt t="77367" x="1455738" y="3459163"/>
          <p14:tracePt t="77387" x="1417638" y="3589338"/>
          <p14:tracePt t="77400" x="1363663" y="3756025"/>
          <p14:tracePt t="77416" x="1273175" y="3946525"/>
          <p14:tracePt t="77433" x="1196975" y="4114800"/>
          <p14:tracePt t="77450" x="1104900" y="4275138"/>
          <p14:tracePt t="77467" x="1012825" y="4427538"/>
          <p14:tracePt t="77483" x="944563" y="4533900"/>
          <p14:tracePt t="77500" x="876300" y="4640263"/>
          <p14:tracePt t="77500" x="868363" y="4664075"/>
          <p14:tracePt t="77518" x="846138" y="4702175"/>
          <p14:tracePt t="77533" x="846138" y="4724400"/>
          <p14:tracePt t="77550" x="838200" y="4732338"/>
          <p14:tracePt t="77566" x="838200" y="4740275"/>
          <p14:tracePt t="77694" x="838200" y="4754563"/>
          <p14:tracePt t="77718" x="838200" y="4770438"/>
          <p14:tracePt t="77726" x="838200" y="4792663"/>
          <p14:tracePt t="77733" x="838200" y="4868863"/>
          <p14:tracePt t="77750" x="838200" y="4991100"/>
          <p14:tracePt t="77767" x="838200" y="5143500"/>
          <p14:tracePt t="77783" x="838200" y="5311775"/>
          <p14:tracePt t="77800" x="830263" y="5502275"/>
          <p14:tracePt t="77816" x="792163" y="5676900"/>
          <p14:tracePt t="77833" x="754063" y="5799138"/>
          <p14:tracePt t="77850" x="715963" y="5875338"/>
          <p14:tracePt t="77866" x="685800" y="5927725"/>
          <p14:tracePt t="77883" x="647700" y="6065838"/>
          <p14:tracePt t="77900" x="617538" y="6180138"/>
          <p14:tracePt t="77900" x="617538" y="6232525"/>
          <p14:tracePt t="77918" x="609600" y="6278563"/>
          <p14:tracePt t="77933" x="593725" y="6324600"/>
          <p14:tracePt t="77950" x="587375" y="6354763"/>
          <p14:tracePt t="77966" x="555625" y="6400800"/>
          <p14:tracePt t="77983" x="549275" y="6446838"/>
          <p14:tracePt t="78000" x="517525" y="6523038"/>
          <p14:tracePt t="78017" x="457200" y="6629400"/>
          <p14:tracePt t="87246" x="457200" y="6454775"/>
          <p14:tracePt t="87256" x="457200" y="6378575"/>
          <p14:tracePt t="87267" x="427038" y="6232525"/>
          <p14:tracePt t="87285" x="419100" y="6126163"/>
          <p14:tracePt t="87285" x="403225" y="6073775"/>
          <p14:tracePt t="87302" x="396875" y="5997575"/>
          <p14:tracePt t="87318" x="381000" y="5951538"/>
          <p14:tracePt t="87334" x="373063" y="5913438"/>
          <p14:tracePt t="87351" x="365125" y="5905500"/>
          <p14:tracePt t="87368" x="365125" y="5889625"/>
          <p14:tracePt t="87383" x="365125" y="5921375"/>
          <p14:tracePt t="87477" x="365125" y="5965825"/>
          <p14:tracePt t="87485" x="365125" y="6080125"/>
          <p14:tracePt t="87502" x="396875" y="6232525"/>
          <p14:tracePt t="87518" x="419100" y="6378575"/>
          <p14:tracePt t="87534" x="457200" y="652303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407988"/>
            <a:ext cx="8261350" cy="1039812"/>
          </a:xfrm>
        </p:spPr>
        <p:txBody>
          <a:bodyPr/>
          <a:lstStyle/>
          <a:p>
            <a:pPr eaLnBrk="1" hangingPunct="1"/>
            <a:r>
              <a:rPr lang="es-CL" sz="4000" cap="none" smtClean="0">
                <a:latin typeface="Arial" panose="020B0604020202020204" pitchFamily="34" charset="0"/>
              </a:rPr>
              <a:t>NEUMONECTOMÍA</a:t>
            </a:r>
            <a:endParaRPr lang="es-ES" sz="4000" cap="none" smtClean="0">
              <a:latin typeface="Arial" panose="020B0604020202020204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25450" y="1719263"/>
            <a:ext cx="4038600" cy="4406900"/>
          </a:xfrm>
        </p:spPr>
        <p:txBody>
          <a:bodyPr/>
          <a:lstStyle/>
          <a:p>
            <a:pPr eaLnBrk="1" hangingPunct="1"/>
            <a:r>
              <a:rPr lang="es-CL" smtClean="0">
                <a:latin typeface="Arial" panose="020B0604020202020204" pitchFamily="34" charset="0"/>
              </a:rPr>
              <a:t>Arteria, vena, bronquio</a:t>
            </a:r>
          </a:p>
          <a:p>
            <a:pPr eaLnBrk="1" hangingPunct="1"/>
            <a:r>
              <a:rPr lang="es-CL" smtClean="0">
                <a:latin typeface="Arial" panose="020B0604020202020204" pitchFamily="34" charset="0"/>
              </a:rPr>
              <a:t>Cavidad residual ?</a:t>
            </a:r>
          </a:p>
          <a:p>
            <a:pPr eaLnBrk="1" hangingPunct="1"/>
            <a:r>
              <a:rPr lang="es-CL" smtClean="0">
                <a:latin typeface="Arial" panose="020B0604020202020204" pitchFamily="34" charset="0"/>
              </a:rPr>
              <a:t>Con o sin drenaje?</a:t>
            </a:r>
          </a:p>
        </p:txBody>
      </p:sp>
      <p:pic>
        <p:nvPicPr>
          <p:cNvPr id="33796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30400"/>
            <a:ext cx="3954462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 rot="648176">
            <a:off x="6743700" y="3622675"/>
            <a:ext cx="91440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33798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41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05" x="541338" y="6530975"/>
          <p14:tracePt t="42613" x="601663" y="6492875"/>
          <p14:tracePt t="42628" x="922338" y="6354763"/>
          <p14:tracePt t="42646" x="1082675" y="6240463"/>
          <p14:tracePt t="42663" x="1189038" y="6126163"/>
          <p14:tracePt t="42678" x="1257300" y="6019800"/>
          <p14:tracePt t="42696" x="1287463" y="5921375"/>
          <p14:tracePt t="42713" x="1333500" y="5821363"/>
          <p14:tracePt t="42729" x="1371600" y="5707063"/>
          <p14:tracePt t="42746" x="1425575" y="5562600"/>
          <p14:tracePt t="42763" x="1485900" y="5426075"/>
          <p14:tracePt t="42779" x="1524000" y="5273675"/>
          <p14:tracePt t="42797" x="1562100" y="5151438"/>
          <p14:tracePt t="42813" x="1592263" y="5045075"/>
          <p14:tracePt t="42813" x="1600200" y="4983163"/>
          <p14:tracePt t="42830" x="1630363" y="4899025"/>
          <p14:tracePt t="42847" x="1660525" y="4800600"/>
          <p14:tracePt t="42863" x="1684338" y="4740275"/>
          <p14:tracePt t="42879" x="1714500" y="4678363"/>
          <p14:tracePt t="42897" x="1752600" y="4594225"/>
          <p14:tracePt t="42913" x="1798638" y="4503738"/>
          <p14:tracePt t="42929" x="1858963" y="4419600"/>
          <p14:tracePt t="42947" x="1920875" y="4327525"/>
          <p14:tracePt t="42963" x="1965325" y="4244975"/>
          <p14:tracePt t="42980" x="2011363" y="4152900"/>
          <p14:tracePt t="42997" x="2035175" y="4092575"/>
          <p14:tracePt t="43013" x="2073275" y="4000500"/>
          <p14:tracePt t="43013" x="2073275" y="3984625"/>
          <p14:tracePt t="43031" x="2087563" y="3924300"/>
          <p14:tracePt t="43047" x="2087563" y="3870325"/>
          <p14:tracePt t="43063" x="2087563" y="3817938"/>
          <p14:tracePt t="43080" x="2087563" y="3763963"/>
          <p14:tracePt t="43096" x="2073275" y="3717925"/>
          <p14:tracePt t="43113" x="2049463" y="3679825"/>
          <p14:tracePt t="43130" x="2027238" y="3657600"/>
          <p14:tracePt t="43147" x="2019300" y="3649663"/>
          <p14:tracePt t="43163" x="2011363" y="3649663"/>
          <p14:tracePt t="43214" x="2003425" y="3649663"/>
          <p14:tracePt t="43238" x="1997075" y="3649663"/>
          <p14:tracePt t="43254" x="1989138" y="3649663"/>
          <p14:tracePt t="43270" x="1981200" y="3649663"/>
          <p14:tracePt t="43278" x="1973263" y="3649663"/>
          <p14:tracePt t="43286" x="1951038" y="3649663"/>
          <p14:tracePt t="43302" x="1935163" y="3649663"/>
          <p14:tracePt t="43313" x="1920875" y="3641725"/>
          <p14:tracePt t="43329" x="1905000" y="3635375"/>
          <p14:tracePt t="43346" x="1889125" y="3619500"/>
          <p14:tracePt t="43363" x="1866900" y="3589338"/>
          <p14:tracePt t="43379" x="1858963" y="3565525"/>
          <p14:tracePt t="43395" x="1858963" y="3535363"/>
          <p14:tracePt t="43395" x="1858963" y="3527425"/>
          <p14:tracePt t="43414" x="1858963" y="3513138"/>
          <p14:tracePt t="43414" x="1858963" y="3497263"/>
          <p14:tracePt t="43431" x="1844675" y="3475038"/>
          <p14:tracePt t="43447" x="1844675" y="3451225"/>
          <p14:tracePt t="43463" x="1836738" y="3436938"/>
          <p14:tracePt t="43479" x="1828800" y="3429000"/>
          <p14:tracePt t="43496" x="1820863" y="3429000"/>
          <p14:tracePt t="43512" x="1806575" y="3429000"/>
          <p14:tracePt t="43529" x="1774825" y="3429000"/>
          <p14:tracePt t="43547" x="1730375" y="3444875"/>
          <p14:tracePt t="43563" x="1668463" y="3475038"/>
          <p14:tracePt t="43580" x="1584325" y="3543300"/>
          <p14:tracePt t="43597" x="1524000" y="3597275"/>
          <p14:tracePt t="43597" x="1493838" y="3627438"/>
          <p14:tracePt t="43615" x="1470025" y="3673475"/>
          <p14:tracePt t="43629" x="1325563" y="3832225"/>
          <p14:tracePt t="43647" x="1249363" y="3970338"/>
          <p14:tracePt t="43663" x="1181100" y="4183063"/>
          <p14:tracePt t="43680" x="1089025" y="4441825"/>
          <p14:tracePt t="43696" x="1020763" y="4822825"/>
          <p14:tracePt t="43713" x="1020763" y="5280025"/>
          <p14:tracePt t="43729" x="1020763" y="5761038"/>
          <p14:tracePt t="43746" x="1020763" y="6218238"/>
          <p14:tracePt t="43763" x="1020763" y="6530975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>
                <a:solidFill>
                  <a:schemeClr val="accent1">
                    <a:lumMod val="75000"/>
                  </a:schemeClr>
                </a:solidFill>
                <a:latin typeface="Arial" charset="0"/>
                <a:ea typeface="+mj-ea"/>
                <a:cs typeface="+mj-cs"/>
              </a:rPr>
              <a:t>Problemas?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115300" cy="4525963"/>
          </a:xfrm>
        </p:spPr>
        <p:txBody>
          <a:bodyPr/>
          <a:lstStyle/>
          <a:p>
            <a:pPr eaLnBrk="1" hangingPunct="1"/>
            <a:r>
              <a:rPr lang="es-ES" smtClean="0">
                <a:latin typeface="Arial" panose="020B0604020202020204" pitchFamily="34" charset="0"/>
              </a:rPr>
              <a:t>Toracotomía quedó alta </a:t>
            </a:r>
          </a:p>
          <a:p>
            <a:pPr eaLnBrk="1" hangingPunct="1"/>
            <a:r>
              <a:rPr lang="es-ES" smtClean="0">
                <a:latin typeface="Arial" panose="020B0604020202020204" pitchFamily="34" charset="0"/>
              </a:rPr>
              <a:t>Secuestro no diagnosticado?</a:t>
            </a:r>
          </a:p>
          <a:p>
            <a:pPr eaLnBrk="1" hangingPunct="1"/>
            <a:r>
              <a:rPr lang="es-ES" smtClean="0">
                <a:latin typeface="Arial" panose="020B0604020202020204" pitchFamily="34" charset="0"/>
              </a:rPr>
              <a:t>Hemorragia intraoperatoria?</a:t>
            </a:r>
          </a:p>
          <a:p>
            <a:pPr eaLnBrk="1" hangingPunct="1"/>
            <a:endParaRPr lang="es-ES" smtClean="0">
              <a:latin typeface="Arial" panose="020B0604020202020204" pitchFamily="34" charset="0"/>
            </a:endParaRPr>
          </a:p>
          <a:p>
            <a:pPr eaLnBrk="1" hangingPunct="1"/>
            <a:r>
              <a:rPr lang="es-ES" smtClean="0">
                <a:solidFill>
                  <a:srgbClr val="4ADA4B"/>
                </a:solidFill>
                <a:latin typeface="Arial" panose="020B0604020202020204" pitchFamily="34" charset="0"/>
              </a:rPr>
              <a:t>NO PIERDA LA CALMA</a:t>
            </a:r>
          </a:p>
          <a:p>
            <a:pPr eaLnBrk="1" hangingPunct="1"/>
            <a:r>
              <a:rPr lang="es-ES" smtClean="0">
                <a:solidFill>
                  <a:srgbClr val="4ADA4B"/>
                </a:solidFill>
                <a:latin typeface="Arial" panose="020B0604020202020204" pitchFamily="34" charset="0"/>
              </a:rPr>
              <a:t>PIDA Y ACEPTE AYUDA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3937" r="10629" b="11024"/>
          <a:stretch>
            <a:fillRect/>
          </a:stretch>
        </p:blipFill>
        <p:spPr>
          <a:xfrm>
            <a:off x="755650" y="1557338"/>
            <a:ext cx="6859588" cy="5168900"/>
          </a:xfrm>
          <a:noFill/>
        </p:spPr>
      </p:pic>
      <p:pic>
        <p:nvPicPr>
          <p:cNvPr id="34821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Marcador de contenido 2" descr="DSC_1471.jpg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r="1894"/>
          <a:stretch>
            <a:fillRect/>
          </a:stretch>
        </p:blipFill>
        <p:spPr>
          <a:xfrm>
            <a:off x="179388" y="260350"/>
            <a:ext cx="8837612" cy="6280150"/>
          </a:xfrm>
        </p:spPr>
      </p:pic>
      <p:pic>
        <p:nvPicPr>
          <p:cNvPr id="35843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sz="400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BIOPSIA PULMONAR</a:t>
            </a:r>
            <a:endParaRPr lang="es-ES" sz="4000" smtClean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92163" y="1600200"/>
            <a:ext cx="8351837" cy="5257800"/>
          </a:xfrm>
        </p:spPr>
        <p:txBody>
          <a:bodyPr/>
          <a:lstStyle/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Abierta, toracotomía mínima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Video asistida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V.T.C.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Qué quiero biopsiar ?</a:t>
            </a:r>
          </a:p>
        </p:txBody>
      </p:sp>
      <p:pic>
        <p:nvPicPr>
          <p:cNvPr id="36868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57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7813"/>
            <a:ext cx="8435975" cy="11398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ANTES DE OPERAR</a:t>
            </a:r>
            <a:endParaRPr lang="es-ES" smtClean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844675"/>
            <a:ext cx="8229600" cy="4525963"/>
          </a:xfrm>
        </p:spPr>
        <p:txBody>
          <a:bodyPr/>
          <a:lstStyle/>
          <a:p>
            <a:pPr eaLnBrk="1" hangingPunct="1"/>
            <a:r>
              <a:rPr lang="es-CL" smtClean="0">
                <a:latin typeface="Arial" panose="020B0604020202020204" pitchFamily="34" charset="0"/>
              </a:rPr>
              <a:t>Imágenes actualizadas</a:t>
            </a:r>
          </a:p>
          <a:p>
            <a:pPr eaLnBrk="1" hangingPunct="1"/>
            <a:r>
              <a:rPr lang="es-CL" smtClean="0">
                <a:latin typeface="Arial" panose="020B0604020202020204" pitchFamily="34" charset="0"/>
              </a:rPr>
              <a:t>Exámenes preoperatorios</a:t>
            </a:r>
          </a:p>
          <a:p>
            <a:pPr eaLnBrk="1" hangingPunct="1"/>
            <a:r>
              <a:rPr lang="es-CL" smtClean="0">
                <a:latin typeface="Arial" panose="020B0604020202020204" pitchFamily="34" charset="0"/>
              </a:rPr>
              <a:t>Consentimiento informado</a:t>
            </a:r>
          </a:p>
          <a:p>
            <a:pPr eaLnBrk="1" hangingPunct="1"/>
            <a:r>
              <a:rPr lang="es-CL" smtClean="0">
                <a:latin typeface="Arial" panose="020B0604020202020204" pitchFamily="34" charset="0"/>
              </a:rPr>
              <a:t>Cama en UTI</a:t>
            </a:r>
          </a:p>
          <a:p>
            <a:pPr eaLnBrk="1" hangingPunct="1"/>
            <a:r>
              <a:rPr lang="es-CL" smtClean="0">
                <a:latin typeface="Arial" panose="020B0604020202020204" pitchFamily="34" charset="0"/>
              </a:rPr>
              <a:t>Instrumental quirúrgico</a:t>
            </a:r>
          </a:p>
          <a:p>
            <a:pPr eaLnBrk="1" hangingPunct="1"/>
            <a:r>
              <a:rPr lang="es-CL" smtClean="0">
                <a:latin typeface="Arial" panose="020B0604020202020204" pitchFamily="34" charset="0"/>
              </a:rPr>
              <a:t>Drenaje y trampa</a:t>
            </a:r>
          </a:p>
          <a:p>
            <a:pPr eaLnBrk="1" hangingPunct="1"/>
            <a:r>
              <a:rPr lang="es-CL" smtClean="0">
                <a:latin typeface="Arial" panose="020B0604020202020204" pitchFamily="34" charset="0"/>
              </a:rPr>
              <a:t>Posición del paciente</a:t>
            </a:r>
          </a:p>
          <a:p>
            <a:pPr eaLnBrk="1" hangingPunct="1"/>
            <a:r>
              <a:rPr lang="es-CL" smtClean="0">
                <a:latin typeface="Arial" panose="020B0604020202020204" pitchFamily="34" charset="0"/>
              </a:rPr>
              <a:t>Cirujano calificado</a:t>
            </a:r>
          </a:p>
          <a:p>
            <a:pPr eaLnBrk="1" hangingPunct="1"/>
            <a:endParaRPr lang="es-CL" smtClean="0">
              <a:latin typeface="Arial" panose="020B0604020202020204" pitchFamily="34" charset="0"/>
            </a:endParaRPr>
          </a:p>
          <a:p>
            <a:pPr eaLnBrk="1" hangingPunct="1"/>
            <a:endParaRPr lang="es-ES" smtClean="0">
              <a:latin typeface="Arial" panose="020B0604020202020204" pitchFamily="34" charset="0"/>
            </a:endParaRPr>
          </a:p>
        </p:txBody>
      </p:sp>
      <p:pic>
        <p:nvPicPr>
          <p:cNvPr id="10244" name="Imagen 1" descr="AA0392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7739">
            <a:off x="5471319" y="2226469"/>
            <a:ext cx="4135438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>
            <a:spLocks noChangeArrowheads="1"/>
          </p:cNvSpPr>
          <p:nvPr/>
        </p:nvSpPr>
        <p:spPr bwMode="auto">
          <a:xfrm>
            <a:off x="2195513" y="5956300"/>
            <a:ext cx="6337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>
                <a:solidFill>
                  <a:srgbClr val="FF0000"/>
                </a:solidFill>
                <a:latin typeface="Avenir Black Oblique" charset="0"/>
              </a:rPr>
              <a:t>La cirugía está hecha de detalles</a:t>
            </a:r>
          </a:p>
        </p:txBody>
      </p:sp>
      <p:pic>
        <p:nvPicPr>
          <p:cNvPr id="10246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337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205" x="403225" y="6537325"/>
          <p14:tracePt t="44213" x="411163" y="6523038"/>
          <p14:tracePt t="44222" x="411163" y="6507163"/>
          <p14:tracePt t="44235" x="427038" y="6477000"/>
          <p14:tracePt t="44252" x="427038" y="6484938"/>
          <p14:tracePt t="44446" x="441325" y="6492875"/>
          <p14:tracePt t="44453" x="457200" y="6507163"/>
          <p14:tracePt t="44468" x="473075" y="6515100"/>
          <p14:tracePt t="44486" x="479425" y="6515100"/>
          <p14:tracePt t="44502" x="487363" y="6523038"/>
          <p14:tracePt t="44862" x="487363" y="6530975"/>
          <p14:tracePt t="44910" x="487363" y="6537325"/>
          <p14:tracePt t="44926" x="487363" y="6545263"/>
          <p14:tracePt t="44933" x="487363" y="6553200"/>
          <p14:tracePt t="44942" x="487363" y="6561138"/>
          <p14:tracePt t="122088" x="571500" y="6469063"/>
          <p14:tracePt t="122097" x="579438" y="6400800"/>
          <p14:tracePt t="122109" x="609600" y="6232525"/>
          <p14:tracePt t="122126" x="617538" y="6103938"/>
          <p14:tracePt t="122142" x="647700" y="5959475"/>
          <p14:tracePt t="122159" x="677863" y="5875338"/>
          <p14:tracePt t="122159" x="701675" y="5851525"/>
          <p14:tracePt t="122176" x="685800" y="5821363"/>
          <p14:tracePt t="122561" x="677863" y="5821363"/>
          <p14:tracePt t="122577" x="677863" y="5829300"/>
          <p14:tracePt t="122584" x="677863" y="5845175"/>
          <p14:tracePt t="122593" x="677863" y="5927725"/>
          <p14:tracePt t="122609" x="669925" y="6011863"/>
          <p14:tracePt t="122626" x="639763" y="6118225"/>
          <p14:tracePt t="122642" x="617538" y="6180138"/>
          <p14:tracePt t="122659" x="617538" y="6210300"/>
          <p14:tracePt t="122676" x="617538" y="6232525"/>
          <p14:tracePt t="122692" x="617538" y="6240463"/>
          <p14:tracePt t="122708" x="617538" y="6256338"/>
          <p14:tracePt t="122776" x="617538" y="6264275"/>
          <p14:tracePt t="122794" x="617538" y="6270625"/>
          <p14:tracePt t="122800" x="617538" y="6278563"/>
          <p14:tracePt t="122840" x="617538" y="6286500"/>
          <p14:tracePt t="123000" x="617538" y="6294438"/>
          <p14:tracePt t="123016" x="617538" y="6302375"/>
          <p14:tracePt t="123040" x="609600" y="6316663"/>
          <p14:tracePt t="123056" x="609600" y="6324600"/>
          <p14:tracePt t="123088" x="609600" y="6332538"/>
          <p14:tracePt t="123096" x="601663" y="6332538"/>
          <p14:tracePt t="123109" x="601663" y="6362700"/>
          <p14:tracePt t="123126" x="601663" y="6384925"/>
          <p14:tracePt t="123142" x="609600" y="6416675"/>
          <p14:tracePt t="123159" x="639763" y="6446838"/>
          <p14:tracePt t="123159" x="655638" y="6461125"/>
          <p14:tracePt t="123176" x="677863" y="6507163"/>
          <p14:tracePt t="123193" x="685800" y="6545263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>
              <a:defRPr/>
            </a:pPr>
            <a:r>
              <a:rPr lang="es-ES" dirty="0" smtClean="0">
                <a:ea typeface="ＭＳ Ｐゴシック" charset="0"/>
              </a:rPr>
              <a:t>considere</a:t>
            </a:r>
            <a:endParaRPr lang="es-ES" dirty="0">
              <a:ea typeface="ＭＳ Ｐゴシック" charset="0"/>
            </a:endParaRPr>
          </a:p>
        </p:txBody>
      </p:sp>
      <p:pic>
        <p:nvPicPr>
          <p:cNvPr id="37891" name="Marcador de contenido 5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" t="1926" r="2071" b="-1657"/>
          <a:stretch>
            <a:fillRect/>
          </a:stretch>
        </p:blipFill>
        <p:spPr>
          <a:xfrm>
            <a:off x="395288" y="1709738"/>
            <a:ext cx="3384550" cy="2582862"/>
          </a:xfrm>
        </p:spPr>
      </p:pic>
      <p:pic>
        <p:nvPicPr>
          <p:cNvPr id="37892" name="Marcador de contenido 6"/>
          <p:cNvPicPr>
            <a:picLocks noGrp="1" noChangeAspect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5" t="620" r="3000" b="-870"/>
          <a:stretch>
            <a:fillRect/>
          </a:stretch>
        </p:blipFill>
        <p:spPr>
          <a:xfrm>
            <a:off x="323850" y="4195763"/>
            <a:ext cx="3455988" cy="2630487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8" r="-9488"/>
          <a:stretch>
            <a:fillRect/>
          </a:stretch>
        </p:blipFill>
        <p:spPr>
          <a:xfrm>
            <a:off x="4421188" y="1600200"/>
            <a:ext cx="4265612" cy="4781550"/>
          </a:xfrm>
        </p:spPr>
      </p:pic>
      <p:pic>
        <p:nvPicPr>
          <p:cNvPr id="37894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9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7" x="952500" y="6507163"/>
          <p14:tracePt t="765" x="998538" y="6477000"/>
          <p14:tracePt t="776" x="1120775" y="6416675"/>
          <p14:tracePt t="791" x="1273175" y="6378575"/>
          <p14:tracePt t="807" x="1431925" y="6354763"/>
          <p14:tracePt t="825" x="1592263" y="6378575"/>
          <p14:tracePt t="841" x="1638300" y="6408738"/>
          <p14:tracePt t="857" x="1630363" y="6408738"/>
          <p14:tracePt t="886" x="1622425" y="6392863"/>
          <p14:tracePt t="894" x="1622425" y="6362700"/>
          <p14:tracePt t="907" x="1638300" y="6256338"/>
          <p14:tracePt t="907" x="1660525" y="6218238"/>
          <p14:tracePt t="927" x="1706563" y="6164263"/>
          <p14:tracePt t="941" x="1874838" y="6057900"/>
          <p14:tracePt t="959" x="2011363" y="6011863"/>
          <p14:tracePt t="975" x="2111375" y="5965825"/>
          <p14:tracePt t="992" x="2149475" y="5927725"/>
          <p14:tracePt t="1008" x="2201863" y="5883275"/>
          <p14:tracePt t="1025" x="2239963" y="5837238"/>
          <p14:tracePt t="1041" x="2278063" y="5799138"/>
          <p14:tracePt t="1057" x="2324100" y="5730875"/>
          <p14:tracePt t="1074" x="2392363" y="5661025"/>
          <p14:tracePt t="1090" x="2454275" y="5584825"/>
          <p14:tracePt t="1107" x="2506663" y="5516563"/>
          <p14:tracePt t="1107" x="2522538" y="5486400"/>
          <p14:tracePt t="1125" x="2544763" y="5464175"/>
          <p14:tracePt t="1140" x="2613025" y="5387975"/>
          <p14:tracePt t="1158" x="2644775" y="5326063"/>
          <p14:tracePt t="1174" x="2659063" y="5311775"/>
          <p14:tracePt t="1190" x="2682875" y="5295900"/>
          <p14:tracePt t="1207" x="2682875" y="5280025"/>
          <p14:tracePt t="1349" x="2682875" y="5273675"/>
          <p14:tracePt t="1357" x="2682875" y="5265738"/>
          <p14:tracePt t="1365" x="2674938" y="5257800"/>
          <p14:tracePt t="1374" x="2651125" y="5235575"/>
          <p14:tracePt t="1390" x="2628900" y="5197475"/>
          <p14:tracePt t="1407" x="2582863" y="5165725"/>
          <p14:tracePt t="1424" x="2544763" y="5135563"/>
          <p14:tracePt t="1440" x="2514600" y="5113338"/>
          <p14:tracePt t="1457" x="2498725" y="5083175"/>
          <p14:tracePt t="1474" x="2446338" y="5051425"/>
          <p14:tracePt t="1490" x="2416175" y="5021263"/>
          <p14:tracePt t="1507" x="2362200" y="4975225"/>
          <p14:tracePt t="1507" x="2339975" y="4960938"/>
          <p14:tracePt t="1526" x="2316163" y="4945063"/>
          <p14:tracePt t="1540" x="2209800" y="4899025"/>
          <p14:tracePt t="1558" x="2149475" y="4884738"/>
          <p14:tracePt t="1574" x="2049463" y="4868863"/>
          <p14:tracePt t="1590" x="1943100" y="4868863"/>
          <p14:tracePt t="1608" x="1836738" y="4868863"/>
          <p14:tracePt t="1624" x="1752600" y="4868863"/>
          <p14:tracePt t="1640" x="1654175" y="4868863"/>
          <p14:tracePt t="1658" x="1570038" y="4868863"/>
          <p14:tracePt t="1674" x="1470025" y="4892675"/>
          <p14:tracePt t="1690" x="1393825" y="4937125"/>
          <p14:tracePt t="1707" x="1279525" y="5021263"/>
          <p14:tracePt t="1724" x="1158875" y="5197475"/>
          <p14:tracePt t="1741" x="1058863" y="5380038"/>
          <p14:tracePt t="1758" x="1012825" y="5546725"/>
          <p14:tracePt t="1774" x="1006475" y="5676900"/>
          <p14:tracePt t="1792" x="1012825" y="5791200"/>
          <p14:tracePt t="1807" x="1066800" y="5867400"/>
          <p14:tracePt t="1824" x="1143000" y="5943600"/>
          <p14:tracePt t="1841" x="1257300" y="5997575"/>
          <p14:tracePt t="1857" x="1417638" y="6035675"/>
          <p14:tracePt t="1874" x="1646238" y="6042025"/>
          <p14:tracePt t="1891" x="1897063" y="6042025"/>
          <p14:tracePt t="1907" x="2087563" y="6042025"/>
          <p14:tracePt t="1907" x="2155825" y="6042025"/>
          <p14:tracePt t="1925" x="2232025" y="6042025"/>
          <p14:tracePt t="1940" x="2378075" y="6011863"/>
          <p14:tracePt t="1958" x="2460625" y="5981700"/>
          <p14:tracePt t="1976" x="2492375" y="5959475"/>
          <p14:tracePt t="1991" x="2530475" y="5935663"/>
          <p14:tracePt t="2007" x="2574925" y="5913438"/>
          <p14:tracePt t="2025" x="2590800" y="5897563"/>
          <p14:tracePt t="2040" x="2606675" y="5889625"/>
          <p14:tracePt t="2057" x="2620963" y="5883275"/>
          <p14:tracePt t="2074" x="2628900" y="5883275"/>
          <p14:tracePt t="2117" x="2636838" y="5883275"/>
          <p14:tracePt t="2189" x="2659063" y="5883275"/>
          <p14:tracePt t="2197" x="2689225" y="5883275"/>
          <p14:tracePt t="2207" x="2751138" y="5889625"/>
          <p14:tracePt t="2224" x="2903538" y="5921375"/>
          <p14:tracePt t="2241" x="3086100" y="5921375"/>
          <p14:tracePt t="2258" x="3276600" y="5921375"/>
          <p14:tracePt t="2274" x="3421063" y="5913438"/>
          <p14:tracePt t="2292" x="3497263" y="5883275"/>
          <p14:tracePt t="2308" x="3551238" y="5851525"/>
          <p14:tracePt t="2308" x="3565525" y="5837238"/>
          <p14:tracePt t="2325" x="3573463" y="5821363"/>
          <p14:tracePt t="2340" x="3597275" y="5775325"/>
          <p14:tracePt t="2359" x="3597275" y="5737225"/>
          <p14:tracePt t="2374" x="3597275" y="5707063"/>
          <p14:tracePt t="2390" x="3597275" y="5668963"/>
          <p14:tracePt t="2407" x="3597275" y="5646738"/>
          <p14:tracePt t="2424" x="3589338" y="5630863"/>
          <p14:tracePt t="2440" x="3581400" y="5630863"/>
          <p14:tracePt t="2456" x="3581400" y="5622925"/>
          <p14:tracePt t="2473" x="3573463" y="5622925"/>
          <p14:tracePt t="2490" x="3565525" y="5622925"/>
          <p14:tracePt t="2506" x="3559175" y="5622925"/>
          <p14:tracePt t="2523" x="3551238" y="5622925"/>
          <p14:tracePt t="2541" x="3543300" y="5622925"/>
          <p14:tracePt t="2557" x="3521075" y="5622925"/>
          <p14:tracePt t="2822" x="3475038" y="5622925"/>
          <p14:tracePt t="2829" x="3413125" y="5600700"/>
          <p14:tracePt t="2840" x="3254375" y="5562600"/>
          <p14:tracePt t="2857" x="3094038" y="5516563"/>
          <p14:tracePt t="2874" x="2963863" y="5508625"/>
          <p14:tracePt t="2891" x="2841625" y="5486400"/>
          <p14:tracePt t="2907" x="2765425" y="5486400"/>
          <p14:tracePt t="2907" x="2720975" y="5486400"/>
          <p14:tracePt t="2925" x="2705100" y="5486400"/>
          <p14:tracePt t="2940" x="2659063" y="5486400"/>
          <p14:tracePt t="2958" x="2651125" y="5486400"/>
          <p14:tracePt t="2974" x="2636838" y="5486400"/>
          <p14:tracePt t="2990" x="2628900" y="5486400"/>
          <p14:tracePt t="3007" x="2606675" y="5494338"/>
          <p14:tracePt t="3025" x="2574925" y="5516563"/>
          <p14:tracePt t="3041" x="2544763" y="5532438"/>
          <p14:tracePt t="3058" x="2492375" y="5546725"/>
          <p14:tracePt t="3074" x="2468563" y="5562600"/>
          <p14:tracePt t="3090" x="2454275" y="5562600"/>
          <p14:tracePt t="3108" x="2438400" y="5570538"/>
          <p14:tracePt t="3124" x="2430463" y="5570538"/>
          <p14:tracePt t="3140" x="2392363" y="5562600"/>
          <p14:tracePt t="3158" x="2308225" y="5532438"/>
          <p14:tracePt t="3174" x="2239963" y="5478463"/>
          <p14:tracePt t="3191" x="2111375" y="5418138"/>
          <p14:tracePt t="3207" x="2027238" y="5372100"/>
          <p14:tracePt t="3225" x="1943100" y="5326063"/>
          <p14:tracePt t="3241" x="1897063" y="5287963"/>
          <p14:tracePt t="3241" x="1882775" y="5273675"/>
          <p14:tracePt t="3261" x="1844675" y="5257800"/>
          <p14:tracePt t="3273" x="1806575" y="5235575"/>
          <p14:tracePt t="3273" x="1768475" y="5211763"/>
          <p14:tracePt t="3294" x="1752600" y="5211763"/>
          <p14:tracePt t="3307" x="1714500" y="5203825"/>
          <p14:tracePt t="3307" x="1684338" y="5203825"/>
          <p14:tracePt t="3325" x="1630363" y="5203825"/>
          <p14:tracePt t="3325" x="1592263" y="5203825"/>
          <p14:tracePt t="3342" x="1493838" y="5203825"/>
          <p14:tracePt t="3358" x="1417638" y="5203825"/>
          <p14:tracePt t="3374" x="1371600" y="5203825"/>
          <p14:tracePt t="3391" x="1317625" y="5211763"/>
          <p14:tracePt t="3407" x="1287463" y="5235575"/>
          <p14:tracePt t="3424" x="1235075" y="5273675"/>
          <p14:tracePt t="3440" x="1196975" y="5295900"/>
          <p14:tracePt t="3458" x="1173163" y="5326063"/>
          <p14:tracePt t="3474" x="1165225" y="5349875"/>
          <p14:tracePt t="3491" x="1158875" y="5364163"/>
          <p14:tracePt t="3507" x="1158875" y="5380038"/>
          <p14:tracePt t="3507" x="1173163" y="5394325"/>
          <p14:tracePt t="3525" x="1181100" y="5402263"/>
          <p14:tracePt t="3540" x="1257300" y="5464175"/>
          <p14:tracePt t="3558" x="1363663" y="5516563"/>
          <p14:tracePt t="3575" x="1493838" y="5584825"/>
          <p14:tracePt t="3591" x="1616075" y="5630863"/>
          <p14:tracePt t="3607" x="1752600" y="5661025"/>
          <p14:tracePt t="3625" x="1851025" y="5668963"/>
          <p14:tracePt t="3641" x="1905000" y="5668963"/>
          <p14:tracePt t="3657" x="1920875" y="5668963"/>
          <p14:tracePt t="3673" x="1943100" y="5661025"/>
          <p14:tracePt t="3691" x="1951038" y="5646738"/>
          <p14:tracePt t="3707" x="1965325" y="5638800"/>
          <p14:tracePt t="3707" x="1965325" y="5630863"/>
          <p14:tracePt t="3726" x="1965325" y="5622925"/>
          <p14:tracePt t="3740" x="1989138" y="5584825"/>
          <p14:tracePt t="3758" x="1997075" y="5584825"/>
          <p14:tracePt t="3775" x="1997075" y="5578475"/>
          <p14:tracePt t="3790" x="2003425" y="5578475"/>
          <p14:tracePt t="3925" x="2011363" y="5578475"/>
          <p14:tracePt t="3933" x="2019300" y="5578475"/>
          <p14:tracePt t="3942" x="2035175" y="5578475"/>
          <p14:tracePt t="3959" x="2073275" y="5584825"/>
          <p14:tracePt t="3975" x="2133600" y="5600700"/>
          <p14:tracePt t="3992" x="2225675" y="5608638"/>
          <p14:tracePt t="4007" x="2316163" y="5608638"/>
          <p14:tracePt t="4025" x="2384425" y="5608638"/>
          <p14:tracePt t="4041" x="2438400" y="5608638"/>
          <p14:tracePt t="4057" x="2468563" y="5608638"/>
          <p14:tracePt t="4074" x="2484438" y="5600700"/>
          <p14:tracePt t="4090" x="2492375" y="5592763"/>
          <p14:tracePt t="4107" x="2506663" y="5578475"/>
          <p14:tracePt t="4124" x="2506663" y="5562600"/>
          <p14:tracePt t="4149" x="2506663" y="5570538"/>
          <p14:tracePt t="4463" x="2498725" y="5578475"/>
          <p14:tracePt t="4469" x="2498725" y="5584825"/>
          <p14:tracePt t="4477" x="2498725" y="5600700"/>
          <p14:tracePt t="4490" x="2492375" y="5616575"/>
          <p14:tracePt t="4507" x="2492375" y="5630863"/>
          <p14:tracePt t="4507" x="2492375" y="5646738"/>
          <p14:tracePt t="4526" x="2484438" y="5646738"/>
          <p14:tracePt t="4541" x="2484438" y="5668963"/>
          <p14:tracePt t="4558" x="2484438" y="5676900"/>
          <p14:tracePt t="4574" x="2484438" y="5684838"/>
          <p14:tracePt t="4613" x="2476500" y="5692775"/>
          <p14:tracePt t="4621" x="2468563" y="5699125"/>
          <p14:tracePt t="4637" x="2460625" y="5699125"/>
          <p14:tracePt t="4701" x="2446338" y="5699125"/>
          <p14:tracePt t="4709" x="2430463" y="5684838"/>
          <p14:tracePt t="4724" x="2400300" y="5661025"/>
          <p14:tracePt t="4742" x="2384425" y="5646738"/>
          <p14:tracePt t="4758" x="2362200" y="5622925"/>
          <p14:tracePt t="4774" x="2339975" y="5600700"/>
          <p14:tracePt t="4791" x="2324100" y="5584825"/>
          <p14:tracePt t="4807" x="2293938" y="5554663"/>
          <p14:tracePt t="4824" x="2278063" y="5540375"/>
          <p14:tracePt t="4841" x="2232025" y="5524500"/>
          <p14:tracePt t="4858" x="2193925" y="5502275"/>
          <p14:tracePt t="4874" x="2133600" y="5470525"/>
          <p14:tracePt t="4891" x="2095500" y="5464175"/>
          <p14:tracePt t="4907" x="2041525" y="5456238"/>
          <p14:tracePt t="4907" x="2011363" y="5448300"/>
          <p14:tracePt t="4926" x="1997075" y="5448300"/>
          <p14:tracePt t="4940" x="1905000" y="5448300"/>
          <p14:tracePt t="4958" x="1858963" y="5448300"/>
          <p14:tracePt t="4975" x="1836738" y="5448300"/>
          <p14:tracePt t="4990" x="1806575" y="5448300"/>
          <p14:tracePt t="5008" x="1782763" y="5456238"/>
          <p14:tracePt t="5024" x="1774825" y="5456238"/>
          <p14:tracePt t="5040" x="1744663" y="5464175"/>
          <p14:tracePt t="5057" x="1744663" y="5486400"/>
          <p14:tracePt t="5074" x="1744663" y="5508625"/>
          <p14:tracePt t="5091" x="1744663" y="5524500"/>
          <p14:tracePt t="5107" x="1752600" y="5554663"/>
          <p14:tracePt t="5107" x="1760538" y="5570538"/>
          <p14:tracePt t="5126" x="1790700" y="5578475"/>
          <p14:tracePt t="5140" x="1882775" y="5584825"/>
          <p14:tracePt t="5158" x="1958975" y="5584825"/>
          <p14:tracePt t="5174" x="2041525" y="5584825"/>
          <p14:tracePt t="5191" x="2133600" y="5584825"/>
          <p14:tracePt t="5208" x="2209800" y="5584825"/>
          <p14:tracePt t="5224" x="2270125" y="5584825"/>
          <p14:tracePt t="5241" x="2332038" y="5584825"/>
          <p14:tracePt t="5258" x="2370138" y="5584825"/>
          <p14:tracePt t="5276" x="2422525" y="5584825"/>
          <p14:tracePt t="5276" x="2430463" y="5584825"/>
          <p14:tracePt t="5295" x="2446338" y="5584825"/>
          <p14:tracePt t="5309" x="2484438" y="5584825"/>
          <p14:tracePt t="5326" x="2522538" y="5600700"/>
          <p14:tracePt t="5341" x="2667000" y="5692775"/>
          <p14:tracePt t="5359" x="2751138" y="5730875"/>
          <p14:tracePt t="5375" x="2865438" y="5775325"/>
          <p14:tracePt t="5392" x="2979738" y="5829300"/>
          <p14:tracePt t="5409" x="3048000" y="5845175"/>
          <p14:tracePt t="5425" x="3070225" y="5867400"/>
          <p14:tracePt t="5442" x="3078163" y="5867400"/>
          <p14:tracePt t="5458" x="3086100" y="5867400"/>
          <p14:tracePt t="5486" x="3094038" y="5867400"/>
          <p14:tracePt t="14341" x="3124200" y="5867400"/>
          <p14:tracePt t="14735" x="3146425" y="5867400"/>
          <p14:tracePt t="14743" x="3154363" y="5859463"/>
          <p14:tracePt t="14751" x="3170238" y="5851525"/>
          <p14:tracePt t="14760" x="3162300" y="5851525"/>
          <p14:tracePt t="14975" x="3146425" y="5851525"/>
          <p14:tracePt t="14982" x="3132138" y="5851525"/>
          <p14:tracePt t="14992" x="3094038" y="5851525"/>
          <p14:tracePt t="15009" x="3070225" y="5851525"/>
          <p14:tracePt t="15025" x="3040063" y="5851525"/>
          <p14:tracePt t="15042" x="3009900" y="5851525"/>
          <p14:tracePt t="15059" x="2971800" y="5851525"/>
          <p14:tracePt t="15075" x="2941638" y="5851525"/>
          <p14:tracePt t="15092" x="2911475" y="5851525"/>
          <p14:tracePt t="15109" x="2887663" y="5851525"/>
          <p14:tracePt t="15109" x="2873375" y="5851525"/>
          <p14:tracePt t="15126" x="2865438" y="5851525"/>
          <p14:tracePt t="15142" x="2857500" y="5851525"/>
          <p14:tracePt t="15159" x="2841625" y="5851525"/>
          <p14:tracePt t="15175" x="2835275" y="5859463"/>
          <p14:tracePt t="15191" x="2819400" y="5859463"/>
          <p14:tracePt t="15208" x="2811463" y="5867400"/>
          <p14:tracePt t="15225" x="2803525" y="5867400"/>
          <p14:tracePt t="15241" x="2803525" y="5875338"/>
          <p14:tracePt t="15269" x="2811463" y="5883275"/>
          <p14:tracePt t="15301" x="2849563" y="5875338"/>
          <p14:tracePt t="15309" x="2941638" y="5813425"/>
          <p14:tracePt t="15326" x="3063875" y="5768975"/>
          <p14:tracePt t="15342" x="3192463" y="5676900"/>
          <p14:tracePt t="15359" x="3260725" y="5592763"/>
          <p14:tracePt t="15375" x="3330575" y="5532438"/>
          <p14:tracePt t="15392" x="3360738" y="5486400"/>
          <p14:tracePt t="15408" x="3360738" y="5448300"/>
          <p14:tracePt t="15425" x="3360738" y="5410200"/>
          <p14:tracePt t="15442" x="3344863" y="5380038"/>
          <p14:tracePt t="15458" x="3298825" y="5349875"/>
          <p14:tracePt t="15475" x="3268663" y="5326063"/>
          <p14:tracePt t="15492" x="3268663" y="5318125"/>
          <p14:tracePt t="15508" x="3260725" y="5318125"/>
          <p14:tracePt t="15558" x="3246438" y="5318125"/>
          <p14:tracePt t="15565" x="3200400" y="5318125"/>
          <p14:tracePt t="15575" x="3108325" y="5380038"/>
          <p14:tracePt t="15592" x="3048000" y="5426075"/>
          <p14:tracePt t="15608" x="3017838" y="5470525"/>
          <p14:tracePt t="15625" x="3001963" y="5502275"/>
          <p14:tracePt t="15642" x="2994025" y="5508625"/>
          <p14:tracePt t="15659" x="2994025" y="5516563"/>
          <p14:tracePt t="15674" x="2994025" y="5524500"/>
          <p14:tracePt t="15691" x="2994025" y="5540375"/>
          <p14:tracePt t="15708" x="2994025" y="5578475"/>
          <p14:tracePt t="15708" x="2994025" y="5600700"/>
          <p14:tracePt t="15726" x="2994025" y="5638800"/>
          <p14:tracePt t="15742" x="3009900" y="5684838"/>
          <p14:tracePt t="15759" x="3040063" y="5722938"/>
          <p14:tracePt t="15775" x="3055938" y="5737225"/>
          <p14:tracePt t="15792" x="3070225" y="5745163"/>
          <p14:tracePt t="15809" x="3108325" y="5745163"/>
          <p14:tracePt t="15825" x="3184525" y="5707063"/>
          <p14:tracePt t="15842" x="3230563" y="5676900"/>
          <p14:tracePt t="15858" x="3276600" y="5654675"/>
          <p14:tracePt t="15875" x="3306763" y="5646738"/>
          <p14:tracePt t="15892" x="3314700" y="5638800"/>
          <p14:tracePt t="15908" x="3322638" y="5638800"/>
          <p14:tracePt t="15925" x="3330575" y="5638800"/>
          <p14:tracePt t="15990" x="3336925" y="5638800"/>
          <p14:tracePt t="16005" x="3344863" y="5646738"/>
          <p14:tracePt t="16013" x="3352800" y="5654675"/>
          <p14:tracePt t="16025" x="3352800" y="5661025"/>
          <p14:tracePt t="16041" x="3352800" y="5668963"/>
          <p14:tracePt t="16058" x="3352800" y="5676900"/>
          <p14:tracePt t="16075" x="3344863" y="5684838"/>
          <p14:tracePt t="16109" x="3336925" y="5692775"/>
          <p14:tracePt t="16117" x="3306763" y="5692775"/>
          <p14:tracePt t="16126" x="3246438" y="5692775"/>
          <p14:tracePt t="16142" x="3208338" y="5692775"/>
          <p14:tracePt t="16159" x="3178175" y="5692775"/>
          <p14:tracePt t="16175" x="3154363" y="5692775"/>
          <p14:tracePt t="16192" x="3146425" y="5692775"/>
          <p14:tracePt t="16208" x="3140075" y="5692775"/>
          <p14:tracePt t="16225" x="3108325" y="5692775"/>
          <p14:tracePt t="16242" x="3094038" y="5692775"/>
          <p14:tracePt t="16259" x="3086100" y="5692775"/>
          <p14:tracePt t="16275" x="3070225" y="5692775"/>
          <p14:tracePt t="16292" x="3063875" y="5692775"/>
          <p14:tracePt t="16309" x="3055938" y="5692775"/>
          <p14:tracePt t="16365" x="3048000" y="5692775"/>
          <p14:tracePt t="16389" x="3040063" y="5692775"/>
          <p14:tracePt t="16398" x="3055938" y="5692775"/>
          <p14:tracePt t="16485" x="3086100" y="5692775"/>
          <p14:tracePt t="16494" x="3116263" y="5692775"/>
          <p14:tracePt t="16508" x="3192463" y="5692775"/>
          <p14:tracePt t="16508" x="3216275" y="5692775"/>
          <p14:tracePt t="16526" x="3246438" y="5692775"/>
          <p14:tracePt t="16542" x="3254375" y="5692775"/>
          <p14:tracePt t="16558" x="3260725" y="5692775"/>
          <p14:tracePt t="16590" x="3268663" y="5684838"/>
          <p14:tracePt t="16637" x="3268663" y="5676900"/>
          <p14:tracePt t="16662" x="3254375" y="5676900"/>
          <p14:tracePt t="16669" x="3230563" y="5676900"/>
          <p14:tracePt t="16685" x="3216275" y="5676900"/>
          <p14:tracePt t="16694" x="3192463" y="5676900"/>
          <p14:tracePt t="16708" x="3108325" y="5676900"/>
          <p14:tracePt t="16726" x="3048000" y="5676900"/>
          <p14:tracePt t="16742" x="2994025" y="5676900"/>
          <p14:tracePt t="16759" x="2949575" y="5676900"/>
          <p14:tracePt t="16776" x="2917825" y="5676900"/>
          <p14:tracePt t="16792" x="2895600" y="5668963"/>
          <p14:tracePt t="16809" x="2879725" y="5668963"/>
          <p14:tracePt t="16825" x="2857500" y="5668963"/>
          <p14:tracePt t="16842" x="2819400" y="5646738"/>
          <p14:tracePt t="16858" x="2735263" y="5638800"/>
          <p14:tracePt t="16875" x="2651125" y="5630863"/>
          <p14:tracePt t="16892" x="2536825" y="5630863"/>
          <p14:tracePt t="16892" x="2484438" y="5630863"/>
          <p14:tracePt t="16910" x="2438400" y="5630863"/>
          <p14:tracePt t="16925" x="2308225" y="5630863"/>
          <p14:tracePt t="16942" x="2232025" y="5630863"/>
          <p14:tracePt t="16959" x="2163763" y="5630863"/>
          <p14:tracePt t="16975" x="2133600" y="5630863"/>
          <p14:tracePt t="16991" x="2095500" y="5630863"/>
          <p14:tracePt t="17009" x="2041525" y="5646738"/>
          <p14:tracePt t="17026" x="2035175" y="5646738"/>
          <p14:tracePt t="17041" x="2019300" y="5646738"/>
          <p14:tracePt t="17058" x="2011363" y="5646738"/>
          <p14:tracePt t="17077" x="2003425" y="5654675"/>
          <p14:tracePt t="17976" x="1997075" y="5661025"/>
          <p14:tracePt t="18710" x="1989138" y="5668963"/>
          <p14:tracePt t="18758" x="1981200" y="5668963"/>
          <p14:tracePt t="18806" x="1981200" y="5676900"/>
          <p14:tracePt t="18823" x="1973263" y="5676900"/>
          <p14:tracePt t="18838" x="1965325" y="5676900"/>
          <p14:tracePt t="18862" x="1958975" y="5676900"/>
          <p14:tracePt t="18885" x="1951038" y="5684838"/>
          <p14:tracePt t="18894" x="1943100" y="5684838"/>
          <p14:tracePt t="18942" x="1935163" y="5684838"/>
          <p14:tracePt t="18965" x="1927225" y="5684838"/>
          <p14:tracePt t="18989" x="1912938" y="5684838"/>
          <p14:tracePt t="19013" x="1905000" y="5684838"/>
          <p14:tracePt t="19030" x="1897063" y="5684838"/>
          <p14:tracePt t="19045" x="1889125" y="5684838"/>
          <p14:tracePt t="19054" x="1882775" y="5684838"/>
          <p14:tracePt t="19069" x="1874838" y="5684838"/>
          <p14:tracePt t="19102" x="1866900" y="5684838"/>
          <p14:tracePt t="19109" x="1858963" y="5684838"/>
          <p14:tracePt t="19126" x="1851025" y="5684838"/>
          <p14:tracePt t="19142" x="1844675" y="5684838"/>
          <p14:tracePt t="19158" x="1836738" y="5684838"/>
          <p14:tracePt t="19175" x="1828800" y="5684838"/>
          <p14:tracePt t="19191" x="1820863" y="5684838"/>
          <p14:tracePt t="19208" x="1812925" y="5684838"/>
          <p14:tracePt t="19225" x="1798638" y="5684838"/>
          <p14:tracePt t="19242" x="1790700" y="5684838"/>
          <p14:tracePt t="19258" x="1774825" y="5684838"/>
          <p14:tracePt t="19275" x="1768475" y="5684838"/>
          <p14:tracePt t="19291" x="1744663" y="5684838"/>
          <p14:tracePt t="19308" x="1722438" y="5676900"/>
          <p14:tracePt t="19326" x="1706563" y="5676900"/>
          <p14:tracePt t="19344" x="1698625" y="5676900"/>
          <p14:tracePt t="19358" x="1676400" y="5676900"/>
          <p14:tracePt t="19376" x="1668463" y="5668963"/>
          <p14:tracePt t="19392" x="1654175" y="5661025"/>
          <p14:tracePt t="19409" x="1622425" y="5661025"/>
          <p14:tracePt t="19426" x="1608138" y="5661025"/>
          <p14:tracePt t="19442" x="1577975" y="5661025"/>
          <p14:tracePt t="19459" x="1554163" y="5661025"/>
          <p14:tracePt t="19476" x="1531938" y="5661025"/>
          <p14:tracePt t="19492" x="1516063" y="5661025"/>
          <p14:tracePt t="19492" x="1508125" y="5661025"/>
          <p14:tracePt t="19510" x="1485900" y="5661025"/>
          <p14:tracePt t="19527" x="1477963" y="5661025"/>
          <p14:tracePt t="19549" x="1477963" y="5668963"/>
          <p14:tracePt t="19614" x="1485900" y="5676900"/>
          <p14:tracePt t="19622" x="1516063" y="5684838"/>
          <p14:tracePt t="19629" x="1531938" y="5684838"/>
          <p14:tracePt t="19641" x="1592263" y="5692775"/>
          <p14:tracePt t="19659" x="1646238" y="5692775"/>
          <p14:tracePt t="19675" x="1692275" y="5684838"/>
          <p14:tracePt t="19692" x="1706563" y="5676900"/>
          <p14:tracePt t="19692" x="1714500" y="5676900"/>
          <p14:tracePt t="19711" x="1714500" y="5668963"/>
          <p14:tracePt t="19725" x="1722438" y="5661025"/>
          <p14:tracePt t="19741" x="1730375" y="5654675"/>
          <p14:tracePt t="19766" x="1736725" y="5654675"/>
          <p14:tracePt t="19775" x="1744663" y="5646738"/>
          <p14:tracePt t="19791" x="1752600" y="5646738"/>
          <p14:tracePt t="19808" x="1760538" y="5646738"/>
          <p14:tracePt t="19825" x="1768475" y="5646738"/>
          <p14:tracePt t="19861" x="1774825" y="5646738"/>
          <p14:tracePt t="19869" x="1782763" y="5646738"/>
          <p14:tracePt t="19878" x="1798638" y="5646738"/>
          <p14:tracePt t="19933" x="1806575" y="5646738"/>
          <p14:tracePt t="19949" x="1806575" y="5654675"/>
          <p14:tracePt t="19981" x="1812925" y="5661025"/>
          <p14:tracePt t="19997" x="1812925" y="5668963"/>
          <p14:tracePt t="20029" x="1820863" y="5676900"/>
          <p14:tracePt t="20054" x="1828800" y="5684838"/>
          <p14:tracePt t="20077" x="1836738" y="5699125"/>
          <p14:tracePt t="20117" x="1844675" y="5715000"/>
          <p14:tracePt t="20134" x="1844675" y="5722938"/>
          <p14:tracePt t="20142" x="1851025" y="5722938"/>
          <p14:tracePt t="20149" x="1858963" y="5737225"/>
          <p14:tracePt t="20159" x="1858963" y="5745163"/>
          <p14:tracePt t="20182" x="1866900" y="5761038"/>
          <p14:tracePt t="20206" x="1866900" y="5745163"/>
          <p14:tracePt t="20350" x="1866900" y="5730875"/>
          <p14:tracePt t="20368" x="1851025" y="5707063"/>
          <p14:tracePt t="20374" x="1844675" y="5692775"/>
          <p14:tracePt t="20390" x="1844675" y="5676900"/>
          <p14:tracePt t="20397" x="1836738" y="5661025"/>
          <p14:tracePt t="20408" x="1828800" y="5654675"/>
          <p14:tracePt t="20425" x="1820863" y="5646738"/>
          <p14:tracePt t="20442" x="1812925" y="5638800"/>
          <p14:tracePt t="20485" x="1806575" y="5638800"/>
          <p14:tracePt t="20494" x="1798638" y="5638800"/>
          <p14:tracePt t="20534" x="1798638" y="5646738"/>
          <p14:tracePt t="20670" x="1798638" y="5654675"/>
          <p14:tracePt t="20678" x="1798638" y="5661025"/>
          <p14:tracePt t="20695" x="1798638" y="5668963"/>
          <p14:tracePt t="20708" x="1798638" y="5684838"/>
          <p14:tracePt t="20726" x="1798638" y="5699125"/>
          <p14:tracePt t="20743" x="1798638" y="5707063"/>
          <p14:tracePt t="20766" x="1798638" y="5715000"/>
          <p14:tracePt t="20798" x="1798638" y="5699125"/>
          <p14:tracePt t="20942" x="1798638" y="5684838"/>
          <p14:tracePt t="20949" x="1798638" y="5668963"/>
          <p14:tracePt t="20959" x="1806575" y="5654675"/>
          <p14:tracePt t="20976" x="1806575" y="5646738"/>
          <p14:tracePt t="20992" x="1806575" y="5654675"/>
          <p14:tracePt t="21126" x="1798638" y="5668963"/>
          <p14:tracePt t="21134" x="1798638" y="5684838"/>
          <p14:tracePt t="21144" x="1782763" y="5699125"/>
          <p14:tracePt t="21160" x="1774825" y="5715000"/>
          <p14:tracePt t="21176" x="1774825" y="5722938"/>
          <p14:tracePt t="21192" x="1760538" y="5730875"/>
          <p14:tracePt t="21210" x="1744663" y="5737225"/>
          <p14:tracePt t="21226" x="1730375" y="5737225"/>
          <p14:tracePt t="21241" x="1698625" y="5737225"/>
          <p14:tracePt t="21259" x="1668463" y="5737225"/>
          <p14:tracePt t="21276" x="1646238" y="5737225"/>
          <p14:tracePt t="21276" x="1622425" y="5737225"/>
          <p14:tracePt t="21294" x="1592263" y="5737225"/>
          <p14:tracePt t="21310" x="1570038" y="5737225"/>
          <p14:tracePt t="21326" x="1546225" y="5737225"/>
          <p14:tracePt t="21342" x="1516063" y="5737225"/>
          <p14:tracePt t="21360" x="1501775" y="5737225"/>
          <p14:tracePt t="21375" x="1485900" y="5737225"/>
          <p14:tracePt t="21392" x="1463675" y="5737225"/>
          <p14:tracePt t="21410" x="1447800" y="5730875"/>
          <p14:tracePt t="21426" x="1439863" y="5730875"/>
          <p14:tracePt t="21442" x="1425575" y="5722938"/>
          <p14:tracePt t="21458" x="1417638" y="5715000"/>
          <p14:tracePt t="21475" x="1409700" y="5707063"/>
          <p14:tracePt t="21494" x="1409700" y="5699125"/>
          <p14:tracePt t="21534" x="1401763" y="5692775"/>
          <p14:tracePt t="21542" x="1393825" y="5692775"/>
          <p14:tracePt t="21558" x="1393825" y="5684838"/>
          <p14:tracePt t="21582" x="1393825" y="5676900"/>
          <p14:tracePt t="21605" x="1401763" y="5676900"/>
          <p14:tracePt t="21614" x="1401763" y="5661025"/>
          <p14:tracePt t="21625" x="1401763" y="5654675"/>
          <p14:tracePt t="21642" x="1409700" y="5630863"/>
          <p14:tracePt t="21659" x="1409700" y="5622925"/>
          <p14:tracePt t="21675" x="1417638" y="5616575"/>
          <p14:tracePt t="21692" x="1417638" y="5608638"/>
          <p14:tracePt t="21726" x="1417638" y="5616575"/>
          <p14:tracePt t="21830" x="1417638" y="5630863"/>
          <p14:tracePt t="21838" x="1417638" y="5638800"/>
          <p14:tracePt t="21846" x="1417638" y="5661025"/>
          <p14:tracePt t="21858" x="1409700" y="5699125"/>
          <p14:tracePt t="21876" x="1409700" y="5722938"/>
          <p14:tracePt t="21892" x="1401763" y="5753100"/>
          <p14:tracePt t="21892" x="1401763" y="5768975"/>
          <p14:tracePt t="21911" x="1401763" y="5775325"/>
          <p14:tracePt t="21926" x="1393825" y="5791200"/>
          <p14:tracePt t="21942" x="1387475" y="5791200"/>
          <p14:tracePt t="22030" x="1387475" y="5775325"/>
          <p14:tracePt t="22054" x="1387475" y="5753100"/>
          <p14:tracePt t="22061" x="1387475" y="5730875"/>
          <p14:tracePt t="22075" x="1387475" y="5692775"/>
          <p14:tracePt t="22092" x="1393825" y="5661025"/>
          <p14:tracePt t="22092" x="1393825" y="5654675"/>
          <p14:tracePt t="22110" x="1393825" y="5622925"/>
          <p14:tracePt t="22126" x="1393825" y="5608638"/>
          <p14:tracePt t="22142" x="1393825" y="5592763"/>
          <p14:tracePt t="22159" x="1393825" y="5584825"/>
          <p14:tracePt t="22175" x="1393825" y="5600700"/>
          <p14:tracePt t="22286" x="1393825" y="5616575"/>
          <p14:tracePt t="22294" x="1393825" y="5638800"/>
          <p14:tracePt t="22311" x="1393825" y="5668963"/>
          <p14:tracePt t="22326" x="1393825" y="5676900"/>
          <p14:tracePt t="22342" x="1401763" y="5684838"/>
          <p14:tracePt t="22359" x="1409700" y="5684838"/>
          <p14:tracePt t="22414" x="1417638" y="5684838"/>
          <p14:tracePt t="22421" x="1417638" y="5668963"/>
          <p14:tracePt t="22437" x="1425575" y="5661025"/>
          <p14:tracePt t="22446" x="1425575" y="5654675"/>
          <p14:tracePt t="22458" x="1425575" y="5638800"/>
          <p14:tracePt t="22476" x="1425575" y="5630863"/>
          <p14:tracePt t="22492" x="1425575" y="5622925"/>
          <p14:tracePt t="22508" x="1425575" y="5616575"/>
          <p14:tracePt t="22670" x="1425575" y="5608638"/>
          <p14:tracePt t="22679" x="1425575" y="5600700"/>
          <p14:tracePt t="22766" x="1425575" y="5592763"/>
          <p14:tracePt t="22790" x="1425575" y="5578475"/>
          <p14:tracePt t="22838" x="1425575" y="5570538"/>
          <p14:tracePt t="22846" x="1425575" y="5546725"/>
          <p14:tracePt t="22859" x="1425575" y="5464175"/>
          <p14:tracePt t="22876" x="1455738" y="5349875"/>
          <p14:tracePt t="22892" x="1493838" y="5181600"/>
          <p14:tracePt t="22892" x="1493838" y="5113338"/>
          <p14:tracePt t="22910" x="1493838" y="4968875"/>
          <p14:tracePt t="22927" x="1501775" y="4846638"/>
          <p14:tracePt t="22943" x="1508125" y="4746625"/>
          <p14:tracePt t="22960" x="1524000" y="4648200"/>
          <p14:tracePt t="22976" x="1539875" y="4556125"/>
          <p14:tracePt t="22992" x="1570038" y="4473575"/>
          <p14:tracePt t="23009" x="1592263" y="4397375"/>
          <p14:tracePt t="23026" x="1616075" y="4313238"/>
          <p14:tracePt t="23042" x="1646238" y="4259263"/>
          <p14:tracePt t="23060" x="1676400" y="4213225"/>
          <p14:tracePt t="23076" x="1698625" y="4191000"/>
          <p14:tracePt t="23093" x="1698625" y="4183063"/>
          <p14:tracePt t="23174" x="1698625" y="4175125"/>
          <p14:tracePt t="23254" x="1698625" y="4168775"/>
          <p14:tracePt t="23262" x="1698625" y="4160838"/>
          <p14:tracePt t="23275" x="1698625" y="4137025"/>
          <p14:tracePt t="23293" x="1698625" y="4106863"/>
          <p14:tracePt t="23293" x="1698625" y="4068763"/>
          <p14:tracePt t="23310" x="1684338" y="4030663"/>
          <p14:tracePt t="23326" x="1684338" y="3970338"/>
          <p14:tracePt t="23343" x="1668463" y="3902075"/>
          <p14:tracePt t="23360" x="1654175" y="3856038"/>
          <p14:tracePt t="23376" x="1622425" y="3779838"/>
          <p14:tracePt t="23393" x="1592263" y="3711575"/>
          <p14:tracePt t="23409" x="1562100" y="3649663"/>
          <p14:tracePt t="23427" x="1546225" y="3611563"/>
          <p14:tracePt t="23443" x="1524000" y="3573463"/>
          <p14:tracePt t="23459" x="1493838" y="3521075"/>
          <p14:tracePt t="23476" x="1470025" y="3489325"/>
          <p14:tracePt t="23492" x="1463675" y="3467100"/>
          <p14:tracePt t="23492" x="1455738" y="3451225"/>
          <p14:tracePt t="23510" x="1455738" y="3421063"/>
          <p14:tracePt t="23528" x="1455738" y="3406775"/>
          <p14:tracePt t="23542" x="1455738" y="3390900"/>
          <p14:tracePt t="23559" x="1455738" y="3375025"/>
          <p14:tracePt t="23576" x="1455738" y="3360738"/>
          <p14:tracePt t="23592" x="1455738" y="3352800"/>
          <p14:tracePt t="23608" x="1455738" y="3336925"/>
          <p14:tracePt t="23626" x="1463675" y="3314700"/>
          <p14:tracePt t="23643" x="1477963" y="3292475"/>
          <p14:tracePt t="23659" x="1501775" y="3268663"/>
          <p14:tracePt t="23676" x="1524000" y="3254375"/>
          <p14:tracePt t="23692" x="1539875" y="3238500"/>
          <p14:tracePt t="23710" x="1546225" y="3230563"/>
          <p14:tracePt t="23734" x="1554163" y="3230563"/>
          <p14:tracePt t="23782" x="1570038" y="3230563"/>
          <p14:tracePt t="23790" x="1584325" y="3230563"/>
          <p14:tracePt t="23798" x="1592263" y="3230563"/>
          <p14:tracePt t="23809" x="1622425" y="3230563"/>
          <p14:tracePt t="23826" x="1654175" y="3254375"/>
          <p14:tracePt t="23842" x="1668463" y="3268663"/>
          <p14:tracePt t="23859" x="1676400" y="3268663"/>
          <p14:tracePt t="23875" x="1684338" y="3276600"/>
          <p14:tracePt t="23892" x="1692275" y="3276600"/>
          <p14:tracePt t="23910" x="1692275" y="3260725"/>
          <p14:tracePt t="24030" x="1692275" y="3254375"/>
          <p14:tracePt t="24047" x="1692275" y="3238500"/>
          <p14:tracePt t="24054" x="1698625" y="3238500"/>
          <p14:tracePt t="24062" x="1698625" y="3230563"/>
          <p14:tracePt t="24075" x="1698625" y="3216275"/>
          <p14:tracePt t="24094" x="1698625" y="3208338"/>
          <p14:tracePt t="24110" x="1698625" y="3192463"/>
          <p14:tracePt t="24126" x="1698625" y="3184525"/>
          <p14:tracePt t="24142" x="1698625" y="3170238"/>
          <p14:tracePt t="24166" x="1692275" y="3162300"/>
          <p14:tracePt t="24182" x="1684338" y="3154363"/>
          <p14:tracePt t="24214" x="1676400" y="3154363"/>
          <p14:tracePt t="24238" x="1668463" y="3154363"/>
          <p14:tracePt t="24262" x="1660525" y="3154363"/>
          <p14:tracePt t="24278" x="1654175" y="3154363"/>
          <p14:tracePt t="24294" x="1646238" y="3154363"/>
          <p14:tracePt t="24326" x="1638300" y="3154363"/>
          <p14:tracePt t="24334" x="1630363" y="3154363"/>
          <p14:tracePt t="24342" x="1630363" y="3162300"/>
          <p14:tracePt t="24375" x="1630363" y="3170238"/>
          <p14:tracePt t="24415" x="1630363" y="3178175"/>
          <p14:tracePt t="24430" x="1630363" y="3184525"/>
          <p14:tracePt t="24446" x="1630363" y="3192463"/>
          <p14:tracePt t="24462" x="1630363" y="3200400"/>
          <p14:tracePt t="24470" x="1638300" y="3216275"/>
          <p14:tracePt t="24478" x="1638300" y="3230563"/>
          <p14:tracePt t="24494" x="1646238" y="3246438"/>
          <p14:tracePt t="24510" x="1654175" y="3246438"/>
          <p14:tracePt t="24542" x="1660525" y="3246438"/>
          <p14:tracePt t="24574" x="1668463" y="3246438"/>
          <p14:tracePt t="24606" x="1676400" y="3246438"/>
          <p14:tracePt t="24654" x="1684338" y="3246438"/>
          <p14:tracePt t="24678" x="1684338" y="3238500"/>
          <p14:tracePt t="24686" x="1684338" y="3230563"/>
          <p14:tracePt t="24695" x="1684338" y="3222625"/>
          <p14:tracePt t="24709" x="1684338" y="3208338"/>
          <p14:tracePt t="24726" x="1684338" y="3200400"/>
          <p14:tracePt t="24766" x="1676400" y="3200400"/>
          <p14:tracePt t="25478" x="1676400" y="3208338"/>
          <p14:tracePt t="25486" x="1668463" y="3222625"/>
          <p14:tracePt t="25495" x="1654175" y="3238500"/>
          <p14:tracePt t="25510" x="1646238" y="3268663"/>
          <p14:tracePt t="25527" x="1638300" y="3292475"/>
          <p14:tracePt t="25543" x="1630363" y="3306763"/>
          <p14:tracePt t="25559" x="1622425" y="3306763"/>
          <p14:tracePt t="25575" x="1616075" y="3314700"/>
          <p14:tracePt t="25592" x="1608138" y="3322638"/>
          <p14:tracePt t="25614" x="1600200" y="3322638"/>
          <p14:tracePt t="25630" x="1592263" y="3322638"/>
          <p14:tracePt t="25642" x="1577975" y="3322638"/>
          <p14:tracePt t="25659" x="1562100" y="3322638"/>
          <p14:tracePt t="25675" x="1531938" y="3322638"/>
          <p14:tracePt t="25693" x="1493838" y="3322638"/>
          <p14:tracePt t="25693" x="1470025" y="3322638"/>
          <p14:tracePt t="25710" x="1439863" y="3322638"/>
          <p14:tracePt t="25727" x="1417638" y="3322638"/>
          <p14:tracePt t="25743" x="1387475" y="3322638"/>
          <p14:tracePt t="25759" x="1355725" y="3322638"/>
          <p14:tracePt t="25777" x="1311275" y="3322638"/>
          <p14:tracePt t="25793" x="1257300" y="3322638"/>
          <p14:tracePt t="25809" x="1219200" y="3322638"/>
          <p14:tracePt t="25826" x="1189038" y="3322638"/>
          <p14:tracePt t="25843" x="1158875" y="3314700"/>
          <p14:tracePt t="25860" x="1135063" y="3314700"/>
          <p14:tracePt t="25876" x="1120775" y="3314700"/>
          <p14:tracePt t="25892" x="1112838" y="3306763"/>
          <p14:tracePt t="25909" x="1089025" y="3298825"/>
          <p14:tracePt t="25927" x="1082675" y="3292475"/>
          <p14:tracePt t="25944" x="1074738" y="3292475"/>
          <p14:tracePt t="25959" x="1066800" y="3284538"/>
          <p14:tracePt t="25975" x="1058863" y="3276600"/>
          <p14:tracePt t="25998" x="1050925" y="3268663"/>
          <p14:tracePt t="26038" x="1044575" y="3260725"/>
          <p14:tracePt t="26062" x="1036638" y="3254375"/>
          <p14:tracePt t="26070" x="1036638" y="3246438"/>
          <p14:tracePt t="26078" x="1028700" y="3238500"/>
          <p14:tracePt t="26110" x="1028700" y="3230563"/>
          <p14:tracePt t="26126" x="1028700" y="3238500"/>
          <p14:tracePt t="26390" x="1028700" y="3246438"/>
          <p14:tracePt t="26399" x="1028700" y="3254375"/>
          <p14:tracePt t="26414" x="1028700" y="3260725"/>
          <p14:tracePt t="26426" x="1028700" y="3268663"/>
          <p14:tracePt t="26442" x="1028700" y="3284538"/>
          <p14:tracePt t="26459" x="1028700" y="3292475"/>
          <p14:tracePt t="26476" x="1028700" y="3298825"/>
          <p14:tracePt t="26492" x="1028700" y="3306763"/>
          <p14:tracePt t="26509" x="1020763" y="3306763"/>
          <p14:tracePt t="26894" x="1044575" y="3306763"/>
          <p14:tracePt t="27086" x="1058863" y="3306763"/>
          <p14:tracePt t="27094" x="1112838" y="3314700"/>
          <p14:tracePt t="27113" x="1150938" y="3314700"/>
          <p14:tracePt t="27127" x="1173163" y="3314700"/>
          <p14:tracePt t="27143" x="1211263" y="3314700"/>
          <p14:tracePt t="27160" x="1257300" y="3314700"/>
          <p14:tracePt t="27176" x="1325563" y="3314700"/>
          <p14:tracePt t="27193" x="1393825" y="3314700"/>
          <p14:tracePt t="27209" x="1470025" y="3306763"/>
          <p14:tracePt t="27226" x="1539875" y="3292475"/>
          <p14:tracePt t="27243" x="1584325" y="3284538"/>
          <p14:tracePt t="27259" x="1630363" y="3284538"/>
          <p14:tracePt t="27276" x="1660525" y="3284538"/>
          <p14:tracePt t="27276" x="1684338" y="3284538"/>
          <p14:tracePt t="27294" x="1698625" y="3284538"/>
          <p14:tracePt t="27309" x="1730375" y="3284538"/>
          <p14:tracePt t="27326" x="1760538" y="3292475"/>
          <p14:tracePt t="27343" x="1782763" y="3306763"/>
          <p14:tracePt t="27359" x="1806575" y="3330575"/>
          <p14:tracePt t="27377" x="1828800" y="3360738"/>
          <p14:tracePt t="27393" x="1844675" y="3390900"/>
          <p14:tracePt t="27409" x="1858963" y="3406775"/>
          <p14:tracePt t="27426" x="1866900" y="3429000"/>
          <p14:tracePt t="27443" x="1889125" y="3451225"/>
          <p14:tracePt t="27459" x="1920875" y="3489325"/>
          <p14:tracePt t="27477" x="1943100" y="3505200"/>
          <p14:tracePt t="27477" x="1958975" y="3521075"/>
          <p14:tracePt t="27494" x="1973263" y="3527425"/>
          <p14:tracePt t="27509" x="2027238" y="3551238"/>
          <p14:tracePt t="27527" x="2065338" y="3559175"/>
          <p14:tracePt t="27543" x="2111375" y="3565525"/>
          <p14:tracePt t="27560" x="2179638" y="3573463"/>
          <p14:tracePt t="27577" x="2270125" y="3581400"/>
          <p14:tracePt t="27593" x="2362200" y="3603625"/>
          <p14:tracePt t="27609" x="2454275" y="3611563"/>
          <p14:tracePt t="27626" x="2530475" y="3611563"/>
          <p14:tracePt t="27643" x="2582863" y="3611563"/>
          <p14:tracePt t="27659" x="2613025" y="3611563"/>
          <p14:tracePt t="27676" x="2636838" y="3611563"/>
          <p14:tracePt t="27676" x="2644775" y="3611563"/>
          <p14:tracePt t="27694" x="2659063" y="3611563"/>
          <p14:tracePt t="27710" x="2674938" y="3603625"/>
          <p14:tracePt t="27726" x="2682875" y="3597275"/>
          <p14:tracePt t="27743" x="2689225" y="3597275"/>
          <p14:tracePt t="27759" x="2705100" y="3597275"/>
          <p14:tracePt t="27775" x="2735263" y="3581400"/>
          <p14:tracePt t="27793" x="2743200" y="3573463"/>
          <p14:tracePt t="27809" x="2759075" y="3565525"/>
          <p14:tracePt t="27830" x="2759075" y="3559175"/>
          <p14:tracePt t="27842" x="2759075" y="3543300"/>
          <p14:tracePt t="27859" x="2759075" y="3527425"/>
          <p14:tracePt t="27876" x="2759075" y="3513138"/>
          <p14:tracePt t="27894" x="2759075" y="3505200"/>
          <p14:tracePt t="27909" x="2765425" y="3482975"/>
          <p14:tracePt t="27927" x="2759075" y="3444875"/>
          <p14:tracePt t="27943" x="2743200" y="3421063"/>
          <p14:tracePt t="27959" x="2727325" y="3398838"/>
          <p14:tracePt t="27976" x="2713038" y="3368675"/>
          <p14:tracePt t="27993" x="2697163" y="3352800"/>
          <p14:tracePt t="28009" x="2689225" y="3344863"/>
          <p14:tracePt t="28026" x="2667000" y="3336925"/>
          <p14:tracePt t="28043" x="2644775" y="3322638"/>
          <p14:tracePt t="28059" x="2620963" y="3314700"/>
          <p14:tracePt t="28076" x="2598738" y="3298825"/>
          <p14:tracePt t="28076" x="2582863" y="3298825"/>
          <p14:tracePt t="28094" x="2568575" y="3292475"/>
          <p14:tracePt t="28109" x="2514600" y="3268663"/>
          <p14:tracePt t="28127" x="2476500" y="3260725"/>
          <p14:tracePt t="28143" x="2430463" y="3230563"/>
          <p14:tracePt t="28160" x="2384425" y="3216275"/>
          <p14:tracePt t="28176" x="2362200" y="3200400"/>
          <p14:tracePt t="28193" x="2339975" y="3200400"/>
          <p14:tracePt t="28210" x="2316163" y="3184525"/>
          <p14:tracePt t="28227" x="2301875" y="3184525"/>
          <p14:tracePt t="28243" x="2286000" y="3184525"/>
          <p14:tracePt t="28259" x="2270125" y="3184525"/>
          <p14:tracePt t="28275" x="2247900" y="3184525"/>
          <p14:tracePt t="28275" x="2239963" y="3184525"/>
          <p14:tracePt t="28294" x="2225675" y="3192463"/>
          <p14:tracePt t="28309" x="2193925" y="3208338"/>
          <p14:tracePt t="28326" x="2187575" y="3216275"/>
          <p14:tracePt t="28343" x="2163763" y="3230563"/>
          <p14:tracePt t="28359" x="2149475" y="3238500"/>
          <p14:tracePt t="28376" x="2141538" y="3254375"/>
          <p14:tracePt t="28392" x="2141538" y="3260725"/>
          <p14:tracePt t="28409" x="2133600" y="3284538"/>
          <p14:tracePt t="28426" x="2133600" y="3298825"/>
          <p14:tracePt t="28444" x="2125663" y="3330575"/>
          <p14:tracePt t="28460" x="2125663" y="3352800"/>
          <p14:tracePt t="28476" x="2117725" y="3390900"/>
          <p14:tracePt t="28493" x="2117725" y="3413125"/>
          <p14:tracePt t="28511" x="2117725" y="3436938"/>
          <p14:tracePt t="28526" x="2125663" y="3459163"/>
          <p14:tracePt t="28543" x="2141538" y="3489325"/>
          <p14:tracePt t="28560" x="2155825" y="3505200"/>
          <p14:tracePt t="28576" x="2187575" y="3535363"/>
          <p14:tracePt t="28593" x="2201863" y="3551238"/>
          <p14:tracePt t="28610" x="2225675" y="3565525"/>
          <p14:tracePt t="28626" x="2247900" y="3589338"/>
          <p14:tracePt t="28643" x="2255838" y="3597275"/>
          <p14:tracePt t="28659" x="2278063" y="3603625"/>
          <p14:tracePt t="28676" x="2316163" y="3611563"/>
          <p14:tracePt t="28693" x="2332038" y="3611563"/>
          <p14:tracePt t="28693" x="2346325" y="3611563"/>
          <p14:tracePt t="28710" x="2378075" y="3619500"/>
          <p14:tracePt t="28726" x="2400300" y="3619500"/>
          <p14:tracePt t="28744" x="2438400" y="3619500"/>
          <p14:tracePt t="28760" x="2492375" y="3619500"/>
          <p14:tracePt t="28776" x="2536825" y="3619500"/>
          <p14:tracePt t="28793" x="2568575" y="3619500"/>
          <p14:tracePt t="28810" x="2574925" y="3619500"/>
          <p14:tracePt t="28826" x="2590800" y="3619500"/>
          <p14:tracePt t="28846" x="2598738" y="3611563"/>
          <p14:tracePt t="28862" x="2613025" y="3611563"/>
          <p14:tracePt t="28878" x="2620963" y="3603625"/>
          <p14:tracePt t="28892" x="2628900" y="3597275"/>
          <p14:tracePt t="28909" x="2644775" y="3581400"/>
          <p14:tracePt t="28927" x="2667000" y="3573463"/>
          <p14:tracePt t="28942" x="2667000" y="3565525"/>
          <p14:tracePt t="28959" x="2674938" y="3565525"/>
          <p14:tracePt t="28976" x="2674938" y="3551238"/>
          <p14:tracePt t="28993" x="2682875" y="3551238"/>
          <p14:tracePt t="29009" x="2689225" y="3543300"/>
          <p14:tracePt t="29026" x="2697163" y="3527425"/>
          <p14:tracePt t="29046" x="2705100" y="3521075"/>
          <p14:tracePt t="29070" x="2705100" y="3513138"/>
          <p14:tracePt t="29086" x="2713038" y="3513138"/>
          <p14:tracePt t="29094" x="2713038" y="3505200"/>
          <p14:tracePt t="29109" x="2720975" y="3489325"/>
          <p14:tracePt t="29127" x="2720975" y="3482975"/>
          <p14:tracePt t="29326" x="2713038" y="3475038"/>
          <p14:tracePt t="29366" x="2705100" y="3459163"/>
          <p14:tracePt t="29415" x="2697163" y="3459163"/>
          <p14:tracePt t="30295" x="2682875" y="3482975"/>
          <p14:tracePt t="30304" x="2682875" y="3513138"/>
          <p14:tracePt t="30310" x="2667000" y="3627438"/>
          <p14:tracePt t="30327" x="2644775" y="3779838"/>
          <p14:tracePt t="30344" x="2644775" y="4008438"/>
          <p14:tracePt t="30360" x="2644775" y="4259263"/>
          <p14:tracePt t="30376" x="2644775" y="4694238"/>
          <p14:tracePt t="30393" x="2705100" y="5059363"/>
          <p14:tracePt t="30410" x="2727325" y="5287963"/>
          <p14:tracePt t="30427" x="2789238" y="5470525"/>
          <p14:tracePt t="30443" x="2835275" y="5608638"/>
          <p14:tracePt t="30460" x="2895600" y="5722938"/>
          <p14:tracePt t="30460" x="2917825" y="5761038"/>
          <p14:tracePt t="30479" x="2949575" y="5799138"/>
          <p14:tracePt t="30493" x="3001963" y="5883275"/>
          <p14:tracePt t="30510" x="3048000" y="5927725"/>
          <p14:tracePt t="30528" x="3078163" y="5965825"/>
          <p14:tracePt t="30544" x="3132138" y="6011863"/>
          <p14:tracePt t="30560" x="3170238" y="6027738"/>
          <p14:tracePt t="30576" x="3184525" y="6027738"/>
          <p14:tracePt t="30592" x="3200400" y="6027738"/>
          <p14:tracePt t="30610" x="3216275" y="6027738"/>
          <p14:tracePt t="30626" x="3222625" y="6027738"/>
          <p14:tracePt t="30646" x="3230563" y="6027738"/>
          <p14:tracePt t="30659" x="3238500" y="6027738"/>
          <p14:tracePt t="30676" x="3254375" y="6035675"/>
          <p14:tracePt t="30676" x="3260725" y="6035675"/>
          <p14:tracePt t="30695" x="3268663" y="6035675"/>
          <p14:tracePt t="30750" x="3276600" y="6035675"/>
          <p14:tracePt t="30766" x="3284538" y="6035675"/>
          <p14:tracePt t="30798" x="3284538" y="6027738"/>
          <p14:tracePt t="30814" x="3284538" y="6011863"/>
          <p14:tracePt t="30830" x="3284538" y="6003925"/>
          <p14:tracePt t="30854" x="3284538" y="5997575"/>
          <p14:tracePt t="30862" x="3284538" y="5989638"/>
          <p14:tracePt t="30878" x="3276600" y="5973763"/>
          <p14:tracePt t="30892" x="3276600" y="5965825"/>
          <p14:tracePt t="30910" x="3260725" y="5959475"/>
          <p14:tracePt t="30926" x="3254375" y="5951538"/>
          <p14:tracePt t="30943" x="3238500" y="5943600"/>
          <p14:tracePt t="30960" x="3216275" y="5927725"/>
          <p14:tracePt t="30977" x="3200400" y="5921375"/>
          <p14:tracePt t="30992" x="3170238" y="5897563"/>
          <p14:tracePt t="31010" x="3140075" y="5875338"/>
          <p14:tracePt t="31027" x="3132138" y="5875338"/>
          <p14:tracePt t="31042" x="3116263" y="5859463"/>
          <p14:tracePt t="31060" x="3108325" y="5851525"/>
          <p14:tracePt t="31076" x="3086100" y="5845175"/>
          <p14:tracePt t="31076" x="3078163" y="5837238"/>
          <p14:tracePt t="31095" x="3063875" y="5821363"/>
          <p14:tracePt t="31110" x="3040063" y="5821363"/>
          <p14:tracePt t="31127" x="3025775" y="5807075"/>
          <p14:tracePt t="31144" x="3001963" y="5791200"/>
          <p14:tracePt t="31160" x="2987675" y="5783263"/>
          <p14:tracePt t="31177" x="2979738" y="5783263"/>
          <p14:tracePt t="31193" x="2955925" y="5775325"/>
          <p14:tracePt t="31210" x="2925763" y="5775325"/>
          <p14:tracePt t="31226" x="2911475" y="5775325"/>
          <p14:tracePt t="31244" x="2879725" y="5768975"/>
          <p14:tracePt t="31260" x="2865438" y="5768975"/>
          <p14:tracePt t="31276" x="2857500" y="5768975"/>
          <p14:tracePt t="31293" x="2841625" y="5768975"/>
          <p14:tracePt t="31309" x="2835275" y="5768975"/>
          <p14:tracePt t="31326" x="2819400" y="5768975"/>
          <p14:tracePt t="31343" x="2811463" y="5768975"/>
          <p14:tracePt t="31366" x="2797175" y="5768975"/>
          <p14:tracePt t="31382" x="2789238" y="5768975"/>
          <p14:tracePt t="31398" x="2789238" y="5775325"/>
          <p14:tracePt t="31409" x="2781300" y="5775325"/>
          <p14:tracePt t="31430" x="2773363" y="5783263"/>
          <p14:tracePt t="31446" x="2765425" y="5791200"/>
          <p14:tracePt t="31478" x="2759075" y="5791200"/>
          <p14:tracePt t="31494" x="2751138" y="5799138"/>
          <p14:tracePt t="31510" x="2751138" y="5807075"/>
          <p14:tracePt t="31518" x="2743200" y="5807075"/>
          <p14:tracePt t="31527" x="2743200" y="5813425"/>
          <p14:tracePt t="31543" x="2743200" y="5821363"/>
          <p14:tracePt t="31566" x="2735263" y="5829300"/>
          <p14:tracePt t="31582" x="2735263" y="5837238"/>
          <p14:tracePt t="31592" x="2735263" y="5845175"/>
          <p14:tracePt t="31609" x="2735263" y="5859463"/>
          <p14:tracePt t="31626" x="2735263" y="5867400"/>
          <p14:tracePt t="31642" x="2735263" y="5883275"/>
          <p14:tracePt t="31659" x="2735263" y="5889625"/>
          <p14:tracePt t="31676" x="2735263" y="5927725"/>
          <p14:tracePt t="31676" x="2735263" y="5935663"/>
          <p14:tracePt t="31694" x="2759075" y="5989638"/>
          <p14:tracePt t="31711" x="2781300" y="6027738"/>
          <p14:tracePt t="31727" x="2827338" y="6073775"/>
          <p14:tracePt t="31743" x="2865438" y="6103938"/>
          <p14:tracePt t="31760" x="2917825" y="6142038"/>
          <p14:tracePt t="31776" x="3009900" y="6164263"/>
          <p14:tracePt t="31794" x="3094038" y="6188075"/>
          <p14:tracePt t="31810" x="3184525" y="6194425"/>
          <p14:tracePt t="31827" x="3254375" y="6194425"/>
          <p14:tracePt t="31843" x="3298825" y="6194425"/>
          <p14:tracePt t="31860" x="3322638" y="6188075"/>
          <p14:tracePt t="31876" x="3368675" y="6156325"/>
          <p14:tracePt t="31876" x="3382963" y="6142038"/>
          <p14:tracePt t="31894" x="3382963" y="6134100"/>
          <p14:tracePt t="31894" x="3398838" y="6118225"/>
          <p14:tracePt t="31910" x="3406775" y="6088063"/>
          <p14:tracePt t="31927" x="3413125" y="6057900"/>
          <p14:tracePt t="31944" x="3413125" y="6035675"/>
          <p14:tracePt t="31961" x="3413125" y="6003925"/>
          <p14:tracePt t="31977" x="3413125" y="5981700"/>
          <p14:tracePt t="31993" x="3413125" y="5959475"/>
          <p14:tracePt t="32010" x="3398838" y="5951538"/>
          <p14:tracePt t="32027" x="3382963" y="5935663"/>
          <p14:tracePt t="32043" x="3382963" y="5927725"/>
          <p14:tracePt t="32059" x="3382963" y="5913438"/>
          <p14:tracePt t="32076" x="3375025" y="5897563"/>
          <p14:tracePt t="32092" x="3360738" y="5883275"/>
          <p14:tracePt t="32092" x="3352800" y="5883275"/>
          <p14:tracePt t="32110" x="3336925" y="5875338"/>
          <p14:tracePt t="32126" x="3322638" y="5859463"/>
          <p14:tracePt t="32144" x="3306763" y="5851525"/>
          <p14:tracePt t="32159" x="3268663" y="5837238"/>
          <p14:tracePt t="32177" x="3246438" y="5821363"/>
          <p14:tracePt t="32194" x="3208338" y="5807075"/>
          <p14:tracePt t="32210" x="3192463" y="5799138"/>
          <p14:tracePt t="32226" x="3178175" y="5799138"/>
          <p14:tracePt t="32242" x="3170238" y="5791200"/>
          <p14:tracePt t="32260" x="3154363" y="5783263"/>
          <p14:tracePt t="32276" x="3140075" y="5783263"/>
          <p14:tracePt t="32276" x="3124200" y="5783263"/>
          <p14:tracePt t="32295" x="3101975" y="5783263"/>
          <p14:tracePt t="32295" x="3086100" y="5783263"/>
          <p14:tracePt t="32310" x="3063875" y="5783263"/>
          <p14:tracePt t="32327" x="3032125" y="5791200"/>
          <p14:tracePt t="32343" x="3017838" y="5799138"/>
          <p14:tracePt t="32360" x="3001963" y="5813425"/>
          <p14:tracePt t="32377" x="2987675" y="5813425"/>
          <p14:tracePt t="32393" x="2971800" y="5821363"/>
          <p14:tracePt t="32410" x="2955925" y="5829300"/>
          <p14:tracePt t="32427" x="2941638" y="5837238"/>
          <p14:tracePt t="32443" x="2925763" y="5837238"/>
          <p14:tracePt t="32443" x="2917825" y="5837238"/>
          <p14:tracePt t="32463" x="2917825" y="5845175"/>
          <p14:tracePt t="32476" x="2911475" y="5851525"/>
          <p14:tracePt t="32494" x="2895600" y="5875338"/>
          <p14:tracePt t="32511" x="2895600" y="5905500"/>
          <p14:tracePt t="32528" x="2895600" y="5935663"/>
          <p14:tracePt t="32543" x="2895600" y="5959475"/>
          <p14:tracePt t="32560" x="2887663" y="6003925"/>
          <p14:tracePt t="32577" x="2895600" y="6042025"/>
          <p14:tracePt t="32593" x="2903538" y="6065838"/>
          <p14:tracePt t="32610" x="2917825" y="6088063"/>
          <p14:tracePt t="32626" x="2941638" y="6103938"/>
          <p14:tracePt t="32644" x="2971800" y="6126163"/>
          <p14:tracePt t="32660" x="2994025" y="6142038"/>
          <p14:tracePt t="32677" x="3040063" y="6164263"/>
          <p14:tracePt t="32677" x="3055938" y="6164263"/>
          <p14:tracePt t="32694" x="3108325" y="6164263"/>
          <p14:tracePt t="32710" x="3140075" y="6164263"/>
          <p14:tracePt t="32727" x="3178175" y="6164263"/>
          <p14:tracePt t="32744" x="3238500" y="6142038"/>
          <p14:tracePt t="32760" x="3276600" y="6111875"/>
          <p14:tracePt t="32777" x="3306763" y="6088063"/>
          <p14:tracePt t="32794" x="3306763" y="6065838"/>
          <p14:tracePt t="32810" x="3306763" y="6035675"/>
          <p14:tracePt t="32827" x="3306763" y="6027738"/>
          <p14:tracePt t="32843" x="3306763" y="5997575"/>
          <p14:tracePt t="32860" x="3306763" y="5989638"/>
          <p14:tracePt t="32876" x="3306763" y="5981700"/>
          <p14:tracePt t="32893" x="3306763" y="5973763"/>
          <p14:tracePt t="32942" x="3298825" y="5973763"/>
          <p14:tracePt t="32998" x="3292475" y="5981700"/>
          <p14:tracePt t="33006" x="3284538" y="5981700"/>
          <p14:tracePt t="33022" x="3284538" y="5989638"/>
          <p14:tracePt t="33030" x="3276600" y="5989638"/>
          <p14:tracePt t="33046" x="3276600" y="5997575"/>
          <p14:tracePt t="33167" x="3276600" y="6003925"/>
          <p14:tracePt t="33182" x="3276600" y="6011863"/>
          <p14:tracePt t="33222" x="3276600" y="6019800"/>
          <p14:tracePt t="33238" x="3268663" y="6019800"/>
          <p14:tracePt t="33254" x="3268663" y="6027738"/>
          <p14:tracePt t="33270" x="3268663" y="6035675"/>
          <p14:tracePt t="33278" x="3268663" y="6042025"/>
          <p14:tracePt t="33294" x="3254375" y="6057900"/>
          <p14:tracePt t="33310" x="3254375" y="6065838"/>
          <p14:tracePt t="33326" x="3246438" y="6080125"/>
          <p14:tracePt t="33344" x="3246438" y="6096000"/>
          <p14:tracePt t="33360" x="3230563" y="6103938"/>
          <p14:tracePt t="33462" x="3238500" y="6103938"/>
          <p14:tracePt t="34134" x="3246438" y="6103938"/>
          <p14:tracePt t="34175" x="3254375" y="6103938"/>
          <p14:tracePt t="34446" x="3254375" y="6096000"/>
          <p14:tracePt t="34463" x="3254375" y="6073775"/>
          <p14:tracePt t="34470" x="3254375" y="6057900"/>
          <p14:tracePt t="34479" x="3254375" y="6049963"/>
          <p14:tracePt t="34493" x="3222625" y="5981700"/>
          <p14:tracePt t="34513" x="3200400" y="5913438"/>
          <p14:tracePt t="34528" x="3146425" y="5775325"/>
          <p14:tracePt t="34544" x="3078163" y="5622925"/>
          <p14:tracePt t="34560" x="3032125" y="5502275"/>
          <p14:tracePt t="34577" x="2963863" y="5380038"/>
          <p14:tracePt t="34593" x="2903538" y="5227638"/>
          <p14:tracePt t="34610" x="2849563" y="5067300"/>
          <p14:tracePt t="34627" x="2797175" y="4906963"/>
          <p14:tracePt t="34643" x="2735263" y="4778375"/>
          <p14:tracePt t="34660" x="2689225" y="4656138"/>
          <p14:tracePt t="34677" x="2682875" y="4572000"/>
          <p14:tracePt t="34677" x="2674938" y="4541838"/>
          <p14:tracePt t="34695" x="2659063" y="4487863"/>
          <p14:tracePt t="34711" x="2659063" y="4457700"/>
          <p14:tracePt t="34727" x="2659063" y="4435475"/>
          <p14:tracePt t="34744" x="2659063" y="4427538"/>
          <p14:tracePt t="34766" x="2659063" y="4419600"/>
          <p14:tracePt t="34782" x="2659063" y="4411663"/>
          <p14:tracePt t="34798" x="2659063" y="4403725"/>
          <p14:tracePt t="34810" x="2667000" y="4397375"/>
          <p14:tracePt t="34830" x="2682875" y="4389438"/>
          <p14:tracePt t="34843" x="2689225" y="4381500"/>
          <p14:tracePt t="34860" x="2713038" y="4381500"/>
          <p14:tracePt t="34877" x="2727325" y="4359275"/>
          <p14:tracePt t="34877" x="2735263" y="4359275"/>
          <p14:tracePt t="34895" x="2743200" y="4351338"/>
          <p14:tracePt t="34910" x="2765425" y="4335463"/>
          <p14:tracePt t="34927" x="2781300" y="4321175"/>
          <p14:tracePt t="34944" x="2803525" y="4305300"/>
          <p14:tracePt t="34960" x="2811463" y="4289425"/>
          <p14:tracePt t="34976" x="2819400" y="4283075"/>
          <p14:tracePt t="34994" x="2819400" y="4267200"/>
          <p14:tracePt t="35010" x="2819400" y="4259263"/>
          <p14:tracePt t="35026" x="2819400" y="4244975"/>
          <p14:tracePt t="35043" x="2819400" y="4237038"/>
          <p14:tracePt t="35059" x="2819400" y="4198938"/>
          <p14:tracePt t="35059" x="2827338" y="4175125"/>
          <p14:tracePt t="35078" x="2835275" y="4160838"/>
          <p14:tracePt t="35093" x="2835275" y="4098925"/>
          <p14:tracePt t="35110" x="2835275" y="4054475"/>
          <p14:tracePt t="35127" x="2849563" y="4016375"/>
          <p14:tracePt t="35144" x="2849563" y="3978275"/>
          <p14:tracePt t="35160" x="2873375" y="3932238"/>
          <p14:tracePt t="35177" x="2917825" y="3863975"/>
          <p14:tracePt t="35193" x="2949575" y="3787775"/>
          <p14:tracePt t="35210" x="2979738" y="3717925"/>
          <p14:tracePt t="35228" x="3001963" y="3679825"/>
          <p14:tracePt t="35243" x="3009900" y="3657600"/>
          <p14:tracePt t="35260" x="3025775" y="3627438"/>
          <p14:tracePt t="35277" x="3032125" y="3603625"/>
          <p14:tracePt t="35293" x="3032125" y="3589338"/>
          <p14:tracePt t="35310" x="3032125" y="3581400"/>
          <p14:tracePt t="35326" x="3032125" y="3573463"/>
          <p14:tracePt t="35679" x="3032125" y="3565525"/>
          <p14:tracePt t="35695" x="3032125" y="3559175"/>
          <p14:tracePt t="35726" x="3032125" y="3551238"/>
          <p14:tracePt t="35751" x="3032125" y="3535363"/>
          <p14:tracePt t="35766" x="3025775" y="3535363"/>
          <p14:tracePt t="35782" x="3017838" y="3527425"/>
          <p14:tracePt t="35790" x="3017838" y="3513138"/>
          <p14:tracePt t="35798" x="3009900" y="3513138"/>
          <p14:tracePt t="35822" x="3001963" y="3505200"/>
          <p14:tracePt t="35886" x="2994025" y="3505200"/>
          <p14:tracePt t="35902" x="2979738" y="3497263"/>
          <p14:tracePt t="35918" x="2971800" y="3497263"/>
          <p14:tracePt t="36014" x="2963863" y="3497263"/>
          <p14:tracePt t="36973" x="2955925" y="3497263"/>
          <p14:tracePt t="37175" x="2949575" y="3497263"/>
          <p14:tracePt t="37183" x="2941638" y="3497263"/>
          <p14:tracePt t="37198" x="2933700" y="3497263"/>
          <p14:tracePt t="37214" x="2911475" y="3497263"/>
          <p14:tracePt t="37226" x="2879725" y="3497263"/>
          <p14:tracePt t="37244" x="2819400" y="3497263"/>
          <p14:tracePt t="37244" x="2789238" y="3497263"/>
          <p14:tracePt t="37262" x="2759075" y="3497263"/>
          <p14:tracePt t="37276" x="2689225" y="3513138"/>
          <p14:tracePt t="37276" x="2667000" y="3513138"/>
          <p14:tracePt t="37295" x="2651125" y="3513138"/>
          <p14:tracePt t="37311" x="2644775" y="3521075"/>
          <p14:tracePt t="37327" x="2636838" y="3521075"/>
          <p14:tracePt t="37462" x="2636838" y="3513138"/>
          <p14:tracePt t="37478" x="2620963" y="3489325"/>
          <p14:tracePt t="37486" x="2613025" y="3475038"/>
          <p14:tracePt t="37497" x="2606675" y="3459163"/>
          <p14:tracePt t="37511" x="2590800" y="3436938"/>
          <p14:tracePt t="37528" x="2590800" y="3429000"/>
          <p14:tracePt t="37543" x="2590800" y="3444875"/>
          <p14:tracePt t="37598" x="2582863" y="3489325"/>
          <p14:tracePt t="37606" x="2582863" y="3543300"/>
          <p14:tracePt t="37614" x="2582863" y="3603625"/>
          <p14:tracePt t="37627" x="2574925" y="3679825"/>
          <p14:tracePt t="37644" x="2574925" y="3703638"/>
          <p14:tracePt t="37660" x="2574925" y="3711575"/>
          <p14:tracePt t="37679" x="2582863" y="3711575"/>
          <p14:tracePt t="37693" x="2590800" y="3703638"/>
          <p14:tracePt t="37710" x="2620963" y="3649663"/>
          <p14:tracePt t="37728" x="2620963" y="3619500"/>
          <p14:tracePt t="37744" x="2628900" y="3573463"/>
          <p14:tracePt t="37761" x="2628900" y="3559175"/>
          <p14:tracePt t="37777" x="2644775" y="3551238"/>
          <p14:tracePt t="37793" x="2667000" y="3551238"/>
          <p14:tracePt t="37846" x="2689225" y="3551238"/>
          <p14:tracePt t="37854" x="2727325" y="3573463"/>
          <p14:tracePt t="37862" x="2743200" y="3581400"/>
          <p14:tracePt t="37876" x="2781300" y="3611563"/>
          <p14:tracePt t="37876" x="2811463" y="3627438"/>
          <p14:tracePt t="37894" x="2819400" y="3635375"/>
          <p14:tracePt t="37911" x="2827338" y="3641725"/>
          <p14:tracePt t="37927" x="2827338" y="3635375"/>
          <p14:tracePt t="38007" x="2827338" y="3627438"/>
          <p14:tracePt t="38014" x="2835275" y="3611563"/>
          <p14:tracePt t="38026" x="2849563" y="3603625"/>
          <p14:tracePt t="38044" x="2865438" y="3603625"/>
          <p14:tracePt t="38060" x="2911475" y="3619500"/>
          <p14:tracePt t="38078" x="3001963" y="3779838"/>
          <p14:tracePt t="38078" x="3063875" y="3863975"/>
          <p14:tracePt t="38095" x="3178175" y="4152900"/>
          <p14:tracePt t="38111" x="3298825" y="4518025"/>
          <p14:tracePt t="38127" x="3413125" y="4854575"/>
          <p14:tracePt t="38144" x="3527425" y="5197475"/>
          <p14:tracePt t="38161" x="3589338" y="5456238"/>
          <p14:tracePt t="38177" x="3649663" y="5684838"/>
          <p14:tracePt t="38194" x="3673475" y="5851525"/>
          <p14:tracePt t="38211" x="3687763" y="5959475"/>
          <p14:tracePt t="38227" x="3687763" y="6011863"/>
          <p14:tracePt t="38244" x="3687763" y="6027738"/>
          <p14:tracePt t="38260" x="3687763" y="6035675"/>
          <p14:tracePt t="38276" x="3665538" y="6035675"/>
          <p14:tracePt t="38295" x="3641725" y="6035675"/>
          <p14:tracePt t="38310" x="3597275" y="6019800"/>
          <p14:tracePt t="38327" x="3527425" y="5981700"/>
          <p14:tracePt t="38344" x="3475038" y="5951538"/>
          <p14:tracePt t="38361" x="3444875" y="5935663"/>
          <p14:tracePt t="38377" x="3444875" y="5927725"/>
          <p14:tracePt t="38393" x="3444875" y="5935663"/>
          <p14:tracePt t="38430" x="3444875" y="5951538"/>
          <p14:tracePt t="38446" x="3444875" y="5959475"/>
          <p14:tracePt t="38454" x="3475038" y="5981700"/>
          <p14:tracePt t="38462" x="3513138" y="5989638"/>
          <p14:tracePt t="38477" x="3619500" y="6003925"/>
          <p14:tracePt t="38477" x="3679825" y="6003925"/>
          <p14:tracePt t="38495" x="3832225" y="6003925"/>
          <p14:tracePt t="38511" x="3962400" y="5989638"/>
          <p14:tracePt t="38528" x="4076700" y="5905500"/>
          <p14:tracePt t="38545" x="4160838" y="5821363"/>
          <p14:tracePt t="38561" x="4244975" y="5707063"/>
          <p14:tracePt t="38578" x="4283075" y="5630863"/>
          <p14:tracePt t="38594" x="4297363" y="5578475"/>
          <p14:tracePt t="38610" x="4305300" y="5540375"/>
          <p14:tracePt t="38627" x="4305300" y="5508625"/>
          <p14:tracePt t="38644" x="4305300" y="5486400"/>
          <p14:tracePt t="38660" x="4313238" y="5478463"/>
          <p14:tracePt t="38677" x="4313238" y="5470525"/>
          <p14:tracePt t="38693" x="4313238" y="5464175"/>
          <p14:tracePt t="38766" x="4305300" y="5464175"/>
          <p14:tracePt t="38775" x="4289425" y="5470525"/>
          <p14:tracePt t="38782" x="4275138" y="5478463"/>
          <p14:tracePt t="38793" x="4267200" y="5502275"/>
          <p14:tracePt t="38810" x="4237038" y="5554663"/>
          <p14:tracePt t="38827" x="4206875" y="5616575"/>
          <p14:tracePt t="38844" x="4175125" y="5676900"/>
          <p14:tracePt t="38860" x="4160838" y="5737225"/>
          <p14:tracePt t="38860" x="4144963" y="5753100"/>
          <p14:tracePt t="38879" x="4144963" y="5768975"/>
          <p14:tracePt t="38893" x="4137025" y="5783263"/>
          <p14:tracePt t="38911" x="4137025" y="5791200"/>
          <p14:tracePt t="38926" x="4137025" y="5799138"/>
          <p14:tracePt t="38998" x="4130675" y="5807075"/>
          <p14:tracePt t="39022" x="4130675" y="5813425"/>
          <p14:tracePt t="39030" x="4114800" y="5813425"/>
          <p14:tracePt t="39043" x="4092575" y="5829300"/>
          <p14:tracePt t="39061" x="4046538" y="5829300"/>
          <p14:tracePt t="39077" x="3992563" y="5837238"/>
          <p14:tracePt t="39077" x="3954463" y="5837238"/>
          <p14:tracePt t="39095" x="3932238" y="5837238"/>
          <p14:tracePt t="39111" x="3924300" y="5837238"/>
          <p14:tracePt t="39127" x="3908425" y="5837238"/>
          <p14:tracePt t="39144" x="3902075" y="5837238"/>
          <p14:tracePt t="39160" x="3886200" y="5829300"/>
          <p14:tracePt t="39177" x="3840163" y="5821363"/>
          <p14:tracePt t="39194" x="3810000" y="5799138"/>
          <p14:tracePt t="39211" x="3725863" y="5768975"/>
          <p14:tracePt t="39227" x="3695700" y="5761038"/>
          <p14:tracePt t="39244" x="3687763" y="5761038"/>
          <p14:tracePt t="39270" x="3679825" y="5761038"/>
          <p14:tracePt t="39326" x="3673475" y="5761038"/>
          <p14:tracePt t="39342" x="3665538" y="5761038"/>
          <p14:tracePt t="39358" x="3649663" y="5768975"/>
          <p14:tracePt t="39366" x="3641725" y="5783263"/>
          <p14:tracePt t="39382" x="3635375" y="5807075"/>
          <p14:tracePt t="39393" x="3619500" y="5837238"/>
          <p14:tracePt t="39410" x="3603625" y="5883275"/>
          <p14:tracePt t="39427" x="3581400" y="5927725"/>
          <p14:tracePt t="39444" x="3551238" y="5965825"/>
          <p14:tracePt t="39461" x="3527425" y="5973763"/>
          <p14:tracePt t="39477" x="3513138" y="5973763"/>
          <p14:tracePt t="39477" x="3497263" y="5973763"/>
          <p14:tracePt t="39494" x="3482975" y="5973763"/>
          <p14:tracePt t="39511" x="3459163" y="5973763"/>
          <p14:tracePt t="39528" x="3444875" y="5973763"/>
          <p14:tracePt t="39544" x="3406775" y="5973763"/>
          <p14:tracePt t="39561" x="3375025" y="5973763"/>
          <p14:tracePt t="39577" x="3352800" y="5973763"/>
          <p14:tracePt t="39594" x="3352800" y="5965825"/>
          <p14:tracePt t="39662" x="3360738" y="5935663"/>
          <p14:tracePt t="39670" x="3375025" y="5927725"/>
          <p14:tracePt t="39679" x="3390900" y="5913438"/>
          <p14:tracePt t="39695" x="3406775" y="5905500"/>
          <p14:tracePt t="39711" x="3429000" y="5905500"/>
          <p14:tracePt t="39727" x="3421063" y="5905500"/>
          <p14:tracePt t="39879" x="3406775" y="5905500"/>
          <p14:tracePt t="39886" x="3398838" y="5913438"/>
          <p14:tracePt t="39895" x="3352800" y="5927725"/>
          <p14:tracePt t="39912" x="3322638" y="5943600"/>
          <p14:tracePt t="39927" x="3314700" y="5943600"/>
          <p14:tracePt t="39943" x="3306763" y="5943600"/>
          <p14:tracePt t="39960" x="3298825" y="5943600"/>
          <p14:tracePt t="40014" x="3292475" y="5943600"/>
          <p14:tracePt t="40030" x="3276600" y="5943600"/>
          <p14:tracePt t="40071" x="3268663" y="5943600"/>
          <p14:tracePt t="40094" x="3260725" y="5943600"/>
          <p14:tracePt t="40214" x="3254375" y="5943600"/>
          <p14:tracePt t="40222" x="3254375" y="5935663"/>
          <p14:tracePt t="40230" x="3246438" y="5935663"/>
          <p14:tracePt t="40243" x="3222625" y="5927725"/>
          <p14:tracePt t="40260" x="3208338" y="5921375"/>
          <p14:tracePt t="40278" x="3192463" y="5913438"/>
          <p14:tracePt t="40278" x="3184525" y="5913438"/>
          <p14:tracePt t="40295" x="3178175" y="5913438"/>
          <p14:tracePt t="40318" x="3170238" y="5913438"/>
          <p14:tracePt t="40327" x="3146425" y="5913438"/>
          <p14:tracePt t="40344" x="3132138" y="5913438"/>
          <p14:tracePt t="40361" x="3101975" y="5913438"/>
          <p14:tracePt t="40378" x="3070225" y="5913438"/>
          <p14:tracePt t="40393" x="3055938" y="5921375"/>
          <p14:tracePt t="40411" x="3017838" y="5935663"/>
          <p14:tracePt t="40427" x="2987675" y="5943600"/>
          <p14:tracePt t="40444" x="2955925" y="5951538"/>
          <p14:tracePt t="40461" x="2933700" y="5959475"/>
          <p14:tracePt t="40461" x="2911475" y="5959475"/>
          <p14:tracePt t="40479" x="2887663" y="5959475"/>
          <p14:tracePt t="40479" x="2857500" y="5959475"/>
          <p14:tracePt t="40496" x="2803525" y="5959475"/>
          <p14:tracePt t="40511" x="2773363" y="5959475"/>
          <p14:tracePt t="40528" x="2765425" y="5959475"/>
          <p14:tracePt t="40543" x="2727325" y="5921375"/>
          <p14:tracePt t="40561" x="2705100" y="5897563"/>
          <p14:tracePt t="40577" x="2659063" y="5883275"/>
          <p14:tracePt t="40594" x="2628900" y="5851525"/>
          <p14:tracePt t="40611" x="2598738" y="5829300"/>
          <p14:tracePt t="40627" x="2574925" y="5821363"/>
          <p14:tracePt t="40644" x="2568575" y="5821363"/>
          <p14:tracePt t="40660" x="2552700" y="5813425"/>
          <p14:tracePt t="40677" x="2544763" y="5807075"/>
          <p14:tracePt t="40694" x="2498725" y="5799138"/>
          <p14:tracePt t="40711" x="2460625" y="5799138"/>
          <p14:tracePt t="40728" x="2408238" y="5799138"/>
          <p14:tracePt t="40744" x="2339975" y="5799138"/>
          <p14:tracePt t="40761" x="2278063" y="5799138"/>
          <p14:tracePt t="40778" x="2239963" y="5799138"/>
          <p14:tracePt t="40794" x="2209800" y="5799138"/>
          <p14:tracePt t="40811" x="2179638" y="5799138"/>
          <p14:tracePt t="40828" x="2163763" y="5799138"/>
          <p14:tracePt t="40844" x="2155825" y="5799138"/>
          <p14:tracePt t="40902" x="2141538" y="5807075"/>
          <p14:tracePt t="40934" x="2133600" y="5813425"/>
          <p14:tracePt t="40942" x="2125663" y="5821363"/>
          <p14:tracePt t="40950" x="2117725" y="5829300"/>
          <p14:tracePt t="40960" x="2111375" y="5845175"/>
          <p14:tracePt t="40990" x="2103438" y="5845175"/>
          <p14:tracePt t="40998" x="2103438" y="5851525"/>
          <p14:tracePt t="41103" x="2111375" y="5851525"/>
          <p14:tracePt t="41111" x="2125663" y="5845175"/>
          <p14:tracePt t="41118" x="2133600" y="5829300"/>
          <p14:tracePt t="41134" x="2149475" y="5829300"/>
          <p14:tracePt t="41151" x="2155825" y="5821363"/>
          <p14:tracePt t="41160" x="2179638" y="5813425"/>
          <p14:tracePt t="41177" x="2193925" y="5807075"/>
          <p14:tracePt t="41195" x="2209800" y="5807075"/>
          <p14:tracePt t="41210" x="2232025" y="5807075"/>
          <p14:tracePt t="41228" x="2278063" y="5807075"/>
          <p14:tracePt t="41245" x="2339975" y="5807075"/>
          <p14:tracePt t="41261" x="2422525" y="5807075"/>
          <p14:tracePt t="41278" x="2560638" y="5807075"/>
          <p14:tracePt t="41295" x="2613025" y="5807075"/>
          <p14:tracePt t="41311" x="2636838" y="5807075"/>
          <p14:tracePt t="41327" x="2644775" y="5807075"/>
          <p14:tracePt t="41343" x="2651125" y="5799138"/>
          <p14:tracePt t="41735" x="2659063" y="5791200"/>
          <p14:tracePt t="41743" x="2667000" y="5783263"/>
          <p14:tracePt t="41750" x="2682875" y="5768975"/>
          <p14:tracePt t="41766" x="2689225" y="5761038"/>
          <p14:tracePt t="41777" x="2720975" y="5730875"/>
          <p14:tracePt t="41795" x="2743200" y="5707063"/>
          <p14:tracePt t="41811" x="2773363" y="5676900"/>
          <p14:tracePt t="41828" x="2781300" y="5654675"/>
          <p14:tracePt t="41844" x="2803525" y="5630863"/>
          <p14:tracePt t="41861" x="2827338" y="5584825"/>
          <p14:tracePt t="41861" x="2835275" y="5562600"/>
          <p14:tracePt t="41879" x="2835275" y="5532438"/>
          <p14:tracePt t="41894" x="2835275" y="5418138"/>
          <p14:tracePt t="41911" x="2835275" y="5318125"/>
          <p14:tracePt t="41927" x="2797175" y="5227638"/>
          <p14:tracePt t="41944" x="2743200" y="5127625"/>
          <p14:tracePt t="41961" x="2674938" y="5045075"/>
          <p14:tracePt t="41978" x="2598738" y="4937125"/>
          <p14:tracePt t="41994" x="2544763" y="4860925"/>
          <p14:tracePt t="42012" x="2484438" y="4740275"/>
          <p14:tracePt t="42028" x="2422525" y="4618038"/>
          <p14:tracePt t="42044" x="2354263" y="4479925"/>
          <p14:tracePt t="42061" x="2339975" y="4373563"/>
          <p14:tracePt t="42061" x="2316163" y="4321175"/>
          <p14:tracePt t="42078" x="2308225" y="4275138"/>
          <p14:tracePt t="42094" x="2278063" y="4175125"/>
          <p14:tracePt t="42111" x="2255838" y="4137025"/>
          <p14:tracePt t="42128" x="2247900" y="4130675"/>
          <p14:tracePt t="42143" x="2239963" y="4122738"/>
          <p14:tracePt t="42160" x="2225675" y="4122738"/>
          <p14:tracePt t="42178" x="2187575" y="4122738"/>
          <p14:tracePt t="42194" x="2111375" y="4122738"/>
          <p14:tracePt t="42211" x="1981200" y="4122738"/>
          <p14:tracePt t="42227" x="1774825" y="4137025"/>
          <p14:tracePt t="42245" x="1531938" y="4183063"/>
          <p14:tracePt t="42261" x="1393825" y="4259263"/>
          <p14:tracePt t="42261" x="1333500" y="4289425"/>
          <p14:tracePt t="42278" x="1211263" y="4411663"/>
          <p14:tracePt t="42296" x="1150938" y="4579938"/>
          <p14:tracePt t="42311" x="1127125" y="4762500"/>
          <p14:tracePt t="42328" x="1120775" y="5021263"/>
          <p14:tracePt t="42345" x="1120775" y="5249863"/>
          <p14:tracePt t="42361" x="1265238" y="5546725"/>
          <p14:tracePt t="42378" x="1485900" y="5813425"/>
          <p14:tracePt t="42395" x="1782763" y="6019800"/>
          <p14:tracePt t="42411" x="1927225" y="6103938"/>
          <p14:tracePt t="42427" x="2117725" y="6118225"/>
          <p14:tracePt t="42444" x="2270125" y="6118225"/>
          <p14:tracePt t="42461" x="2339975" y="6080125"/>
          <p14:tracePt t="42461" x="2346325" y="6073775"/>
          <p14:tracePt t="42479" x="2370138" y="6057900"/>
          <p14:tracePt t="42494" x="2392363" y="6011863"/>
          <p14:tracePt t="42511" x="2392363" y="5973763"/>
          <p14:tracePt t="42529" x="2392363" y="5951538"/>
          <p14:tracePt t="42543" x="2392363" y="5927725"/>
          <p14:tracePt t="42561" x="2392363" y="5913438"/>
          <p14:tracePt t="42577" x="2392363" y="5905500"/>
          <p14:tracePt t="42593" x="2378075" y="5905500"/>
          <p14:tracePt t="42646" x="2370138" y="5905500"/>
          <p14:tracePt t="42943" x="2362200" y="5905500"/>
          <p14:tracePt t="42951" x="2354263" y="5905500"/>
          <p14:tracePt t="42961" x="2346325" y="5897563"/>
          <p14:tracePt t="42978" x="2324100" y="5875338"/>
          <p14:tracePt t="42995" x="2308225" y="5867400"/>
          <p14:tracePt t="43011" x="2293938" y="5859463"/>
          <p14:tracePt t="43030" x="2286000" y="5851525"/>
          <p14:tracePt t="43087" x="2278063" y="5845175"/>
          <p14:tracePt t="43102" x="2270125" y="5837238"/>
          <p14:tracePt t="43111" x="2263775" y="5829300"/>
          <p14:tracePt t="43134" x="2263775" y="5821363"/>
          <p14:tracePt t="43142" x="2263775" y="5813425"/>
          <p14:tracePt t="43150" x="2255838" y="5813425"/>
          <p14:tracePt t="43160" x="2255838" y="5807075"/>
          <p14:tracePt t="43177" x="2247900" y="5799138"/>
          <p14:tracePt t="43472" x="2239963" y="5791200"/>
          <p14:tracePt t="43487" x="2225675" y="5783263"/>
          <p14:tracePt t="43495" x="2209800" y="5768975"/>
          <p14:tracePt t="43512" x="2201863" y="5761038"/>
          <p14:tracePt t="43528" x="2179638" y="5745163"/>
          <p14:tracePt t="43545" x="2163763" y="5730875"/>
          <p14:tracePt t="43561" x="2149475" y="5722938"/>
          <p14:tracePt t="43578" x="2133600" y="5715000"/>
          <p14:tracePt t="43594" x="2133600" y="5707063"/>
          <p14:tracePt t="43614" x="2125663" y="5707063"/>
          <p14:tracePt t="43627" x="2103438" y="5692775"/>
          <p14:tracePt t="43644" x="2079625" y="5684838"/>
          <p14:tracePt t="43660" x="2073275" y="5684838"/>
          <p14:tracePt t="43677" x="2041525" y="5668963"/>
          <p14:tracePt t="43696" x="2035175" y="5668963"/>
          <p14:tracePt t="43711" x="2027238" y="5661025"/>
          <p14:tracePt t="43728" x="2019300" y="5661025"/>
          <p14:tracePt t="43744" x="2011363" y="5661025"/>
          <p14:tracePt t="43760" x="2003425" y="5661025"/>
          <p14:tracePt t="43846" x="2011363" y="5676900"/>
          <p14:tracePt t="43862" x="2019300" y="5692775"/>
          <p14:tracePt t="43878" x="2019300" y="5699125"/>
          <p14:tracePt t="43886" x="2035175" y="5707063"/>
          <p14:tracePt t="43895" x="2041525" y="5722938"/>
          <p14:tracePt t="43911" x="2049463" y="5722938"/>
          <p14:tracePt t="43950" x="2065338" y="5722938"/>
          <p14:tracePt t="43958" x="2073275" y="5722938"/>
          <p14:tracePt t="43974" x="2079625" y="5722938"/>
          <p14:tracePt t="43982" x="2087563" y="5722938"/>
          <p14:tracePt t="43993" x="2103438" y="5722938"/>
          <p14:tracePt t="44011" x="2117725" y="5722938"/>
          <p14:tracePt t="44029" x="2133600" y="5722938"/>
          <p14:tracePt t="44044" x="2141538" y="5737225"/>
          <p14:tracePt t="44061" x="2149475" y="5737225"/>
          <p14:tracePt t="44182" x="2149475" y="5730875"/>
          <p14:tracePt t="44215" x="2149475" y="5722938"/>
          <p14:tracePt t="44222" x="2141538" y="5715000"/>
          <p14:tracePt t="44238" x="2133600" y="5707063"/>
          <p14:tracePt t="44247" x="2125663" y="5707063"/>
          <p14:tracePt t="44263" x="2103438" y="5692775"/>
          <p14:tracePt t="44286" x="2095500" y="5692775"/>
          <p14:tracePt t="44303" x="2079625" y="5692775"/>
          <p14:tracePt t="44311" x="2065338" y="5692775"/>
          <p14:tracePt t="44328" x="2049463" y="5692775"/>
          <p14:tracePt t="44344" x="2027238" y="5692775"/>
          <p14:tracePt t="44361" x="2019300" y="5692775"/>
          <p14:tracePt t="44377" x="2011363" y="5692775"/>
          <p14:tracePt t="44393" x="2003425" y="5692775"/>
          <p14:tracePt t="44410" x="2003425" y="5707063"/>
          <p14:tracePt t="44428" x="2003425" y="5722938"/>
          <p14:tracePt t="44444" x="2003425" y="5730875"/>
          <p14:tracePt t="44460" x="2019300" y="5753100"/>
          <p14:tracePt t="44460" x="2019300" y="5761038"/>
          <p14:tracePt t="44478" x="2027238" y="5768975"/>
          <p14:tracePt t="44494" x="2041525" y="5783263"/>
          <p14:tracePt t="44511" x="2057400" y="5783263"/>
          <p14:tracePt t="44528" x="2087563" y="5791200"/>
          <p14:tracePt t="44546" x="2111375" y="5791200"/>
          <p14:tracePt t="44561" x="2141538" y="5799138"/>
          <p14:tracePt t="44578" x="2149475" y="5807075"/>
          <p14:tracePt t="44594" x="2163763" y="5813425"/>
          <p14:tracePt t="44610" x="2179638" y="5821363"/>
          <p14:tracePt t="44628" x="2193925" y="5837238"/>
          <p14:tracePt t="44644" x="2217738" y="5851525"/>
          <p14:tracePt t="44661" x="2239963" y="5875338"/>
          <p14:tracePt t="44679" x="2239963" y="5883275"/>
          <p14:tracePt t="44695" x="2247900" y="5883275"/>
          <p14:tracePt t="44711" x="2255838" y="5883275"/>
          <p14:tracePt t="44743" x="2263775" y="5883275"/>
          <p14:tracePt t="44774" x="2263775" y="5875338"/>
          <p14:tracePt t="44782" x="2270125" y="5867400"/>
          <p14:tracePt t="44806" x="2278063" y="5859463"/>
          <p14:tracePt t="44854" x="2278063" y="5845175"/>
          <p14:tracePt t="44927" x="2278063" y="5837238"/>
          <p14:tracePt t="44943" x="2278063" y="5829300"/>
          <p14:tracePt t="44950" x="2270125" y="5821363"/>
          <p14:tracePt t="44962" x="2247900" y="5807075"/>
          <p14:tracePt t="44978" x="2239963" y="5799138"/>
          <p14:tracePt t="44994" x="2239963" y="5791200"/>
          <p14:tracePt t="45011" x="2232025" y="5791200"/>
          <p14:tracePt t="45095" x="2232025" y="5775325"/>
          <p14:tracePt t="45239" x="2232025" y="5768975"/>
          <p14:tracePt t="45247" x="2232025" y="5753100"/>
          <p14:tracePt t="45260" x="2232025" y="5707063"/>
          <p14:tracePt t="45260" x="2232025" y="5646738"/>
          <p14:tracePt t="45279" x="2225675" y="5540375"/>
          <p14:tracePt t="45296" x="2225675" y="5410200"/>
          <p14:tracePt t="45311" x="2225675" y="5287963"/>
          <p14:tracePt t="45328" x="2217738" y="5151438"/>
          <p14:tracePt t="45345" x="2217738" y="5006975"/>
          <p14:tracePt t="45361" x="2209800" y="4816475"/>
          <p14:tracePt t="45378" x="2209800" y="4602163"/>
          <p14:tracePt t="45394" x="2209800" y="4403725"/>
          <p14:tracePt t="45411" x="2209800" y="4213225"/>
          <p14:tracePt t="45428" x="2209800" y="4030663"/>
          <p14:tracePt t="45444" x="2209800" y="3916363"/>
          <p14:tracePt t="45461" x="2193925" y="3863975"/>
          <p14:tracePt t="45461" x="2193925" y="3848100"/>
          <p14:tracePt t="45479" x="2155825" y="3848100"/>
          <p14:tracePt t="45495" x="2095500" y="3848100"/>
          <p14:tracePt t="45511" x="2079625" y="3848100"/>
          <p14:tracePt t="45528" x="2073275" y="3848100"/>
          <p14:tracePt t="45559" x="2065338" y="3848100"/>
          <p14:tracePt t="45575" x="2057400" y="3840163"/>
          <p14:tracePt t="45703" x="2057400" y="3832225"/>
          <p14:tracePt t="45713" x="2057400" y="3825875"/>
          <p14:tracePt t="45718" x="2057400" y="3802063"/>
          <p14:tracePt t="45727" x="2057400" y="3756025"/>
          <p14:tracePt t="45745" x="2065338" y="3703638"/>
          <p14:tracePt t="45761" x="2065338" y="3611563"/>
          <p14:tracePt t="45778" x="2049463" y="3535363"/>
          <p14:tracePt t="45794" x="2041525" y="3482975"/>
          <p14:tracePt t="45811" x="2035175" y="3444875"/>
          <p14:tracePt t="45828" x="2027238" y="3429000"/>
          <p14:tracePt t="45844" x="2027238" y="3413125"/>
          <p14:tracePt t="45861" x="2019300" y="3413125"/>
          <p14:tracePt t="45918" x="2011363" y="3413125"/>
          <p14:tracePt t="45934" x="2003425" y="3413125"/>
          <p14:tracePt t="45943" x="1997075" y="3413125"/>
          <p14:tracePt t="45958" x="1989138" y="3421063"/>
          <p14:tracePt t="45974" x="1973263" y="3436938"/>
          <p14:tracePt t="45991" x="1973263" y="3444875"/>
          <p14:tracePt t="46047" x="1943100" y="3436938"/>
          <p14:tracePt t="46062" x="1912938" y="3398838"/>
          <p14:tracePt t="46070" x="1866900" y="3352800"/>
          <p14:tracePt t="46079" x="1744663" y="3254375"/>
          <p14:tracePt t="46096" x="1646238" y="3162300"/>
          <p14:tracePt t="46111" x="1554163" y="3094038"/>
          <p14:tracePt t="46128" x="1493838" y="3048000"/>
          <p14:tracePt t="46145" x="1455738" y="3017838"/>
          <p14:tracePt t="46161" x="1425575" y="3001963"/>
          <p14:tracePt t="46178" x="1409700" y="3001963"/>
          <p14:tracePt t="46194" x="1393825" y="3001963"/>
          <p14:tracePt t="46211" x="1341438" y="3001963"/>
          <p14:tracePt t="46228" x="1311275" y="3025775"/>
          <p14:tracePt t="46245" x="1287463" y="3032125"/>
          <p14:tracePt t="46261" x="1273175" y="3040063"/>
          <p14:tracePt t="46278" x="1273175" y="3048000"/>
          <p14:tracePt t="46327" x="1273175" y="3055938"/>
          <p14:tracePt t="46334" x="1295400" y="3063875"/>
          <p14:tracePt t="46344" x="1363663" y="3086100"/>
          <p14:tracePt t="46362" x="1401763" y="3086100"/>
          <p14:tracePt t="46378" x="1425575" y="3086100"/>
          <p14:tracePt t="46395" x="1431925" y="3086100"/>
          <p14:tracePt t="46487" x="1409700" y="3086100"/>
          <p14:tracePt t="46511" x="1363663" y="3086100"/>
          <p14:tracePt t="46519" x="1325563" y="3086100"/>
          <p14:tracePt t="46528" x="1173163" y="3086100"/>
          <p14:tracePt t="46546" x="1050925" y="3086100"/>
          <p14:tracePt t="46564" x="944563" y="3078163"/>
          <p14:tracePt t="46578" x="914400" y="3078163"/>
          <p14:tracePt t="46595" x="906463" y="3078163"/>
          <p14:tracePt t="46614" x="898525" y="3094038"/>
          <p14:tracePt t="46647" x="898525" y="3101975"/>
          <p14:tracePt t="46654" x="898525" y="3108325"/>
          <p14:tracePt t="46663" x="914400" y="3124200"/>
          <p14:tracePt t="46677" x="1120775" y="3146425"/>
          <p14:tracePt t="46696" x="1295400" y="3146425"/>
          <p14:tracePt t="46711" x="1387475" y="3146425"/>
          <p14:tracePt t="46728" x="1401763" y="3146425"/>
          <p14:tracePt t="46744" x="1393825" y="3146425"/>
          <p14:tracePt t="46855" x="1379538" y="3146425"/>
          <p14:tracePt t="46863" x="1379538" y="3154363"/>
          <p14:tracePt t="46877" x="1363663" y="3178175"/>
          <p14:tracePt t="46896" x="1363663" y="3200400"/>
          <p14:tracePt t="46912" x="1363663" y="3230563"/>
          <p14:tracePt t="46928" x="1379538" y="3298825"/>
          <p14:tracePt t="46945" x="1463675" y="3375025"/>
          <p14:tracePt t="46961" x="1524000" y="3459163"/>
          <p14:tracePt t="46978" x="1676400" y="3527425"/>
          <p14:tracePt t="46995" x="1798638" y="3535363"/>
          <p14:tracePt t="47011" x="1874838" y="3543300"/>
          <p14:tracePt t="47028" x="1897063" y="3551238"/>
          <p14:tracePt t="47045" x="1912938" y="3551238"/>
          <p14:tracePt t="47061" x="1935163" y="3551238"/>
          <p14:tracePt t="47080" x="1951038" y="3559175"/>
          <p14:tracePt t="47095" x="1965325" y="3565525"/>
          <p14:tracePt t="47111" x="2019300" y="3603625"/>
          <p14:tracePt t="47128" x="2117725" y="3673475"/>
          <p14:tracePt t="47145" x="2201863" y="3749675"/>
          <p14:tracePt t="47162" x="2278063" y="3863975"/>
          <p14:tracePt t="47178" x="2384425" y="4016375"/>
          <p14:tracePt t="47195" x="2476500" y="4183063"/>
          <p14:tracePt t="47212" x="2636838" y="4411663"/>
          <p14:tracePt t="47228" x="2797175" y="4556125"/>
          <p14:tracePt t="47245" x="3078163" y="4754563"/>
          <p14:tracePt t="47245" x="3216275" y="4830763"/>
          <p14:tracePt t="47263" x="3375025" y="4906963"/>
          <p14:tracePt t="47278" x="3603625" y="5021263"/>
          <p14:tracePt t="47296" x="3665538" y="5037138"/>
          <p14:tracePt t="47312" x="3679825" y="5037138"/>
          <p14:tracePt t="47329" x="3687763" y="5037138"/>
          <p14:tracePt t="47345" x="3695700" y="5037138"/>
          <p14:tracePt t="47361" x="3703638" y="5037138"/>
          <p14:tracePt t="47378" x="3711575" y="5037138"/>
          <p14:tracePt t="47395" x="3717925" y="5037138"/>
          <p14:tracePt t="47411" x="3733800" y="5037138"/>
          <p14:tracePt t="47429" x="3741738" y="5037138"/>
          <p14:tracePt t="47448" x="3749675" y="5029200"/>
          <p14:tracePt t="48373" x="3733800" y="5029200"/>
          <p14:tracePt t="49096" x="3703638" y="5045075"/>
          <p14:tracePt t="49104" x="3673475" y="5059363"/>
          <p14:tracePt t="49113" x="3559175" y="5121275"/>
          <p14:tracePt t="49129" x="3413125" y="5197475"/>
          <p14:tracePt t="49146" x="3292475" y="5257800"/>
          <p14:tracePt t="49162" x="3170238" y="5334000"/>
          <p14:tracePt t="49179" x="3116263" y="5364163"/>
          <p14:tracePt t="49196" x="3063875" y="5402263"/>
          <p14:tracePt t="49212" x="3025775" y="5432425"/>
          <p14:tracePt t="49229" x="2955925" y="5494338"/>
          <p14:tracePt t="49246" x="2811463" y="5608638"/>
          <p14:tracePt t="49262" x="2484438" y="5883275"/>
          <p14:tracePt t="49280" x="2247900" y="6073775"/>
          <p14:tracePt t="49296" x="2103438" y="6180138"/>
          <p14:tracePt t="49313" x="2057400" y="6232525"/>
          <p14:tracePt t="49330" x="2019300" y="6264275"/>
          <p14:tracePt t="49346" x="1965325" y="6294438"/>
          <p14:tracePt t="49363" x="1905000" y="6340475"/>
          <p14:tracePt t="49380" x="1760538" y="6400800"/>
          <p14:tracePt t="49396" x="1654175" y="6477000"/>
          <p14:tracePt t="49413" x="1554163" y="6530975"/>
          <p14:tracePt t="49429" x="1387475" y="6569075"/>
          <p14:tracePt t="52135" x="1600200" y="6400800"/>
          <p14:tracePt t="52144" x="2209800" y="6256338"/>
          <p14:tracePt t="52152" x="2925763" y="6149975"/>
          <p14:tracePt t="52162" x="4251325" y="5851525"/>
          <p14:tracePt t="52179" x="5380038" y="5592763"/>
          <p14:tracePt t="52196" x="5889625" y="5380038"/>
          <p14:tracePt t="52213" x="6035675" y="5287963"/>
          <p14:tracePt t="52229" x="6042025" y="5235575"/>
          <p14:tracePt t="52246" x="6049963" y="5165725"/>
          <p14:tracePt t="52246" x="6049963" y="5143500"/>
          <p14:tracePt t="52264" x="6065838" y="5113338"/>
          <p14:tracePt t="52279" x="6073775" y="5051425"/>
          <p14:tracePt t="52297" x="6080125" y="5006975"/>
          <p14:tracePt t="52313" x="6096000" y="4983163"/>
          <p14:tracePt t="52329" x="6096000" y="4975225"/>
          <p14:tracePt t="52346" x="6096000" y="4999038"/>
          <p14:tracePt t="52432" x="6096000" y="5006975"/>
          <p14:tracePt t="52440" x="6096000" y="5021263"/>
          <p14:tracePt t="52448" x="6096000" y="5029200"/>
          <p14:tracePt t="52462" x="6126163" y="5037138"/>
          <p14:tracePt t="52481" x="6218238" y="5037138"/>
          <p14:tracePt t="52496" x="6346825" y="5037138"/>
          <p14:tracePt t="52513" x="6469063" y="5006975"/>
          <p14:tracePt t="52530" x="6499225" y="4983163"/>
          <p14:tracePt t="52546" x="6515100" y="4975225"/>
          <p14:tracePt t="52562" x="6515100" y="4968875"/>
          <p14:tracePt t="52579" x="6515100" y="4960938"/>
          <p14:tracePt t="52595" x="6515100" y="4953000"/>
          <p14:tracePt t="52624" x="6499225" y="4953000"/>
          <p14:tracePt t="52639" x="6454775" y="4953000"/>
          <p14:tracePt t="52648" x="6438900" y="4953000"/>
          <p14:tracePt t="52662" x="6370638" y="4953000"/>
          <p14:tracePt t="52662" x="6332538" y="4953000"/>
          <p14:tracePt t="52680" x="6232525" y="4953000"/>
          <p14:tracePt t="52697" x="6103938" y="4975225"/>
          <p14:tracePt t="52713" x="5973763" y="5013325"/>
          <p14:tracePt t="52729" x="5859463" y="5059363"/>
          <p14:tracePt t="52746" x="5791200" y="5083175"/>
          <p14:tracePt t="52763" x="5737225" y="5105400"/>
          <p14:tracePt t="52779" x="5715000" y="5127625"/>
          <p14:tracePt t="52796" x="5692775" y="5151438"/>
          <p14:tracePt t="52813" x="5638800" y="5181600"/>
          <p14:tracePt t="52829" x="5600700" y="5241925"/>
          <p14:tracePt t="52846" x="5562600" y="5287963"/>
          <p14:tracePt t="52846" x="5554663" y="5303838"/>
          <p14:tracePt t="52864" x="5524500" y="5341938"/>
          <p14:tracePt t="52879" x="5508625" y="5364163"/>
          <p14:tracePt t="52897" x="5502275" y="5372100"/>
          <p14:tracePt t="52913" x="5494338" y="5380038"/>
          <p14:tracePt t="52929" x="5486400" y="5387975"/>
          <p14:tracePt t="52946" x="5470525" y="5394325"/>
          <p14:tracePt t="52962" x="5440363" y="5394325"/>
          <p14:tracePt t="52979" x="5426075" y="5402263"/>
          <p14:tracePt t="52996" x="5394325" y="5410200"/>
          <p14:tracePt t="53013" x="5364163" y="5418138"/>
          <p14:tracePt t="53030" x="5349875" y="5418138"/>
          <p14:tracePt t="53045" x="5341938" y="5426075"/>
          <p14:tracePt t="53062" x="5334000" y="5426075"/>
          <p14:tracePt t="53079" x="5311775" y="5440363"/>
          <p14:tracePt t="53096" x="5295900" y="5456238"/>
          <p14:tracePt t="53128" x="5295900" y="5464175"/>
          <p14:tracePt t="53144" x="5295900" y="5478463"/>
          <p14:tracePt t="53152" x="5295900" y="5494338"/>
          <p14:tracePt t="53162" x="5287963" y="5540375"/>
          <p14:tracePt t="53180" x="5287963" y="5570538"/>
          <p14:tracePt t="53196" x="5287963" y="5600700"/>
          <p14:tracePt t="53213" x="5287963" y="5616575"/>
          <p14:tracePt t="53229" x="5303838" y="5600700"/>
          <p14:tracePt t="53288" x="5303838" y="5584825"/>
          <p14:tracePt t="53296" x="5318125" y="5570538"/>
          <p14:tracePt t="53303" x="5326063" y="5546725"/>
          <p14:tracePt t="53313" x="5326063" y="5524500"/>
          <p14:tracePt t="53329" x="5326063" y="5486400"/>
          <p14:tracePt t="53346" x="5326063" y="5456238"/>
          <p14:tracePt t="53363" x="5326063" y="5432425"/>
          <p14:tracePt t="53379" x="5326063" y="5410200"/>
          <p14:tracePt t="53396" x="5326063" y="5387975"/>
          <p14:tracePt t="53413" x="5326063" y="5380038"/>
          <p14:tracePt t="53432" x="5326063" y="5364163"/>
          <p14:tracePt t="53472" x="5318125" y="5356225"/>
          <p14:tracePt t="53616" x="5311775" y="5349875"/>
          <p14:tracePt t="53624" x="5311775" y="5341938"/>
          <p14:tracePt t="53640" x="5311775" y="5334000"/>
          <p14:tracePt t="53664" x="5303838" y="5326063"/>
          <p14:tracePt t="53680" x="5303838" y="5318125"/>
          <p14:tracePt t="53736" x="5303838" y="5311775"/>
          <p14:tracePt t="53985" x="5303838" y="5295900"/>
          <p14:tracePt t="53992" x="5295900" y="5295900"/>
          <p14:tracePt t="54000" x="5295900" y="5287963"/>
          <p14:tracePt t="54012" x="5295900" y="5273675"/>
          <p14:tracePt t="54029" x="5295900" y="5265738"/>
          <p14:tracePt t="54046" x="5295900" y="5249863"/>
          <p14:tracePt t="54063" x="5303838" y="5219700"/>
          <p14:tracePt t="54081" x="5303838" y="5211763"/>
          <p14:tracePt t="54097" x="5303838" y="5197475"/>
          <p14:tracePt t="54112" x="5303838" y="5181600"/>
          <p14:tracePt t="54129" x="5303838" y="5165725"/>
          <p14:tracePt t="54146" x="5311775" y="5143500"/>
          <p14:tracePt t="54163" x="5311775" y="5127625"/>
          <p14:tracePt t="54180" x="5326063" y="5105400"/>
          <p14:tracePt t="54196" x="5326063" y="5097463"/>
          <p14:tracePt t="54212" x="5326063" y="5083175"/>
          <p14:tracePt t="54229" x="5326063" y="5059363"/>
          <p14:tracePt t="54246" x="5326063" y="5051425"/>
          <p14:tracePt t="54262" x="5326063" y="5021263"/>
          <p14:tracePt t="54280" x="5334000" y="5006975"/>
          <p14:tracePt t="54295" x="5341938" y="4983163"/>
          <p14:tracePt t="54313" x="5349875" y="4960938"/>
          <p14:tracePt t="54330" x="5372100" y="4953000"/>
          <p14:tracePt t="54346" x="5387975" y="4930775"/>
          <p14:tracePt t="54363" x="5387975" y="4922838"/>
          <p14:tracePt t="54379" x="5394325" y="4914900"/>
          <p14:tracePt t="54395" x="5402263" y="4899025"/>
          <p14:tracePt t="54413" x="5402263" y="4884738"/>
          <p14:tracePt t="54429" x="5410200" y="4876800"/>
          <p14:tracePt t="54446" x="5410200" y="4854575"/>
          <p14:tracePt t="54463" x="5410200" y="4838700"/>
          <p14:tracePt t="54479" x="5426075" y="4800600"/>
          <p14:tracePt t="54497" x="5432425" y="4778375"/>
          <p14:tracePt t="54514" x="5440363" y="4754563"/>
          <p14:tracePt t="54530" x="5456238" y="4702175"/>
          <p14:tracePt t="54547" x="5464175" y="4664075"/>
          <p14:tracePt t="54563" x="5470525" y="4618038"/>
          <p14:tracePt t="54580" x="5478463" y="4556125"/>
          <p14:tracePt t="54596" x="5494338" y="4465638"/>
          <p14:tracePt t="54614" x="5508625" y="4381500"/>
          <p14:tracePt t="54629" x="5524500" y="4283075"/>
          <p14:tracePt t="54646" x="5532438" y="4198938"/>
          <p14:tracePt t="54663" x="5532438" y="4084638"/>
          <p14:tracePt t="54681" x="5532438" y="4030663"/>
          <p14:tracePt t="54697" x="5532438" y="4000500"/>
          <p14:tracePt t="54713" x="5532438" y="3970338"/>
          <p14:tracePt t="54729" x="5532438" y="3940175"/>
          <p14:tracePt t="54746" x="5540375" y="3894138"/>
          <p14:tracePt t="54763" x="5546725" y="3832225"/>
          <p14:tracePt t="54780" x="5562600" y="3763963"/>
          <p14:tracePt t="54797" x="5592763" y="3695700"/>
          <p14:tracePt t="54813" x="5608638" y="3627438"/>
          <p14:tracePt t="54829" x="5616575" y="3589338"/>
          <p14:tracePt t="54846" x="5616575" y="3551238"/>
          <p14:tracePt t="54846" x="5622925" y="3535363"/>
          <p14:tracePt t="54864" x="5622925" y="3513138"/>
          <p14:tracePt t="54879" x="5630863" y="3451225"/>
          <p14:tracePt t="54897" x="5638800" y="3421063"/>
          <p14:tracePt t="54914" x="5638800" y="3398838"/>
          <p14:tracePt t="54930" x="5638800" y="3375025"/>
          <p14:tracePt t="54946" x="5638800" y="3368675"/>
          <p14:tracePt t="54962" x="5638800" y="3360738"/>
          <p14:tracePt t="54979" x="5638800" y="3352800"/>
          <p14:tracePt t="54996" x="5630863" y="3360738"/>
          <p14:tracePt t="55217" x="5630863" y="3375025"/>
          <p14:tracePt t="55233" x="5622925" y="3390900"/>
          <p14:tracePt t="55248" x="5622925" y="3398838"/>
          <p14:tracePt t="55264" x="5622925" y="3413125"/>
          <p14:tracePt t="55280" x="5622925" y="3421063"/>
          <p14:tracePt t="55288" x="5608638" y="3436938"/>
          <p14:tracePt t="55296" x="5608638" y="3444875"/>
          <p14:tracePt t="55313" x="5600700" y="3467100"/>
          <p14:tracePt t="55330" x="5600700" y="3482975"/>
          <p14:tracePt t="55347" x="5592763" y="3489325"/>
          <p14:tracePt t="55368" x="5592763" y="3505200"/>
          <p14:tracePt t="55568" x="5592763" y="3513138"/>
          <p14:tracePt t="55576" x="5584825" y="3535363"/>
          <p14:tracePt t="55584" x="5584825" y="3551238"/>
          <p14:tracePt t="55596" x="5592763" y="3627438"/>
          <p14:tracePt t="55614" x="5638800" y="3725863"/>
          <p14:tracePt t="55630" x="5722938" y="3894138"/>
          <p14:tracePt t="55630" x="5783263" y="3978275"/>
          <p14:tracePt t="55649" x="5845175" y="4060825"/>
          <p14:tracePt t="55663" x="6027738" y="4381500"/>
          <p14:tracePt t="55681" x="6172200" y="4602163"/>
          <p14:tracePt t="55697" x="6302375" y="4740275"/>
          <p14:tracePt t="55713" x="6354763" y="4808538"/>
          <p14:tracePt t="55730" x="6384925" y="4830763"/>
          <p14:tracePt t="55746" x="6384925" y="4838700"/>
          <p14:tracePt t="55816" x="6384925" y="4846638"/>
          <p14:tracePt t="55832" x="6384925" y="4854575"/>
          <p14:tracePt t="55840" x="6384925" y="4868863"/>
          <p14:tracePt t="55856" x="6384925" y="4884738"/>
          <p14:tracePt t="55872" x="6384925" y="4892675"/>
          <p14:tracePt t="55880" x="6384925" y="4930775"/>
          <p14:tracePt t="55897" x="6378575" y="4968875"/>
          <p14:tracePt t="55913" x="6362700" y="5013325"/>
          <p14:tracePt t="55930" x="6362700" y="5037138"/>
          <p14:tracePt t="55946" x="6362700" y="5051425"/>
          <p14:tracePt t="55963" x="6362700" y="5067300"/>
          <p14:tracePt t="55980" x="6362700" y="5075238"/>
          <p14:tracePt t="55996" x="6362700" y="5083175"/>
          <p14:tracePt t="56012" x="6362700" y="5105400"/>
          <p14:tracePt t="56030" x="6362700" y="5121275"/>
          <p14:tracePt t="56046" x="6362700" y="5135563"/>
          <p14:tracePt t="56046" x="6362700" y="5143500"/>
          <p14:tracePt t="56064" x="6362700" y="5151438"/>
          <p14:tracePt t="56079" x="6370638" y="5165725"/>
          <p14:tracePt t="56112" x="6370638" y="5173663"/>
          <p14:tracePt t="56144" x="6370638" y="5181600"/>
          <p14:tracePt t="56152" x="6370638" y="5189538"/>
          <p14:tracePt t="56162" x="6370638" y="5197475"/>
          <p14:tracePt t="56179" x="6370638" y="5203825"/>
          <p14:tracePt t="56196" x="6378575" y="5219700"/>
          <p14:tracePt t="56240" x="6378575" y="5227638"/>
          <p14:tracePt t="56256" x="6378575" y="5235575"/>
          <p14:tracePt t="56288" x="6378575" y="5241925"/>
          <p14:tracePt t="56296" x="6378575" y="5249863"/>
          <p14:tracePt t="56336" x="6370638" y="5249863"/>
          <p14:tracePt t="56448" x="6362700" y="5249863"/>
          <p14:tracePt t="56456" x="6354763" y="5249863"/>
          <p14:tracePt t="56504" x="6346825" y="5249863"/>
          <p14:tracePt t="56528" x="6340475" y="5249863"/>
          <p14:tracePt t="56560" x="6332538" y="5249863"/>
          <p14:tracePt t="56568" x="6324600" y="5249863"/>
          <p14:tracePt t="56624" x="6324600" y="5241925"/>
          <p14:tracePt t="56793" x="6340475" y="5227638"/>
          <p14:tracePt t="56817" x="6340475" y="5219700"/>
          <p14:tracePt t="56824" x="6346825" y="5203825"/>
          <p14:tracePt t="56848" x="6346825" y="5197475"/>
          <p14:tracePt t="56856" x="6346825" y="5189538"/>
          <p14:tracePt t="56864" x="6354763" y="5181600"/>
          <p14:tracePt t="56880" x="6354763" y="5159375"/>
          <p14:tracePt t="56897" x="6354763" y="5151438"/>
          <p14:tracePt t="56913" x="6354763" y="5143500"/>
          <p14:tracePt t="56936" x="6354763" y="5151438"/>
          <p14:tracePt t="57065" x="6354763" y="5159375"/>
          <p14:tracePt t="57080" x="6370638" y="5165725"/>
          <p14:tracePt t="57088" x="6378575" y="5173663"/>
          <p14:tracePt t="57104" x="6378575" y="5181600"/>
          <p14:tracePt t="57113" x="6370638" y="5181600"/>
          <p14:tracePt t="57264" x="6362700" y="5181600"/>
          <p14:tracePt t="57288" x="6354763" y="5181600"/>
          <p14:tracePt t="57296" x="6346825" y="5181600"/>
          <p14:tracePt t="57313" x="6346825" y="5173663"/>
          <p14:tracePt t="57785" x="6346825" y="5159375"/>
          <p14:tracePt t="57792" x="6346825" y="5135563"/>
          <p14:tracePt t="57800" x="6346825" y="5121275"/>
          <p14:tracePt t="57813" x="6346825" y="5075238"/>
          <p14:tracePt t="57830" x="6346825" y="5045075"/>
          <p14:tracePt t="57830" x="6346825" y="5037138"/>
          <p14:tracePt t="57848" x="6354763" y="5013325"/>
          <p14:tracePt t="57862" x="6370638" y="4968875"/>
          <p14:tracePt t="57880" x="6378575" y="4937125"/>
          <p14:tracePt t="57897" x="6384925" y="4906963"/>
          <p14:tracePt t="57913" x="6400800" y="4876800"/>
          <p14:tracePt t="57930" x="6400800" y="4846638"/>
          <p14:tracePt t="57947" x="6408738" y="4816475"/>
          <p14:tracePt t="57963" x="6416675" y="4770438"/>
          <p14:tracePt t="57980" x="6430963" y="4724400"/>
          <p14:tracePt t="57997" x="6438900" y="4678363"/>
          <p14:tracePt t="58013" x="6438900" y="4625975"/>
          <p14:tracePt t="58031" x="6438900" y="4587875"/>
          <p14:tracePt t="58046" x="6446838" y="4533900"/>
          <p14:tracePt t="58046" x="6461125" y="4518025"/>
          <p14:tracePt t="58065" x="6461125" y="4473575"/>
          <p14:tracePt t="58080" x="6461125" y="4427538"/>
          <p14:tracePt t="58097" x="6461125" y="4389438"/>
          <p14:tracePt t="58115" x="6461125" y="4343400"/>
          <p14:tracePt t="58130" x="6461125" y="4305300"/>
          <p14:tracePt t="58147" x="6461125" y="4267200"/>
          <p14:tracePt t="58163" x="6461125" y="4221163"/>
          <p14:tracePt t="58180" x="6461125" y="4191000"/>
          <p14:tracePt t="58197" x="6461125" y="4160838"/>
          <p14:tracePt t="58213" x="6461125" y="4130675"/>
          <p14:tracePt t="58230" x="6469063" y="4084638"/>
          <p14:tracePt t="58230" x="6469063" y="4076700"/>
          <p14:tracePt t="58248" x="6469063" y="4054475"/>
          <p14:tracePt t="58263" x="6477000" y="4008438"/>
          <p14:tracePt t="58281" x="6484938" y="3970338"/>
          <p14:tracePt t="58297" x="6492875" y="3932238"/>
          <p14:tracePt t="58313" x="6499225" y="3902075"/>
          <p14:tracePt t="58330" x="6523038" y="3878263"/>
          <p14:tracePt t="58347" x="6523038" y="3863975"/>
          <p14:tracePt t="58363" x="6523038" y="3856038"/>
          <p14:tracePt t="58379" x="6523038" y="3848100"/>
          <p14:tracePt t="58396" x="6523038" y="3832225"/>
          <p14:tracePt t="58413" x="6523038" y="3817938"/>
          <p14:tracePt t="58430" x="6523038" y="3802063"/>
          <p14:tracePt t="58446" x="6523038" y="3771900"/>
          <p14:tracePt t="58446" x="6523038" y="3763963"/>
          <p14:tracePt t="58464" x="6523038" y="3741738"/>
          <p14:tracePt t="58481" x="6523038" y="3717925"/>
          <p14:tracePt t="58497" x="6523038" y="3711575"/>
          <p14:tracePt t="58520" x="6523038" y="3703638"/>
          <p14:tracePt t="58624" x="6523038" y="3695700"/>
          <p14:tracePt t="58664" x="6523038" y="3687763"/>
          <p14:tracePt t="59266" x="6515100" y="3687763"/>
          <p14:tracePt t="59273" x="6515100" y="3703638"/>
          <p14:tracePt t="59280" x="6515100" y="3711575"/>
          <p14:tracePt t="59297" x="6515100" y="3725863"/>
          <p14:tracePt t="59314" x="6515100" y="3733800"/>
          <p14:tracePt t="59329" x="6515100" y="3749675"/>
          <p14:tracePt t="59347" x="6515100" y="3763963"/>
          <p14:tracePt t="59363" x="6530975" y="3802063"/>
          <p14:tracePt t="59380" x="6575425" y="3840163"/>
          <p14:tracePt t="59397" x="6629400" y="3870325"/>
          <p14:tracePt t="59413" x="6667500" y="3902075"/>
          <p14:tracePt t="59430" x="6705600" y="3932238"/>
          <p14:tracePt t="59430" x="6713538" y="3940175"/>
          <p14:tracePt t="59448" x="6751638" y="3970338"/>
          <p14:tracePt t="59464" x="6789738" y="4008438"/>
          <p14:tracePt t="59480" x="6835775" y="4038600"/>
          <p14:tracePt t="59497" x="6835775" y="4046538"/>
          <p14:tracePt t="59513" x="6850063" y="4046538"/>
          <p14:tracePt t="59530" x="6904038" y="4046538"/>
          <p14:tracePt t="59547" x="6964363" y="3984625"/>
          <p14:tracePt t="59563" x="7032625" y="3863975"/>
          <p14:tracePt t="59580" x="7108825" y="3741738"/>
          <p14:tracePt t="59597" x="7140575" y="3603625"/>
          <p14:tracePt t="59615" x="7154863" y="3513138"/>
          <p14:tracePt t="59630" x="7178675" y="3406775"/>
          <p14:tracePt t="59630" x="7178675" y="3375025"/>
          <p14:tracePt t="59648" x="7178675" y="3336925"/>
          <p14:tracePt t="59663" x="7178675" y="3276600"/>
          <p14:tracePt t="59681" x="7178675" y="3230563"/>
          <p14:tracePt t="59697" x="7178675" y="3216275"/>
          <p14:tracePt t="59713" x="7178675" y="3200400"/>
          <p14:tracePt t="59730" x="7178675" y="3184525"/>
          <p14:tracePt t="59747" x="7178675" y="3170238"/>
          <p14:tracePt t="59768" x="7178675" y="3162300"/>
          <p14:tracePt t="59800" x="7178675" y="3154363"/>
          <p14:tracePt t="59808" x="7178675" y="3146425"/>
          <p14:tracePt t="59824" x="7178675" y="3140075"/>
          <p14:tracePt t="59832" x="7170738" y="3140075"/>
          <p14:tracePt t="59846" x="7170738" y="3132138"/>
          <p14:tracePt t="59872" x="7162800" y="3132138"/>
          <p14:tracePt t="59928" x="7146925" y="3132138"/>
          <p14:tracePt t="59952" x="7132638" y="3140075"/>
          <p14:tracePt t="59960" x="7124700" y="3146425"/>
          <p14:tracePt t="59968" x="7108825" y="3162300"/>
          <p14:tracePt t="59979" x="7078663" y="3184525"/>
          <p14:tracePt t="59997" x="7064375" y="3216275"/>
          <p14:tracePt t="60013" x="7040563" y="3254375"/>
          <p14:tracePt t="60031" x="7026275" y="3268663"/>
          <p14:tracePt t="60047" x="7018338" y="3284538"/>
          <p14:tracePt t="60063" x="7018338" y="3292475"/>
          <p14:tracePt t="60232" x="7010400" y="3298825"/>
          <p14:tracePt t="60248" x="7010400" y="3306763"/>
          <p14:tracePt t="60272" x="7010400" y="3314700"/>
          <p14:tracePt t="60296" x="7010400" y="3322638"/>
          <p14:tracePt t="60320" x="7010400" y="3330575"/>
          <p14:tracePt t="60328" x="7010400" y="3336925"/>
          <p14:tracePt t="60336" x="7002463" y="3344863"/>
          <p14:tracePt t="60352" x="7002463" y="3352800"/>
          <p14:tracePt t="60363" x="7002463" y="3360738"/>
          <p14:tracePt t="60379" x="7002463" y="3390900"/>
          <p14:tracePt t="60397" x="6994525" y="3413125"/>
          <p14:tracePt t="60414" x="6988175" y="3436938"/>
          <p14:tracePt t="60430" x="6988175" y="3475038"/>
          <p14:tracePt t="60430" x="6988175" y="3489325"/>
          <p14:tracePt t="60449" x="6988175" y="3505200"/>
          <p14:tracePt t="60463" x="6988175" y="3551238"/>
          <p14:tracePt t="60481" x="6988175" y="3597275"/>
          <p14:tracePt t="60497" x="6988175" y="3641725"/>
          <p14:tracePt t="60514" x="6988175" y="3703638"/>
          <p14:tracePt t="60530" x="6988175" y="3763963"/>
          <p14:tracePt t="60547" x="6988175" y="3825875"/>
          <p14:tracePt t="60563" x="6988175" y="3902075"/>
          <p14:tracePt t="60580" x="6994525" y="3962400"/>
          <p14:tracePt t="60597" x="7002463" y="4016375"/>
          <p14:tracePt t="60615" x="7018338" y="4068763"/>
          <p14:tracePt t="60630" x="7026275" y="4106863"/>
          <p14:tracePt t="60630" x="7026275" y="4137025"/>
          <p14:tracePt t="60648" x="7032625" y="4152900"/>
          <p14:tracePt t="60663" x="7040563" y="4229100"/>
          <p14:tracePt t="60681" x="7048500" y="4283075"/>
          <p14:tracePt t="60697" x="7056438" y="4351338"/>
          <p14:tracePt t="60714" x="7064375" y="4411663"/>
          <p14:tracePt t="60730" x="7078663" y="4465638"/>
          <p14:tracePt t="60747" x="7078663" y="4503738"/>
          <p14:tracePt t="60764" x="7078663" y="4518025"/>
          <p14:tracePt t="60780" x="7086600" y="4541838"/>
          <p14:tracePt t="60796" x="7086600" y="4556125"/>
          <p14:tracePt t="60813" x="7094538" y="4579938"/>
          <p14:tracePt t="60830" x="7094538" y="4618038"/>
          <p14:tracePt t="60830" x="7094538" y="4632325"/>
          <p14:tracePt t="60848" x="7094538" y="4656138"/>
          <p14:tracePt t="60863" x="7094538" y="4708525"/>
          <p14:tracePt t="60881" x="7094538" y="4746625"/>
          <p14:tracePt t="60897" x="7094538" y="4778375"/>
          <p14:tracePt t="60914" x="7078663" y="4808538"/>
          <p14:tracePt t="60930" x="7078663" y="4838700"/>
          <p14:tracePt t="60947" x="7064375" y="4860925"/>
          <p14:tracePt t="60963" x="7056438" y="4884738"/>
          <p14:tracePt t="60980" x="7040563" y="4922838"/>
          <p14:tracePt t="60997" x="7040563" y="4937125"/>
          <p14:tracePt t="61013" x="7032625" y="4960938"/>
          <p14:tracePt t="61030" x="7026275" y="4983163"/>
          <p14:tracePt t="61030" x="7026275" y="4999038"/>
          <p14:tracePt t="61048" x="7010400" y="5013325"/>
          <p14:tracePt t="61063" x="6988175" y="5045075"/>
          <p14:tracePt t="61080" x="6980238" y="5067300"/>
          <p14:tracePt t="61097" x="6972300" y="5097463"/>
          <p14:tracePt t="61114" x="6964363" y="5121275"/>
          <p14:tracePt t="61129" x="6956425" y="5127625"/>
          <p14:tracePt t="61147" x="6956425" y="5159375"/>
          <p14:tracePt t="61163" x="6942138" y="5181600"/>
          <p14:tracePt t="61180" x="6942138" y="5211763"/>
          <p14:tracePt t="61197" x="6926263" y="5227638"/>
          <p14:tracePt t="61213" x="6926263" y="5235575"/>
          <p14:tracePt t="61230" x="6918325" y="5249863"/>
          <p14:tracePt t="61230" x="6918325" y="5257800"/>
          <p14:tracePt t="61248" x="6918325" y="5265738"/>
          <p14:tracePt t="61263" x="6904038" y="5287963"/>
          <p14:tracePt t="61281" x="6904038" y="5295900"/>
          <p14:tracePt t="61297" x="6904038" y="5318125"/>
          <p14:tracePt t="61314" x="6896100" y="5326063"/>
          <p14:tracePt t="61336" x="6911975" y="5311775"/>
          <p14:tracePt t="61488" x="6950075" y="5265738"/>
          <p14:tracePt t="61497" x="6988175" y="5219700"/>
          <p14:tracePt t="61504" x="7040563" y="5165725"/>
          <p14:tracePt t="61513" x="7185025" y="5037138"/>
          <p14:tracePt t="61530" x="7323138" y="4922838"/>
          <p14:tracePt t="61547" x="7437438" y="4816475"/>
          <p14:tracePt t="61564" x="7543800" y="4708525"/>
          <p14:tracePt t="61580" x="7589838" y="4625975"/>
          <p14:tracePt t="61597" x="7627938" y="4556125"/>
          <p14:tracePt t="61614" x="7635875" y="4511675"/>
          <p14:tracePt t="61630" x="7642225" y="4457700"/>
          <p14:tracePt t="61630" x="7658100" y="4411663"/>
          <p14:tracePt t="61648" x="7666038" y="4373563"/>
          <p14:tracePt t="61663" x="7680325" y="4283075"/>
          <p14:tracePt t="61680" x="7680325" y="4244975"/>
          <p14:tracePt t="61697" x="7680325" y="4198938"/>
          <p14:tracePt t="61714" x="7680325" y="4152900"/>
          <p14:tracePt t="61730" x="7696200" y="4092575"/>
          <p14:tracePt t="61747" x="7704138" y="3992563"/>
          <p14:tracePt t="61764" x="7704138" y="3908425"/>
          <p14:tracePt t="61780" x="7704138" y="3817938"/>
          <p14:tracePt t="61797" x="7704138" y="3763963"/>
          <p14:tracePt t="61814" x="7704138" y="3717925"/>
          <p14:tracePt t="61830" x="7704138" y="3687763"/>
          <p14:tracePt t="61847" x="7704138" y="3649663"/>
          <p14:tracePt t="61847" x="7704138" y="3641725"/>
          <p14:tracePt t="61865" x="7696200" y="3611563"/>
          <p14:tracePt t="61881" x="7688263" y="3573463"/>
          <p14:tracePt t="61897" x="7680325" y="3535363"/>
          <p14:tracePt t="61914" x="7673975" y="3521075"/>
          <p14:tracePt t="61930" x="7658100" y="3489325"/>
          <p14:tracePt t="61947" x="7658100" y="3475038"/>
          <p14:tracePt t="61963" x="7650163" y="3459163"/>
          <p14:tracePt t="61981" x="7650163" y="3451225"/>
          <p14:tracePt t="61997" x="7642225" y="3436938"/>
          <p14:tracePt t="62013" x="7642225" y="3429000"/>
          <p14:tracePt t="62029" x="7642225" y="3413125"/>
          <p14:tracePt t="62046" x="7635875" y="3406775"/>
          <p14:tracePt t="62063" x="7635875" y="3390900"/>
          <p14:tracePt t="62079" x="7635875" y="3382963"/>
          <p14:tracePt t="62097" x="7635875" y="3375025"/>
          <p14:tracePt t="62120" x="7635875" y="3368675"/>
          <p14:tracePt t="62130" x="7635875" y="3360738"/>
          <p14:tracePt t="62146" x="7635875" y="3352800"/>
          <p14:tracePt t="62163" x="7635875" y="3336925"/>
          <p14:tracePt t="62180" x="7642225" y="3330575"/>
          <p14:tracePt t="62197" x="7642225" y="3322638"/>
          <p14:tracePt t="62213" x="7650163" y="3306763"/>
          <p14:tracePt t="62230" x="7658100" y="3292475"/>
          <p14:tracePt t="62256" x="7658100" y="3298825"/>
          <p14:tracePt t="62392" x="7658100" y="3306763"/>
          <p14:tracePt t="62417" x="7658100" y="3314700"/>
          <p14:tracePt t="62424" x="7658100" y="3322638"/>
          <p14:tracePt t="62440" x="7658100" y="3330575"/>
          <p14:tracePt t="62456" x="7658100" y="3336925"/>
          <p14:tracePt t="62464" x="7650163" y="3352800"/>
          <p14:tracePt t="62481" x="7642225" y="3360738"/>
          <p14:tracePt t="62497" x="7642225" y="3368675"/>
          <p14:tracePt t="62513" x="7642225" y="3390900"/>
          <p14:tracePt t="62530" x="7635875" y="3413125"/>
          <p14:tracePt t="62547" x="7620000" y="3451225"/>
          <p14:tracePt t="62563" x="7620000" y="3475038"/>
          <p14:tracePt t="62580" x="7612063" y="3513138"/>
          <p14:tracePt t="62597" x="7597775" y="3551238"/>
          <p14:tracePt t="62613" x="7581900" y="3619500"/>
          <p14:tracePt t="62630" x="7573963" y="3679825"/>
          <p14:tracePt t="62630" x="7573963" y="3733800"/>
          <p14:tracePt t="62649" x="7573963" y="3794125"/>
          <p14:tracePt t="62663" x="7559675" y="3946525"/>
          <p14:tracePt t="62681" x="7559675" y="4068763"/>
          <p14:tracePt t="62697" x="7551738" y="4175125"/>
          <p14:tracePt t="62713" x="7551738" y="4229100"/>
          <p14:tracePt t="62730" x="7551738" y="4251325"/>
          <p14:tracePt t="62748" x="7551738" y="4275138"/>
          <p14:tracePt t="62763" x="7551738" y="4283075"/>
          <p14:tracePt t="62780" x="7551738" y="4297363"/>
          <p14:tracePt t="62796" x="7566025" y="4321175"/>
          <p14:tracePt t="62814" x="7573963" y="4335463"/>
          <p14:tracePt t="62831" x="7573963" y="4343400"/>
          <p14:tracePt t="62848" x="7581900" y="4351338"/>
          <p14:tracePt t="62863" x="7581900" y="4359275"/>
          <p14:tracePt t="62880" x="7581900" y="4365625"/>
          <p14:tracePt t="62896" x="7589838" y="4365625"/>
          <p14:tracePt t="62936" x="7597775" y="4365625"/>
          <p14:tracePt t="63000" x="7604125" y="4365625"/>
          <p14:tracePt t="63017" x="7620000" y="4351338"/>
          <p14:tracePt t="63032" x="7635875" y="4343400"/>
          <p14:tracePt t="63040" x="7635875" y="4327525"/>
          <p14:tracePt t="63049" x="7658100" y="4313238"/>
          <p14:tracePt t="63063" x="7673975" y="4267200"/>
          <p14:tracePt t="63081" x="7673975" y="4244975"/>
          <p14:tracePt t="63097" x="7680325" y="4213225"/>
          <p14:tracePt t="63115" x="7680325" y="4183063"/>
          <p14:tracePt t="63131" x="7688263" y="4160838"/>
          <p14:tracePt t="63147" x="7688263" y="4152900"/>
          <p14:tracePt t="63163" x="7688263" y="4144963"/>
          <p14:tracePt t="63179" x="7688263" y="4152900"/>
          <p14:tracePt t="63305" x="7688263" y="4160838"/>
          <p14:tracePt t="63312" x="7688263" y="4168775"/>
          <p14:tracePt t="63320" x="7680325" y="4168775"/>
          <p14:tracePt t="63392" x="7680325" y="4137025"/>
          <p14:tracePt t="63401" x="7680325" y="4106863"/>
          <p14:tracePt t="63413" x="7658100" y="4016375"/>
          <p14:tracePt t="63431" x="7650163" y="3932238"/>
          <p14:tracePt t="63431" x="7642225" y="3886200"/>
          <p14:tracePt t="63449" x="7635875" y="3840163"/>
          <p14:tracePt t="63463" x="7635875" y="3749675"/>
          <p14:tracePt t="63481" x="7635875" y="3687763"/>
          <p14:tracePt t="63498" x="7635875" y="3635375"/>
          <p14:tracePt t="63514" x="7635875" y="3581400"/>
          <p14:tracePt t="63530" x="7635875" y="3543300"/>
          <p14:tracePt t="63547" x="7635875" y="3521075"/>
          <p14:tracePt t="63563" x="7635875" y="3497263"/>
          <p14:tracePt t="63580" x="7635875" y="3489325"/>
          <p14:tracePt t="63596" x="7635875" y="3482975"/>
          <p14:tracePt t="63632" x="7635875" y="3475038"/>
          <p14:tracePt t="63648" x="7635875" y="3459163"/>
          <p14:tracePt t="63664" x="7635875" y="3451225"/>
          <p14:tracePt t="63672" x="7635875" y="3429000"/>
          <p14:tracePt t="63680" x="7635875" y="3421063"/>
          <p14:tracePt t="63697" x="7635875" y="3406775"/>
          <p14:tracePt t="63713" x="7642225" y="3390900"/>
          <p14:tracePt t="63730" x="7642225" y="3382963"/>
          <p14:tracePt t="63746" x="7642225" y="3375025"/>
          <p14:tracePt t="63832" x="7642225" y="3382963"/>
          <p14:tracePt t="63864" x="7642225" y="3398838"/>
          <p14:tracePt t="63872" x="7642225" y="3406775"/>
          <p14:tracePt t="63881" x="7642225" y="3451225"/>
          <p14:tracePt t="63898" x="7642225" y="3497263"/>
          <p14:tracePt t="63914" x="7635875" y="3581400"/>
          <p14:tracePt t="63930" x="7597775" y="3695700"/>
          <p14:tracePt t="63948" x="7566025" y="3817938"/>
          <p14:tracePt t="63963" x="7551738" y="3894138"/>
          <p14:tracePt t="63980" x="7527925" y="3946525"/>
          <p14:tracePt t="63998" x="7527925" y="3992563"/>
          <p14:tracePt t="64014" x="7521575" y="4022725"/>
          <p14:tracePt t="64031" x="7521575" y="4060825"/>
          <p14:tracePt t="64031" x="7521575" y="4092575"/>
          <p14:tracePt t="64049" x="7521575" y="4106863"/>
          <p14:tracePt t="64063" x="7497763" y="4229100"/>
          <p14:tracePt t="64081" x="7497763" y="4321175"/>
          <p14:tracePt t="64097" x="7497763" y="4397375"/>
          <p14:tracePt t="64115" x="7497763" y="4441825"/>
          <p14:tracePt t="64131" x="7497763" y="4457700"/>
          <p14:tracePt t="64147" x="7497763" y="4465638"/>
          <p14:tracePt t="64163" x="7505700" y="4479925"/>
          <p14:tracePt t="64180" x="7505700" y="4495800"/>
          <p14:tracePt t="64433" x="7505700" y="4511675"/>
          <p14:tracePt t="64440" x="7505700" y="4533900"/>
          <p14:tracePt t="64449" x="7505700" y="4572000"/>
          <p14:tracePt t="64466" x="7505700" y="4625975"/>
          <p14:tracePt t="64481" x="7505700" y="4678363"/>
          <p14:tracePt t="64497" x="7505700" y="4716463"/>
          <p14:tracePt t="64514" x="7505700" y="4746625"/>
          <p14:tracePt t="64530" x="7505700" y="4762500"/>
          <p14:tracePt t="64547" x="7505700" y="4770438"/>
          <p14:tracePt t="64563" x="7505700" y="4784725"/>
          <p14:tracePt t="64580" x="7505700" y="4792663"/>
          <p14:tracePt t="64596" x="7497763" y="4800600"/>
          <p14:tracePt t="64614" x="7483475" y="4816475"/>
          <p14:tracePt t="64631" x="7475538" y="4822825"/>
          <p14:tracePt t="64647" x="7451725" y="4846638"/>
          <p14:tracePt t="64665" x="7445375" y="4846638"/>
          <p14:tracePt t="64680" x="7429500" y="4860925"/>
          <p14:tracePt t="64698" x="7429500" y="4876800"/>
          <p14:tracePt t="64713" x="7413625" y="4892675"/>
          <p14:tracePt t="64730" x="7413625" y="4906963"/>
          <p14:tracePt t="64746" x="7413625" y="4914900"/>
          <p14:tracePt t="64763" x="7413625" y="4922838"/>
          <p14:tracePt t="64856" x="7413625" y="4930775"/>
          <p14:tracePt t="64865" x="7413625" y="4937125"/>
          <p14:tracePt t="64881" x="7413625" y="4945063"/>
          <p14:tracePt t="64888" x="7421563" y="4953000"/>
          <p14:tracePt t="64904" x="7429500" y="4960938"/>
          <p14:tracePt t="64968" x="7437438" y="4960938"/>
          <p14:tracePt t="65000" x="7437438" y="4975225"/>
          <p14:tracePt t="65032" x="7437438" y="4983163"/>
          <p14:tracePt t="65096" x="7429500" y="4983163"/>
          <p14:tracePt t="65128" x="7421563" y="4991100"/>
          <p14:tracePt t="65144" x="7413625" y="4999038"/>
          <p14:tracePt t="65177" x="7407275" y="5006975"/>
          <p14:tracePt t="65192" x="7399338" y="5006975"/>
          <p14:tracePt t="65200" x="7399338" y="5013325"/>
          <p14:tracePt t="65224" x="7383463" y="5013325"/>
          <p14:tracePt t="65432" x="7391400" y="5006975"/>
          <p14:tracePt t="65585" x="7391400" y="4999038"/>
          <p14:tracePt t="65673" x="7399338" y="4999038"/>
          <p14:tracePt t="65729" x="7407275" y="5006975"/>
          <p14:tracePt t="65745" x="7413625" y="5006975"/>
          <p14:tracePt t="65760" x="7421563" y="5006975"/>
          <p14:tracePt t="65833" x="7429500" y="5013325"/>
          <p14:tracePt t="65905" x="7429500" y="5021263"/>
          <p14:tracePt t="65930" x="7429500" y="5029200"/>
          <p14:tracePt t="65953" x="7421563" y="5029200"/>
          <p14:tracePt t="65968" x="7407275" y="5029200"/>
          <p14:tracePt t="65992" x="7399338" y="5029200"/>
          <p14:tracePt t="66017" x="7391400" y="5029200"/>
          <p14:tracePt t="66948" x="7399338" y="5029200"/>
          <p14:tracePt t="67360" x="7399338" y="5021263"/>
          <p14:tracePt t="67392" x="7399338" y="5013325"/>
          <p14:tracePt t="67408" x="7399338" y="5006975"/>
          <p14:tracePt t="67417" x="7399338" y="4999038"/>
          <p14:tracePt t="67448" x="7407275" y="4999038"/>
          <p14:tracePt t="67472" x="7407275" y="4991100"/>
          <p14:tracePt t="67481" x="7407275" y="4983163"/>
          <p14:tracePt t="67497" x="7407275" y="4968875"/>
          <p14:tracePt t="67520" x="7407275" y="4960938"/>
          <p14:tracePt t="67528" x="7407275" y="4953000"/>
          <p14:tracePt t="67536" x="7407275" y="4937125"/>
          <p14:tracePt t="67547" x="7407275" y="4914900"/>
          <p14:tracePt t="67565" x="7407275" y="4884738"/>
          <p14:tracePt t="67581" x="7407275" y="4854575"/>
          <p14:tracePt t="67598" x="7407275" y="4822825"/>
          <p14:tracePt t="67598" x="7407275" y="4808538"/>
          <p14:tracePt t="67617" x="7407275" y="4792663"/>
          <p14:tracePt t="67630" x="7407275" y="4746625"/>
          <p14:tracePt t="67630" x="7413625" y="4716463"/>
          <p14:tracePt t="67649" x="7429500" y="4678363"/>
          <p14:tracePt t="67664" x="7429500" y="4632325"/>
          <p14:tracePt t="67681" x="7429500" y="4594225"/>
          <p14:tracePt t="67698" x="7437438" y="4549775"/>
          <p14:tracePt t="67714" x="7437438" y="4518025"/>
          <p14:tracePt t="67731" x="7445375" y="4487863"/>
          <p14:tracePt t="67748" x="7451725" y="4465638"/>
          <p14:tracePt t="67765" x="7451725" y="4435475"/>
          <p14:tracePt t="67781" x="7451725" y="4411663"/>
          <p14:tracePt t="67797" x="7459663" y="4381500"/>
          <p14:tracePt t="67814" x="7467600" y="4351338"/>
          <p14:tracePt t="67831" x="7483475" y="4289425"/>
          <p14:tracePt t="67849" x="7497763" y="4244975"/>
          <p14:tracePt t="67864" x="7513638" y="4206875"/>
          <p14:tracePt t="67881" x="7521575" y="4175125"/>
          <p14:tracePt t="67898" x="7527925" y="4130675"/>
          <p14:tracePt t="67914" x="7551738" y="4092575"/>
          <p14:tracePt t="67932" x="7559675" y="4038600"/>
          <p14:tracePt t="67948" x="7573963" y="4000500"/>
          <p14:tracePt t="67964" x="7573963" y="3978275"/>
          <p14:tracePt t="67981" x="7573963" y="3932238"/>
          <p14:tracePt t="67999" x="7581900" y="3902075"/>
          <p14:tracePt t="68015" x="7581900" y="3878263"/>
          <p14:tracePt t="68031" x="7581900" y="3840163"/>
          <p14:tracePt t="68031" x="7589838" y="3817938"/>
          <p14:tracePt t="68049" x="7604125" y="3794125"/>
          <p14:tracePt t="68065" x="7604125" y="3763963"/>
          <p14:tracePt t="68081" x="7604125" y="3741738"/>
          <p14:tracePt t="68098" x="7627938" y="3703638"/>
          <p14:tracePt t="68114" x="7627938" y="3687763"/>
          <p14:tracePt t="68130" x="7635875" y="3673475"/>
          <p14:tracePt t="68148" x="7642225" y="3649663"/>
          <p14:tracePt t="68164" x="7650163" y="3635375"/>
          <p14:tracePt t="68180" x="7658100" y="3611563"/>
          <p14:tracePt t="68197" x="7658100" y="3603625"/>
          <p14:tracePt t="68214" x="7666038" y="3573463"/>
          <p14:tracePt t="68231" x="7666038" y="3559175"/>
          <p14:tracePt t="68247" x="7680325" y="3527425"/>
          <p14:tracePt t="68265" x="7688263" y="3497263"/>
          <p14:tracePt t="68282" x="7688263" y="3489325"/>
          <p14:tracePt t="68298" x="7688263" y="3482975"/>
          <p14:tracePt t="68314" x="7696200" y="3459163"/>
          <p14:tracePt t="68332" x="7704138" y="3451225"/>
          <p14:tracePt t="68348" x="7704138" y="3444875"/>
          <p14:tracePt t="68364" x="7712075" y="3436938"/>
          <p14:tracePt t="68380" x="7712075" y="3429000"/>
          <p14:tracePt t="68397" x="7712075" y="3406775"/>
          <p14:tracePt t="68414" x="7718425" y="3390900"/>
          <p14:tracePt t="68431" x="7718425" y="3368675"/>
          <p14:tracePt t="68449" x="7726363" y="3352800"/>
          <p14:tracePt t="68465" x="7726363" y="3344863"/>
          <p14:tracePt t="68481" x="7726363" y="3336925"/>
          <p14:tracePt t="68504" x="7726363" y="3322638"/>
          <p14:tracePt t="68592" x="7726363" y="3314700"/>
          <p14:tracePt t="68777" x="7726363" y="3298825"/>
          <p14:tracePt t="68792" x="7726363" y="3292475"/>
          <p14:tracePt t="68824" x="7734300" y="3292475"/>
          <p14:tracePt t="69750" x="7734300" y="3298825"/>
          <p14:tracePt t="70609" x="7726363" y="3330575"/>
          <p14:tracePt t="70617" x="7718425" y="3352800"/>
          <p14:tracePt t="70631" x="7673975" y="3513138"/>
          <p14:tracePt t="70651" x="7635875" y="3657600"/>
          <p14:tracePt t="70665" x="7581900" y="3848100"/>
          <p14:tracePt t="70681" x="7521575" y="4054475"/>
          <p14:tracePt t="70698" x="7505700" y="4206875"/>
          <p14:tracePt t="70715" x="7483475" y="4321175"/>
          <p14:tracePt t="70731" x="7483475" y="4389438"/>
          <p14:tracePt t="70748" x="7483475" y="4427538"/>
          <p14:tracePt t="70764" x="7483475" y="4465638"/>
          <p14:tracePt t="70781" x="7483475" y="4511675"/>
          <p14:tracePt t="70798" x="7483475" y="4572000"/>
          <p14:tracePt t="70814" x="7483475" y="4648200"/>
          <p14:tracePt t="70831" x="7483475" y="4740275"/>
          <p14:tracePt t="70831" x="7483475" y="4778375"/>
          <p14:tracePt t="70849" x="7483475" y="4854575"/>
          <p14:tracePt t="70865" x="7483475" y="4937125"/>
          <p14:tracePt t="70882" x="7483475" y="4999038"/>
          <p14:tracePt t="70898" x="7483475" y="5051425"/>
          <p14:tracePt t="70914" x="7483475" y="5121275"/>
          <p14:tracePt t="70931" x="7483475" y="5189538"/>
          <p14:tracePt t="70948" x="7489825" y="5235575"/>
          <p14:tracePt t="70964" x="7489825" y="5257800"/>
          <p14:tracePt t="70981" x="7521575" y="5280025"/>
          <p14:tracePt t="70997" x="7521575" y="5273675"/>
          <p14:tracePt t="71128" x="7521575" y="5249863"/>
          <p14:tracePt t="71136" x="7521575" y="5227638"/>
          <p14:tracePt t="71147" x="7521575" y="5189538"/>
          <p14:tracePt t="71166" x="7521575" y="5151438"/>
          <p14:tracePt t="71181" x="7521575" y="5127625"/>
          <p14:tracePt t="71198" x="7521575" y="5113338"/>
          <p14:tracePt t="71214" x="7521575" y="5097463"/>
          <p14:tracePt t="71231" x="7521575" y="5089525"/>
          <p14:tracePt t="71248" x="7521575" y="5083175"/>
          <p14:tracePt t="71281" x="7521575" y="5075238"/>
          <p14:tracePt t="71553" x="7521575" y="5059363"/>
          <p14:tracePt t="71577" x="7521575" y="5045075"/>
          <p14:tracePt t="71585" x="7521575" y="5021263"/>
          <p14:tracePt t="71597" x="7521575" y="4960938"/>
          <p14:tracePt t="71614" x="7521575" y="4892675"/>
          <p14:tracePt t="71631" x="7521575" y="4816475"/>
          <p14:tracePt t="71631" x="7521575" y="4784725"/>
          <p14:tracePt t="71650" x="7521575" y="4732338"/>
          <p14:tracePt t="71665" x="7521575" y="4678363"/>
          <p14:tracePt t="71681" x="7521575" y="4625975"/>
          <p14:tracePt t="71698" x="7521575" y="4579938"/>
          <p14:tracePt t="71714" x="7535863" y="4495800"/>
          <p14:tracePt t="71731" x="7551738" y="4411663"/>
          <p14:tracePt t="71748" x="7559675" y="4321175"/>
          <p14:tracePt t="71764" x="7581900" y="4229100"/>
          <p14:tracePt t="71781" x="7581900" y="4137025"/>
          <p14:tracePt t="71798" x="7597775" y="4030663"/>
          <p14:tracePt t="71814" x="7612063" y="3940175"/>
          <p14:tracePt t="71831" x="7620000" y="3840163"/>
          <p14:tracePt t="71831" x="7627938" y="3802063"/>
          <p14:tracePt t="71849" x="7650163" y="3703638"/>
          <p14:tracePt t="71865" x="7658100" y="3603625"/>
          <p14:tracePt t="71881" x="7680325" y="3497263"/>
          <p14:tracePt t="71898" x="7704138" y="3390900"/>
          <p14:tracePt t="71915" x="7734300" y="3306763"/>
          <p14:tracePt t="71931" x="7756525" y="3260725"/>
          <p14:tracePt t="71948" x="7772400" y="3216275"/>
          <p14:tracePt t="71964" x="7794625" y="3184525"/>
          <p14:tracePt t="71981" x="7810500" y="3154363"/>
          <p14:tracePt t="71998" x="7818438" y="3140075"/>
          <p14:tracePt t="72014" x="7826375" y="3132138"/>
          <p14:tracePt t="72014" x="7832725" y="3124200"/>
          <p14:tracePt t="72033" x="7832725" y="3116263"/>
          <p14:tracePt t="72064" x="7840663" y="3108325"/>
          <p14:tracePt t="72088" x="7840663" y="3094038"/>
          <p14:tracePt t="72104" x="7840663" y="3086100"/>
          <p14:tracePt t="72136" x="7832725" y="3086100"/>
          <p14:tracePt t="72433" x="7832725" y="3094038"/>
          <p14:tracePt t="72473" x="7832725" y="3101975"/>
          <p14:tracePt t="72833" x="7832725" y="3108325"/>
          <p14:tracePt t="72849" x="7826375" y="3124200"/>
          <p14:tracePt t="72857" x="7810500" y="3132138"/>
          <p14:tracePt t="72865" x="7802563" y="3192463"/>
          <p14:tracePt t="72882" x="7764463" y="3268663"/>
          <p14:tracePt t="72898" x="7718425" y="3406775"/>
          <p14:tracePt t="72915" x="7658100" y="3565525"/>
          <p14:tracePt t="72931" x="7604125" y="3779838"/>
          <p14:tracePt t="72948" x="7573963" y="3962400"/>
          <p14:tracePt t="72965" x="7543800" y="4137025"/>
          <p14:tracePt t="72981" x="7521575" y="4289425"/>
          <p14:tracePt t="72998" x="7497763" y="4427538"/>
          <p14:tracePt t="73015" x="7489825" y="4525963"/>
          <p14:tracePt t="73015" x="7489825" y="4572000"/>
          <p14:tracePt t="73033" x="7489825" y="4625975"/>
          <p14:tracePt t="73048" x="7483475" y="4770438"/>
          <p14:tracePt t="73065" x="7475538" y="4868863"/>
          <p14:tracePt t="73081" x="7475538" y="4953000"/>
          <p14:tracePt t="73098" x="7475538" y="5006975"/>
          <p14:tracePt t="73114" x="7475538" y="5029200"/>
          <p14:tracePt t="73131" x="7475538" y="5037138"/>
          <p14:tracePt t="73160" x="7475538" y="5045075"/>
          <p14:tracePt t="73176" x="7475538" y="5051425"/>
          <p14:tracePt t="73184" x="7475538" y="5059363"/>
          <p14:tracePt t="73208" x="7475538" y="5067300"/>
          <p14:tracePt t="73232" x="7475538" y="5075238"/>
          <p14:tracePt t="73417" x="7475538" y="5083175"/>
          <p14:tracePt t="73440" x="7467600" y="5083175"/>
          <p14:tracePt t="73448" x="7467600" y="5089525"/>
          <p14:tracePt t="73465" x="7467600" y="5097463"/>
          <p14:tracePt t="73481" x="7459663" y="5097463"/>
          <p14:tracePt t="73512" x="7459663" y="5083175"/>
          <p14:tracePt t="73625" x="7459663" y="5067300"/>
          <p14:tracePt t="73632" x="7451725" y="5051425"/>
          <p14:tracePt t="73632" x="7451725" y="5037138"/>
          <p14:tracePt t="73650" x="7437438" y="4999038"/>
          <p14:tracePt t="73666" x="7437438" y="4975225"/>
          <p14:tracePt t="73681" x="7429500" y="4960938"/>
          <p14:tracePt t="73698" x="7421563" y="4945063"/>
          <p14:tracePt t="73714" x="7413625" y="4906963"/>
          <p14:tracePt t="73731" x="7407275" y="4868863"/>
          <p14:tracePt t="73748" x="7399338" y="4816475"/>
          <p14:tracePt t="73765" x="7391400" y="4778375"/>
          <p14:tracePt t="73781" x="7383463" y="4762500"/>
          <p14:tracePt t="73798" x="7383463" y="4746625"/>
          <p14:tracePt t="73815" x="7375525" y="4746625"/>
          <p14:tracePt t="73954" x="7375525" y="4762500"/>
          <p14:tracePt t="73960" x="7375525" y="4770438"/>
          <p14:tracePt t="73985" x="7375525" y="4784725"/>
          <p14:tracePt t="74008" x="7375525" y="4792663"/>
          <p14:tracePt t="74024" x="7375525" y="4808538"/>
          <p14:tracePt t="74040" x="7375525" y="4816475"/>
          <p14:tracePt t="74056" x="7375525" y="4838700"/>
          <p14:tracePt t="74065" x="7383463" y="4854575"/>
          <p14:tracePt t="74081" x="7383463" y="4860925"/>
          <p14:tracePt t="74098" x="7383463" y="4868863"/>
          <p14:tracePt t="74114" x="7383463" y="4876800"/>
          <p14:tracePt t="74176" x="7391400" y="4884738"/>
          <p14:tracePt t="74257" x="7391400" y="4868863"/>
          <p14:tracePt t="74321" x="7391400" y="4860925"/>
          <p14:tracePt t="74424" x="7391400" y="4846638"/>
          <p14:tracePt t="74481" x="7391400" y="4838700"/>
          <p14:tracePt t="74497" x="7391400" y="4822825"/>
          <p14:tracePt t="74504" x="7391400" y="4816475"/>
          <p14:tracePt t="74514" x="7391400" y="4792663"/>
          <p14:tracePt t="74531" x="7375525" y="4740275"/>
          <p14:tracePt t="74548" x="7369175" y="4678363"/>
          <p14:tracePt t="74565" x="7345363" y="4602163"/>
          <p14:tracePt t="74581" x="7315200" y="4525963"/>
          <p14:tracePt t="74598" x="7299325" y="4457700"/>
          <p14:tracePt t="74614" x="7299325" y="4389438"/>
          <p14:tracePt t="74631" x="7292975" y="4275138"/>
          <p14:tracePt t="74650" x="7292975" y="4206875"/>
          <p14:tracePt t="74665" x="7292975" y="4168775"/>
          <p14:tracePt t="74682" x="7292975" y="4137025"/>
          <p14:tracePt t="74698" x="7292975" y="4122738"/>
          <p14:tracePt t="74714" x="7292975" y="4114800"/>
          <p14:tracePt t="74730" x="7292975" y="4106863"/>
          <p14:tracePt t="74747" x="7292975" y="4122738"/>
          <p14:tracePt t="74961" x="7292975" y="4137025"/>
          <p14:tracePt t="74968" x="7285038" y="4152900"/>
          <p14:tracePt t="74981" x="7269163" y="4213225"/>
          <p14:tracePt t="74999" x="7231063" y="4321175"/>
          <p14:tracePt t="75015" x="7208838" y="4403725"/>
          <p14:tracePt t="75015" x="7200900" y="4457700"/>
          <p14:tracePt t="75033" x="7200900" y="4487863"/>
          <p14:tracePt t="75047" x="7192963" y="4549775"/>
          <p14:tracePt t="75065" x="7170738" y="4572000"/>
          <p14:tracePt t="75081" x="7170738" y="4579938"/>
          <p14:tracePt t="75097" x="7170738" y="4587875"/>
          <p14:tracePt t="75114" x="7170738" y="4602163"/>
          <p14:tracePt t="75132" x="7170738" y="4625975"/>
          <p14:tracePt t="75150" x="7170738" y="4640263"/>
          <p14:tracePt t="75164" x="7170738" y="4670425"/>
          <p14:tracePt t="75181" x="7170738" y="4708525"/>
          <p14:tracePt t="75198" x="7170738" y="4754563"/>
          <p14:tracePt t="75215" x="7170738" y="4808538"/>
          <p14:tracePt t="75215" x="7170738" y="4830763"/>
          <p14:tracePt t="75232" x="7170738" y="4854575"/>
          <p14:tracePt t="75248" x="7170738" y="4884738"/>
          <p14:tracePt t="75265" x="7170738" y="4892675"/>
          <p14:tracePt t="75513" x="7170738" y="4899025"/>
          <p14:tracePt t="75529" x="7170738" y="4906963"/>
          <p14:tracePt t="75545" x="7170738" y="4914900"/>
          <p14:tracePt t="75569" x="7162800" y="4914900"/>
          <p14:tracePt t="75576" x="7154863" y="4922838"/>
          <p14:tracePt t="75585" x="7146925" y="4922838"/>
          <p14:tracePt t="75625" x="7146925" y="4930775"/>
          <p14:tracePt t="75648" x="7140575" y="4930775"/>
          <p14:tracePt t="75681" x="7132638" y="4930775"/>
          <p14:tracePt t="75697" x="7124700" y="4930775"/>
          <p14:tracePt t="75713" x="7116763" y="4930775"/>
          <p14:tracePt t="75744" x="7108825" y="4930775"/>
          <p14:tracePt t="75768" x="7102475" y="4930775"/>
          <p14:tracePt t="75849" x="7094538" y="4930775"/>
          <p14:tracePt t="75856" x="7102475" y="4930775"/>
          <p14:tracePt t="76008" x="7108825" y="4930775"/>
          <p14:tracePt t="76033" x="7124700" y="4930775"/>
          <p14:tracePt t="76040" x="7132638" y="4930775"/>
          <p14:tracePt t="76056" x="7146925" y="4930775"/>
          <p14:tracePt t="76065" x="7170738" y="4945063"/>
          <p14:tracePt t="76082" x="7192963" y="4983163"/>
          <p14:tracePt t="76098" x="7216775" y="5013325"/>
          <p14:tracePt t="76115" x="7246938" y="5051425"/>
          <p14:tracePt t="76132" x="7261225" y="5089525"/>
          <p14:tracePt t="76150" x="7269163" y="5097463"/>
          <p14:tracePt t="76164" x="7277100" y="5113338"/>
          <p14:tracePt t="76183" x="7292975" y="5127625"/>
          <p14:tracePt t="76198" x="7292975" y="5113338"/>
          <p14:tracePt t="76321" x="7285038" y="5105400"/>
          <p14:tracePt t="76329" x="7277100" y="5089525"/>
          <p14:tracePt t="76337" x="7269163" y="5083175"/>
          <p14:tracePt t="76348" x="7254875" y="5067300"/>
          <p14:tracePt t="76365" x="7246938" y="5059363"/>
          <p14:tracePt t="76381" x="7231063" y="5045075"/>
          <p14:tracePt t="76398" x="7223125" y="5045075"/>
          <p14:tracePt t="76414" x="7216775" y="5045075"/>
          <p14:tracePt t="76465" x="7208838" y="5045075"/>
          <p14:tracePt t="76488" x="7200900" y="5059363"/>
          <p14:tracePt t="76497" x="7200900" y="5067300"/>
          <p14:tracePt t="76513" x="7200900" y="5083175"/>
          <p14:tracePt t="76529" x="7200900" y="5089525"/>
          <p14:tracePt t="76544" x="7208838" y="5089525"/>
          <p14:tracePt t="76561" x="7216775" y="5089525"/>
          <p14:tracePt t="76577" x="7223125" y="5089525"/>
          <p14:tracePt t="76624" x="7231063" y="5089525"/>
          <p14:tracePt t="76632" x="7231063" y="5083175"/>
          <p14:tracePt t="76680" x="7223125" y="5083175"/>
          <p14:tracePt t="76961" x="7216775" y="5083175"/>
          <p14:tracePt t="77529" x="7216775" y="5075238"/>
          <p14:tracePt t="78137" x="7208838" y="5075238"/>
          <p14:tracePt t="78145" x="7200900" y="5059363"/>
          <p14:tracePt t="78152" x="7192963" y="5051425"/>
          <p14:tracePt t="78165" x="7185025" y="5037138"/>
          <p14:tracePt t="78182" x="7170738" y="5013325"/>
          <p14:tracePt t="78199" x="7162800" y="4999038"/>
          <p14:tracePt t="78215" x="7154863" y="4991100"/>
          <p14:tracePt t="78231" x="7146925" y="4975225"/>
          <p14:tracePt t="78249" x="7140575" y="4975225"/>
          <p14:tracePt t="78265" x="7132638" y="4975225"/>
          <p14:tracePt t="78305" x="7124700" y="4975225"/>
          <p14:tracePt t="78320" x="7108825" y="4975225"/>
          <p14:tracePt t="78337" x="7102475" y="4975225"/>
          <p14:tracePt t="78344" x="7086600" y="4975225"/>
          <p14:tracePt t="78353" x="7070725" y="4975225"/>
          <p14:tracePt t="78364" x="7026275" y="4975225"/>
          <p14:tracePt t="78382" x="7002463" y="4991100"/>
          <p14:tracePt t="78399" x="6972300" y="4991100"/>
          <p14:tracePt t="78415" x="6956425" y="4999038"/>
          <p14:tracePt t="78432" x="6934200" y="5006975"/>
          <p14:tracePt t="78450" x="6918325" y="5021263"/>
          <p14:tracePt t="78465" x="6888163" y="5037138"/>
          <p14:tracePt t="78482" x="6865938" y="5051425"/>
          <p14:tracePt t="78499" x="6835775" y="5067300"/>
          <p14:tracePt t="78515" x="6819900" y="5075238"/>
          <p14:tracePt t="78532" x="6811963" y="5075238"/>
          <p14:tracePt t="78548" x="6804025" y="5075238"/>
          <p14:tracePt t="78564" x="6804025" y="5067300"/>
          <p14:tracePt t="78769" x="6789738" y="5051425"/>
          <p14:tracePt t="78777" x="6789738" y="5045075"/>
          <p14:tracePt t="78785" x="6781800" y="5021263"/>
          <p14:tracePt t="78798" x="6765925" y="4983163"/>
          <p14:tracePt t="78815" x="6743700" y="4960938"/>
          <p14:tracePt t="78815" x="6743700" y="4953000"/>
          <p14:tracePt t="78833" x="6713538" y="4930775"/>
          <p14:tracePt t="78849" x="6689725" y="4906963"/>
          <p14:tracePt t="78866" x="6659563" y="4876800"/>
          <p14:tracePt t="78882" x="6637338" y="4860925"/>
          <p14:tracePt t="78899" x="6613525" y="4816475"/>
          <p14:tracePt t="78916" x="6569075" y="4792663"/>
          <p14:tracePt t="78931" x="6561138" y="4784725"/>
          <p14:tracePt t="78948" x="6530975" y="4770438"/>
          <p14:tracePt t="78965" x="6515100" y="4754563"/>
          <p14:tracePt t="78982" x="6499225" y="4746625"/>
          <p14:tracePt t="79001" x="6492875" y="4746625"/>
          <p14:tracePt t="79017" x="6484938" y="4746625"/>
          <p14:tracePt t="79065" x="6469063" y="4746625"/>
          <p14:tracePt t="79112" x="6461125" y="4746625"/>
          <p14:tracePt t="79168" x="6461125" y="4754563"/>
          <p14:tracePt t="79185" x="6454775" y="4770438"/>
          <p14:tracePt t="79201" x="6454775" y="4784725"/>
          <p14:tracePt t="79209" x="6454775" y="4792663"/>
          <p14:tracePt t="79217" x="6454775" y="4816475"/>
          <p14:tracePt t="79231" x="6454775" y="4876800"/>
          <p14:tracePt t="79249" x="6477000" y="4930775"/>
          <p14:tracePt t="79265" x="6507163" y="4968875"/>
          <p14:tracePt t="79282" x="6530975" y="4999038"/>
          <p14:tracePt t="79299" x="6553200" y="5021263"/>
          <p14:tracePt t="79315" x="6561138" y="5021263"/>
          <p14:tracePt t="79337" x="6575425" y="5021263"/>
          <p14:tracePt t="79352" x="6583363" y="5021263"/>
          <p14:tracePt t="79369" x="6591300" y="5021263"/>
          <p14:tracePt t="79381" x="6607175" y="4983163"/>
          <p14:tracePt t="79398" x="6637338" y="4906963"/>
          <p14:tracePt t="79415" x="6637338" y="4860925"/>
          <p14:tracePt t="79415" x="6645275" y="4822825"/>
          <p14:tracePt t="79433" x="6645275" y="4770438"/>
          <p14:tracePt t="79449" x="6645275" y="4716463"/>
          <p14:tracePt t="79465" x="6613525" y="4640263"/>
          <p14:tracePt t="79482" x="6599238" y="4579938"/>
          <p14:tracePt t="79499" x="6569075" y="4533900"/>
          <p14:tracePt t="79516" x="6545263" y="4487863"/>
          <p14:tracePt t="79532" x="6530975" y="4457700"/>
          <p14:tracePt t="79549" x="6507163" y="4435475"/>
          <p14:tracePt t="79565" x="6499225" y="4435475"/>
          <p14:tracePt t="79581" x="6499225" y="4427538"/>
          <p14:tracePt t="79598" x="6492875" y="4427538"/>
          <p14:tracePt t="79624" x="6484938" y="4435475"/>
          <p14:tracePt t="79640" x="6477000" y="4457700"/>
          <p14:tracePt t="79650" x="6469063" y="4503738"/>
          <p14:tracePt t="79665" x="6469063" y="4533900"/>
          <p14:tracePt t="79682" x="6461125" y="4556125"/>
          <p14:tracePt t="79699" x="6461125" y="4572000"/>
          <p14:tracePt t="79716" x="6461125" y="4579938"/>
          <p14:tracePt t="79731" x="6454775" y="4587875"/>
          <p14:tracePt t="79833" x="6446838" y="4587875"/>
          <p14:tracePt t="79872" x="6438900" y="4594225"/>
          <p14:tracePt t="79921" x="6438900" y="4602163"/>
          <p14:tracePt t="80057" x="6438900" y="4610100"/>
          <p14:tracePt t="80081" x="6438900" y="4625975"/>
          <p14:tracePt t="80097" x="6438900" y="4640263"/>
          <p14:tracePt t="80104" x="6438900" y="4656138"/>
          <p14:tracePt t="80115" x="6438900" y="4686300"/>
          <p14:tracePt t="80132" x="6430963" y="4716463"/>
          <p14:tracePt t="80150" x="6416675" y="4746625"/>
          <p14:tracePt t="80165" x="6416675" y="4792663"/>
          <p14:tracePt t="80182" x="6416675" y="4822825"/>
          <p14:tracePt t="80199" x="6416675" y="4830763"/>
          <p14:tracePt t="80214" x="6408738" y="4830763"/>
          <p14:tracePt t="80465" x="6408738" y="4838700"/>
          <p14:tracePt t="80473" x="6408738" y="4846638"/>
          <p14:tracePt t="80489" x="6408738" y="4854575"/>
          <p14:tracePt t="80499" x="6392863" y="4876800"/>
          <p14:tracePt t="80516" x="6392863" y="4899025"/>
          <p14:tracePt t="80532" x="6392863" y="4914900"/>
          <p14:tracePt t="80548" x="6392863" y="4922838"/>
          <p14:tracePt t="80564" x="6392863" y="4930775"/>
          <p14:tracePt t="80585" x="6392863" y="4937125"/>
          <p14:tracePt t="80609" x="6392863" y="4945063"/>
          <p14:tracePt t="82428" x="6408738" y="4945063"/>
          <p14:tracePt t="82441" x="6408738" y="4960938"/>
          <p14:tracePt t="82457" x="6416675" y="4960938"/>
          <p14:tracePt t="82466" x="6416675" y="4991100"/>
          <p14:tracePt t="82482" x="6416675" y="5013325"/>
          <p14:tracePt t="82499" x="6416675" y="5029200"/>
          <p14:tracePt t="82516" x="6423025" y="5045075"/>
          <p14:tracePt t="82532" x="6423025" y="5037138"/>
          <p14:tracePt t="82737" x="6423025" y="5021263"/>
          <p14:tracePt t="82745" x="6423025" y="5013325"/>
          <p14:tracePt t="82753" x="6423025" y="4999038"/>
          <p14:tracePt t="82765" x="6416675" y="4991100"/>
          <p14:tracePt t="82781" x="6416675" y="4960938"/>
          <p14:tracePt t="82799" x="6408738" y="4945063"/>
          <p14:tracePt t="82815" x="6400800" y="4906963"/>
          <p14:tracePt t="82815" x="6400800" y="4884738"/>
          <p14:tracePt t="82834" x="6392863" y="4838700"/>
          <p14:tracePt t="82849" x="6384925" y="4800600"/>
          <p14:tracePt t="82866" x="6378575" y="4770438"/>
          <p14:tracePt t="82882" x="6378575" y="4754563"/>
          <p14:tracePt t="82899" x="6378575" y="4746625"/>
          <p14:tracePt t="82915" x="6378575" y="4754563"/>
          <p14:tracePt t="83025" x="6378575" y="4770438"/>
          <p14:tracePt t="83041" x="6378575" y="4778375"/>
          <p14:tracePt t="83049" x="6378575" y="4808538"/>
          <p14:tracePt t="83066" x="6378575" y="4830763"/>
          <p14:tracePt t="83082" x="6378575" y="4860925"/>
          <p14:tracePt t="83099" x="6378575" y="4884738"/>
          <p14:tracePt t="83115" x="6378575" y="4906963"/>
          <p14:tracePt t="83132" x="6378575" y="4922838"/>
          <p14:tracePt t="83150" x="6378575" y="4930775"/>
          <p14:tracePt t="83165" x="6378575" y="4945063"/>
          <p14:tracePt t="83181" x="6378575" y="4953000"/>
          <p14:tracePt t="83199" x="6378575" y="4930775"/>
          <p14:tracePt t="83296" x="6378575" y="4914900"/>
          <p14:tracePt t="83306" x="6378575" y="4892675"/>
          <p14:tracePt t="83315" x="6378575" y="4838700"/>
          <p14:tracePt t="83332" x="6378575" y="4800600"/>
          <p14:tracePt t="83349" x="6362700" y="4746625"/>
          <p14:tracePt t="83365" x="6354763" y="4686300"/>
          <p14:tracePt t="83382" x="6346825" y="4632325"/>
          <p14:tracePt t="83399" x="6340475" y="4594225"/>
          <p14:tracePt t="83415" x="6324600" y="4556125"/>
          <p14:tracePt t="83415" x="6316663" y="4541838"/>
          <p14:tracePt t="83433" x="6316663" y="4518025"/>
          <p14:tracePt t="83449" x="6302375" y="4503738"/>
          <p14:tracePt t="83466" x="6294438" y="4495800"/>
          <p14:tracePt t="83497" x="6286500" y="4495800"/>
          <p14:tracePt t="83545" x="6278563" y="4495800"/>
          <p14:tracePt t="83561" x="6270625" y="4495800"/>
          <p14:tracePt t="83569" x="6256338" y="4511675"/>
          <p14:tracePt t="83581" x="6218238" y="4572000"/>
          <p14:tracePt t="83599" x="6180138" y="4656138"/>
          <p14:tracePt t="83599" x="6172200" y="4702175"/>
          <p14:tracePt t="83617" x="6172200" y="4762500"/>
          <p14:tracePt t="83633" x="6172200" y="4808538"/>
          <p14:tracePt t="83650" x="6172200" y="4846638"/>
          <p14:tracePt t="83666" x="6172200" y="4876800"/>
          <p14:tracePt t="83682" x="6172200" y="4892675"/>
          <p14:tracePt t="83698" x="6180138" y="4906963"/>
          <p14:tracePt t="83715" x="6210300" y="4922838"/>
          <p14:tracePt t="83732" x="6248400" y="4922838"/>
          <p14:tracePt t="83749" x="6294438" y="4922838"/>
          <p14:tracePt t="83765" x="6340475" y="4922838"/>
          <p14:tracePt t="83782" x="6370638" y="4899025"/>
          <p14:tracePt t="83799" x="6384925" y="4868863"/>
          <p14:tracePt t="83815" x="6384925" y="4838700"/>
          <p14:tracePt t="83815" x="6384925" y="4822825"/>
          <p14:tracePt t="83833" x="6384925" y="4808538"/>
          <p14:tracePt t="83849" x="6384925" y="4792663"/>
          <p14:tracePt t="83866" x="6378575" y="4778375"/>
          <p14:tracePt t="83897" x="6370638" y="4778375"/>
          <p14:tracePt t="83913" x="6362700" y="4778375"/>
          <p14:tracePt t="83921" x="6346825" y="4778375"/>
          <p14:tracePt t="83931" x="6294438" y="4800600"/>
          <p14:tracePt t="83949" x="6248400" y="4838700"/>
          <p14:tracePt t="83966" x="6210300" y="4892675"/>
          <p14:tracePt t="83982" x="6194425" y="4922838"/>
          <p14:tracePt t="83999" x="6188075" y="4953000"/>
          <p14:tracePt t="84015" x="6188075" y="4999038"/>
          <p14:tracePt t="84015" x="6188075" y="5006975"/>
          <p14:tracePt t="84034" x="6210300" y="5029200"/>
          <p14:tracePt t="84049" x="6226175" y="5045075"/>
          <p14:tracePt t="84066" x="6264275" y="5045075"/>
          <p14:tracePt t="84083" x="6302375" y="5045075"/>
          <p14:tracePt t="84099" x="6324600" y="5037138"/>
          <p14:tracePt t="84115" x="6340475" y="5021263"/>
          <p14:tracePt t="84132" x="6340475" y="4991100"/>
          <p14:tracePt t="84151" x="6354763" y="4968875"/>
          <p14:tracePt t="84166" x="6354763" y="4960938"/>
          <p14:tracePt t="84182" x="6354763" y="4953000"/>
          <p14:tracePt t="84225" x="6340475" y="4953000"/>
          <p14:tracePt t="84249" x="6324600" y="4953000"/>
          <p14:tracePt t="84257" x="6316663" y="4960938"/>
          <p14:tracePt t="84265" x="6302375" y="4975225"/>
          <p14:tracePt t="84282" x="6286500" y="5006975"/>
          <p14:tracePt t="84299" x="6286500" y="5021263"/>
          <p14:tracePt t="84316" x="6286500" y="5037138"/>
          <p14:tracePt t="84331" x="6286500" y="5045075"/>
          <p14:tracePt t="84348" x="6286500" y="5051425"/>
          <p14:tracePt t="84777" x="6278563" y="5051425"/>
          <p14:tracePt t="84865" x="6278563" y="5059363"/>
          <p14:tracePt t="84873" x="6278563" y="5067300"/>
          <p14:tracePt t="84882" x="6270625" y="5067300"/>
          <p14:tracePt t="84899" x="6270625" y="5075238"/>
          <p14:tracePt t="84915" x="6270625" y="5089525"/>
          <p14:tracePt t="84932" x="6270625" y="5097463"/>
          <p14:tracePt t="84948" x="6270625" y="5113338"/>
          <p14:tracePt t="84965" x="6270625" y="5135563"/>
          <p14:tracePt t="84982" x="6286500" y="5151438"/>
          <p14:tracePt t="85001" x="6294438" y="5151438"/>
          <p14:tracePt t="85017" x="6302375" y="5151438"/>
          <p14:tracePt t="85032" x="6324600" y="5151438"/>
          <p14:tracePt t="85049" x="6354763" y="5135563"/>
          <p14:tracePt t="85066" x="6378575" y="5121275"/>
          <p14:tracePt t="85082" x="6392863" y="5105400"/>
          <p14:tracePt t="85100" x="6408738" y="5075238"/>
          <p14:tracePt t="85116" x="6416675" y="5059363"/>
          <p14:tracePt t="85132" x="6416675" y="5051425"/>
          <p14:tracePt t="85148" x="6430963" y="5037138"/>
          <p14:tracePt t="85167" x="6430963" y="5029200"/>
          <p14:tracePt t="85249" x="6416675" y="5029200"/>
          <p14:tracePt t="85281" x="6408738" y="5029200"/>
          <p14:tracePt t="85289" x="6392863" y="5029200"/>
          <p14:tracePt t="85298" x="6370638" y="5029200"/>
          <p14:tracePt t="85316" x="6346825" y="5067300"/>
          <p14:tracePt t="85332" x="6324600" y="5089525"/>
          <p14:tracePt t="85349" x="6316663" y="5121275"/>
          <p14:tracePt t="85365" x="6302375" y="5151438"/>
          <p14:tracePt t="85382" x="6302375" y="5181600"/>
          <p14:tracePt t="85382" x="6302375" y="5203825"/>
          <p14:tracePt t="85401" x="6302375" y="5211763"/>
          <p14:tracePt t="85415" x="6302375" y="5257800"/>
          <p14:tracePt t="85415" x="6308725" y="5273675"/>
          <p14:tracePt t="85433" x="6332538" y="5295900"/>
          <p14:tracePt t="85450" x="6332538" y="5303838"/>
          <p14:tracePt t="85465" x="6346825" y="5303838"/>
          <p14:tracePt t="85482" x="6354763" y="5303838"/>
          <p14:tracePt t="85505" x="6370638" y="5303838"/>
          <p14:tracePt t="85521" x="6378575" y="5303838"/>
          <p14:tracePt t="85532" x="6384925" y="5295900"/>
          <p14:tracePt t="85548" x="6384925" y="5287963"/>
          <p14:tracePt t="85565" x="6400800" y="5265738"/>
          <p14:tracePt t="85582" x="6400800" y="5241925"/>
          <p14:tracePt t="85599" x="6400800" y="5211763"/>
          <p14:tracePt t="85615" x="6400800" y="5181600"/>
          <p14:tracePt t="85615" x="6400800" y="5159375"/>
          <p14:tracePt t="85633" x="6378575" y="5143500"/>
          <p14:tracePt t="85650" x="6370638" y="5135563"/>
          <p14:tracePt t="85666" x="6354763" y="5135563"/>
          <p14:tracePt t="85683" x="6346825" y="5135563"/>
          <p14:tracePt t="85698" x="6340475" y="5135563"/>
          <p14:tracePt t="85715" x="6324600" y="5143500"/>
          <p14:tracePt t="85732" x="6324600" y="5181600"/>
          <p14:tracePt t="85749" x="6324600" y="5211763"/>
          <p14:tracePt t="85766" x="6324600" y="5241925"/>
          <p14:tracePt t="85782" x="6324600" y="5257800"/>
          <p14:tracePt t="85798" x="6346825" y="5257800"/>
          <p14:tracePt t="85816" x="6370638" y="5257800"/>
          <p14:tracePt t="85816" x="6384925" y="5257800"/>
          <p14:tracePt t="85834" x="6416675" y="5257800"/>
          <p14:tracePt t="85849" x="6430963" y="5241925"/>
          <p14:tracePt t="85865" x="6430963" y="5211763"/>
          <p14:tracePt t="85883" x="6430963" y="5197475"/>
          <p14:tracePt t="85899" x="6430963" y="5173663"/>
          <p14:tracePt t="85916" x="6430963" y="5159375"/>
          <p14:tracePt t="85937" x="6416675" y="5159375"/>
          <p14:tracePt t="85953" x="6392863" y="5159375"/>
          <p14:tracePt t="85965" x="6370638" y="5159375"/>
          <p14:tracePt t="85982" x="6332538" y="5159375"/>
          <p14:tracePt t="85999" x="6294438" y="5159375"/>
          <p14:tracePt t="86015" x="6264275" y="5181600"/>
          <p14:tracePt t="86015" x="6264275" y="5197475"/>
          <p14:tracePt t="86033" x="6248400" y="5211763"/>
          <p14:tracePt t="86049" x="6240463" y="5241925"/>
          <p14:tracePt t="86066" x="6240463" y="5257800"/>
          <p14:tracePt t="86083" x="6248400" y="5295900"/>
          <p14:tracePt t="86099" x="6294438" y="5318125"/>
          <p14:tracePt t="86116" x="6384925" y="5334000"/>
          <p14:tracePt t="86132" x="6499225" y="5334000"/>
          <p14:tracePt t="86151" x="6553200" y="5326063"/>
          <p14:tracePt t="86166" x="6583363" y="5318125"/>
          <p14:tracePt t="86182" x="6591300" y="5311775"/>
          <p14:tracePt t="86198" x="6591300" y="5303838"/>
          <p14:tracePt t="86215" x="6591300" y="5295900"/>
          <p14:tracePt t="86232" x="6591300" y="5287963"/>
          <p14:tracePt t="86442" x="6599238" y="5287963"/>
          <p14:tracePt t="86489" x="6607175" y="5280025"/>
          <p14:tracePt t="87390" x="6591300" y="5280025"/>
          <p14:tracePt t="87466" x="6583363" y="5280025"/>
          <p14:tracePt t="87489" x="6569075" y="5280025"/>
          <p14:tracePt t="87497" x="6561138" y="5280025"/>
          <p14:tracePt t="87505" x="6537325" y="5287963"/>
          <p14:tracePt t="87515" x="6507163" y="5295900"/>
          <p14:tracePt t="87533" x="6477000" y="5303838"/>
          <p14:tracePt t="87549" x="6446838" y="5303838"/>
          <p14:tracePt t="87566" x="6400800" y="5311775"/>
          <p14:tracePt t="87583" x="6370638" y="5318125"/>
          <p14:tracePt t="87599" x="6354763" y="5318125"/>
          <p14:tracePt t="87616" x="6340475" y="5318125"/>
          <p14:tracePt t="87632" x="6340475" y="5326063"/>
          <p14:tracePt t="87681" x="6340475" y="5334000"/>
          <p14:tracePt t="123934" x="6354763" y="5334000"/>
          <p14:tracePt t="124058" x="6400800" y="5295900"/>
          <p14:tracePt t="124067" x="6446838" y="5227638"/>
          <p14:tracePt t="124074" x="6477000" y="5135563"/>
          <p14:tracePt t="124086" x="6477000" y="4770438"/>
          <p14:tracePt t="124103" x="6423025" y="4335463"/>
          <p14:tracePt t="124120" x="6362700" y="4092575"/>
          <p14:tracePt t="124137" x="6340475" y="4008438"/>
          <p14:tracePt t="124153" x="6340475" y="3992563"/>
          <p14:tracePt t="124168" x="6340475" y="3946525"/>
          <p14:tracePt t="124187" x="6340475" y="3940175"/>
          <p14:tracePt t="124203" x="6346825" y="3940175"/>
          <p14:tracePt t="124258" x="6354763" y="3932238"/>
          <p14:tracePt t="124267" x="6362700" y="3924300"/>
          <p14:tracePt t="124274" x="6400800" y="3908425"/>
          <p14:tracePt t="124285" x="6446838" y="3863975"/>
          <p14:tracePt t="124303" x="6507163" y="3817938"/>
          <p14:tracePt t="124320" x="6599238" y="3741738"/>
          <p14:tracePt t="124337" x="6667500" y="3665538"/>
          <p14:tracePt t="124337" x="6683375" y="3627438"/>
          <p14:tracePt t="124355" x="6705600" y="3573463"/>
          <p14:tracePt t="124371" x="6705600" y="3535363"/>
          <p14:tracePt t="124387" x="6721475" y="3505200"/>
          <p14:tracePt t="124403" x="6727825" y="3482975"/>
          <p14:tracePt t="124421" x="6743700" y="3459163"/>
          <p14:tracePt t="124435" x="6751638" y="3451225"/>
          <p14:tracePt t="124452" x="6759575" y="3444875"/>
          <p14:tracePt t="124490" x="6765925" y="3436938"/>
          <p14:tracePt t="124498" x="6773863" y="3413125"/>
          <p14:tracePt t="124506" x="6773863" y="3398838"/>
          <p14:tracePt t="124518" x="6804025" y="3336925"/>
          <p14:tracePt t="124536" x="6850063" y="3268663"/>
          <p14:tracePt t="124553" x="6918325" y="3208338"/>
          <p14:tracePt t="124553" x="6950075" y="3192463"/>
          <p14:tracePt t="124571" x="7026275" y="3154363"/>
          <p14:tracePt t="124587" x="7070725" y="3132138"/>
          <p14:tracePt t="124604" x="7078663" y="3124200"/>
          <p14:tracePt t="124619" x="7078663" y="3140075"/>
          <p14:tracePt t="124747" x="7078663" y="3154363"/>
          <p14:tracePt t="124762" x="7078663" y="3162300"/>
          <p14:tracePt t="124770" x="7078663" y="3178175"/>
          <p14:tracePt t="124785" x="7078663" y="3184525"/>
          <p14:tracePt t="124802" x="7078663" y="3200400"/>
          <p14:tracePt t="124819" x="7078663" y="3222625"/>
          <p14:tracePt t="124837" x="7078663" y="3268663"/>
          <p14:tracePt t="124853" x="7078663" y="3322638"/>
          <p14:tracePt t="124869" x="7070725" y="3390900"/>
          <p14:tracePt t="124887" x="7070725" y="3451225"/>
          <p14:tracePt t="124903" x="7064375" y="3535363"/>
          <p14:tracePt t="124920" x="7056438" y="3611563"/>
          <p14:tracePt t="124937" x="7040563" y="3687763"/>
          <p14:tracePt t="124953" x="7032625" y="3787775"/>
          <p14:tracePt t="124953" x="7026275" y="3825875"/>
          <p14:tracePt t="124971" x="7026275" y="3878263"/>
          <p14:tracePt t="124971" x="7026275" y="3940175"/>
          <p14:tracePt t="124987" x="7026275" y="4054475"/>
          <p14:tracePt t="125004" x="7026275" y="4152900"/>
          <p14:tracePt t="125021" x="7026275" y="4244975"/>
          <p14:tracePt t="125037" x="7026275" y="4351338"/>
          <p14:tracePt t="125053" x="7026275" y="4449763"/>
          <p14:tracePt t="125070" x="7026275" y="4525963"/>
          <p14:tracePt t="125086" x="7026275" y="4625975"/>
          <p14:tracePt t="125103" x="7026275" y="4732338"/>
          <p14:tracePt t="125121" x="7026275" y="4822825"/>
          <p14:tracePt t="125136" x="7010400" y="4930775"/>
          <p14:tracePt t="125153" x="7002463" y="5021263"/>
          <p14:tracePt t="125153" x="6994525" y="5059363"/>
          <p14:tracePt t="125171" x="6994525" y="5105400"/>
          <p14:tracePt t="125185" x="6972300" y="5235575"/>
          <p14:tracePt t="125203" x="6972300" y="5303838"/>
          <p14:tracePt t="125220" x="6972300" y="5364163"/>
          <p14:tracePt t="125237" x="6964363" y="5410200"/>
          <p14:tracePt t="125253" x="6956425" y="5432425"/>
          <p14:tracePt t="125269" x="6956425" y="5470525"/>
          <p14:tracePt t="125286" x="6956425" y="5486400"/>
          <p14:tracePt t="125303" x="6956425" y="5508625"/>
          <p14:tracePt t="125320" x="6942138" y="5524500"/>
          <p14:tracePt t="125335" x="6942138" y="5532438"/>
          <p14:tracePt t="125352" x="6942138" y="5546725"/>
          <p14:tracePt t="125369" x="6942138" y="5554663"/>
          <p14:tracePt t="125385" x="6942138" y="5546725"/>
          <p14:tracePt t="125442" x="6942138" y="5508625"/>
          <p14:tracePt t="125450" x="6950075" y="5478463"/>
          <p14:tracePt t="125458" x="6950075" y="5426075"/>
          <p14:tracePt t="125469" x="6972300" y="5311775"/>
          <p14:tracePt t="125486" x="6988175" y="5189538"/>
          <p14:tracePt t="125503" x="7026275" y="5067300"/>
          <p14:tracePt t="125520" x="7032625" y="4953000"/>
          <p14:tracePt t="125520" x="7056438" y="4899025"/>
          <p14:tracePt t="125539" x="7056438" y="4838700"/>
          <p14:tracePt t="125552" x="7056438" y="4732338"/>
          <p14:tracePt t="125552" x="7064375" y="4678363"/>
          <p14:tracePt t="125571" x="7070725" y="4564063"/>
          <p14:tracePt t="125587" x="7094538" y="4449763"/>
          <p14:tracePt t="125603" x="7102475" y="4351338"/>
          <p14:tracePt t="125620" x="7124700" y="4244975"/>
          <p14:tracePt t="125637" x="7140575" y="4130675"/>
          <p14:tracePt t="125653" x="7162800" y="4046538"/>
          <p14:tracePt t="125670" x="7178675" y="3970338"/>
          <p14:tracePt t="125686" x="7185025" y="3886200"/>
          <p14:tracePt t="125703" x="7192963" y="3810000"/>
          <p14:tracePt t="125720" x="7200900" y="3749675"/>
          <p14:tracePt t="125737" x="7208838" y="3679825"/>
          <p14:tracePt t="125737" x="7208838" y="3649663"/>
          <p14:tracePt t="125755" x="7208838" y="3619500"/>
          <p14:tracePt t="125768" x="7216775" y="3581400"/>
          <p14:tracePt t="125768" x="7216775" y="3559175"/>
          <p14:tracePt t="125787" x="7216775" y="3527425"/>
          <p14:tracePt t="125803" x="7216775" y="3505200"/>
          <p14:tracePt t="125820" x="7208838" y="3475038"/>
          <p14:tracePt t="125836" x="7200900" y="3467100"/>
          <p14:tracePt t="125853" x="7192963" y="3459163"/>
          <p14:tracePt t="125874" x="7178675" y="3459163"/>
          <p14:tracePt t="125914" x="7154863" y="3459163"/>
          <p14:tracePt t="125922" x="7124700" y="3475038"/>
          <p14:tracePt t="125935" x="7032625" y="3559175"/>
          <p14:tracePt t="125953" x="6904038" y="3687763"/>
          <p14:tracePt t="125953" x="6827838" y="3779838"/>
          <p14:tracePt t="125971" x="6727825" y="3908425"/>
          <p14:tracePt t="125985" x="6430963" y="4335463"/>
          <p14:tracePt t="126004" x="6188075" y="4686300"/>
          <p14:tracePt t="126020" x="5943600" y="5021263"/>
          <p14:tracePt t="126037" x="5668963" y="5334000"/>
          <p14:tracePt t="126053" x="5349875" y="5616575"/>
          <p14:tracePt t="126070" x="4953000" y="5867400"/>
          <p14:tracePt t="126086" x="4525963" y="6126163"/>
          <p14:tracePt t="126103" x="4022725" y="6499225"/>
          <p14:tracePt t="126120" x="3665538" y="6835775"/>
          <p14:tracePt t="126136" x="3475038" y="6850063"/>
          <p14:tracePt t="126153" x="3344863" y="6850063"/>
          <p14:tracePt t="126153" x="3276600" y="6850063"/>
          <p14:tracePt t="126171" x="3146425" y="6850063"/>
          <p14:tracePt t="126187" x="3032125" y="6850063"/>
          <p14:tracePt t="126203" x="2963863" y="6850063"/>
          <p14:tracePt t="126220" x="2857500" y="6850063"/>
          <p14:tracePt t="126237" x="2789238" y="6850063"/>
          <p14:tracePt t="126253" x="2720975" y="6850063"/>
          <p14:tracePt t="126270" x="2682875" y="6842125"/>
          <p14:tracePt t="126285" x="2644775" y="6827838"/>
          <p14:tracePt t="126303" x="2568575" y="6773863"/>
          <p14:tracePt t="126320" x="2460625" y="6697663"/>
          <p14:tracePt t="126336" x="2400300" y="6591300"/>
          <p14:tracePt t="126354" x="2293938" y="6469063"/>
          <p14:tracePt t="126354" x="2217738" y="6438900"/>
          <p14:tracePt t="126372" x="2079625" y="6370638"/>
          <p14:tracePt t="126387" x="1981200" y="6308725"/>
          <p14:tracePt t="126404" x="1882775" y="6256338"/>
          <p14:tracePt t="126420" x="1812925" y="6210300"/>
          <p14:tracePt t="126437" x="1714500" y="6172200"/>
          <p14:tracePt t="126453" x="1600200" y="6142038"/>
          <p14:tracePt t="126470" x="1439863" y="6134100"/>
          <p14:tracePt t="126486" x="1257300" y="6134100"/>
          <p14:tracePt t="126503" x="1074738" y="6134100"/>
          <p14:tracePt t="126520" x="930275" y="6134100"/>
          <p14:tracePt t="126520" x="868363" y="6134100"/>
          <p14:tracePt t="126540" x="815975" y="6134100"/>
          <p14:tracePt t="126552" x="631825" y="6172200"/>
          <p14:tracePt t="126571" x="571500" y="6172200"/>
          <p14:tracePt t="126586" x="473075" y="6194425"/>
          <p14:tracePt t="126603" x="396875" y="6232525"/>
          <p14:tracePt t="126621" x="327025" y="6256338"/>
          <p14:tracePt t="126637" x="296863" y="6294438"/>
          <p14:tracePt t="126653" x="274638" y="6324600"/>
          <p14:tracePt t="126670" x="258763" y="6400800"/>
          <p14:tracePt t="126687" x="236538" y="6446838"/>
          <p14:tracePt t="126703" x="220663" y="6499225"/>
          <p14:tracePt t="126720" x="220663" y="6545263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Título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/>
            <a:r>
              <a:rPr lang="es-ES" cap="none" smtClean="0">
                <a:latin typeface="Arial" panose="020B0604020202020204" pitchFamily="34" charset="0"/>
              </a:rPr>
              <a:t>POSICIÓN</a:t>
            </a:r>
          </a:p>
        </p:txBody>
      </p:sp>
      <p:sp>
        <p:nvSpPr>
          <p:cNvPr id="47106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86738" cy="3900488"/>
          </a:xfrm>
        </p:spPr>
        <p:txBody>
          <a:bodyPr/>
          <a:lstStyle/>
          <a:p>
            <a:pPr eaLnBrk="1" hangingPunct="1"/>
            <a:r>
              <a:rPr lang="es-ES" smtClean="0">
                <a:latin typeface="Arial" panose="020B0604020202020204" pitchFamily="34" charset="0"/>
              </a:rPr>
              <a:t>Tubo endotraqueal de doble lumen</a:t>
            </a:r>
          </a:p>
          <a:p>
            <a:pPr eaLnBrk="1" hangingPunct="1"/>
            <a:r>
              <a:rPr lang="es-ES" smtClean="0">
                <a:latin typeface="Arial" panose="020B0604020202020204" pitchFamily="34" charset="0"/>
              </a:rPr>
              <a:t>Decúbito lateral</a:t>
            </a:r>
          </a:p>
          <a:p>
            <a:pPr eaLnBrk="1" hangingPunct="1"/>
            <a:r>
              <a:rPr lang="es-ES" smtClean="0">
                <a:latin typeface="Arial" panose="020B0604020202020204" pitchFamily="34" charset="0"/>
              </a:rPr>
              <a:t>Protección zonas de apoyo</a:t>
            </a:r>
          </a:p>
          <a:p>
            <a:pPr eaLnBrk="1" hangingPunct="1"/>
            <a:r>
              <a:rPr lang="es-ES" smtClean="0">
                <a:latin typeface="Arial" panose="020B0604020202020204" pitchFamily="34" charset="0"/>
              </a:rPr>
              <a:t>Fijar con tela</a:t>
            </a:r>
          </a:p>
          <a:p>
            <a:pPr eaLnBrk="1" hangingPunct="1"/>
            <a:r>
              <a:rPr lang="es-ES" smtClean="0">
                <a:latin typeface="Arial" panose="020B0604020202020204" pitchFamily="34" charset="0"/>
              </a:rPr>
              <a:t>Posición del monitor</a:t>
            </a:r>
          </a:p>
          <a:p>
            <a:pPr eaLnBrk="1" hangingPunct="1"/>
            <a:r>
              <a:rPr lang="es-ES" b="1" smtClean="0">
                <a:latin typeface="Arial" panose="020B0604020202020204" pitchFamily="34" charset="0"/>
              </a:rPr>
              <a:t>Dónde entra el stappler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3517900"/>
            <a:ext cx="37846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05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5" x="1447800" y="6507163"/>
          <p14:tracePt t="1804" x="1730375" y="6454775"/>
          <p14:tracePt t="1811" x="2095500" y="6384925"/>
          <p14:tracePt t="1821" x="2865438" y="6264275"/>
          <p14:tracePt t="1837" x="3565525" y="6042025"/>
          <p14:tracePt t="1854" x="4198938" y="5799138"/>
          <p14:tracePt t="1871" x="4822825" y="5616575"/>
          <p14:tracePt t="1887" x="5013325" y="5546725"/>
          <p14:tracePt t="1904" x="5121275" y="5508625"/>
          <p14:tracePt t="1921" x="5181600" y="5478463"/>
          <p14:tracePt t="1921" x="5189538" y="5478463"/>
          <p14:tracePt t="1939" x="5197475" y="5470525"/>
          <p14:tracePt t="1953" x="5219700" y="5448300"/>
          <p14:tracePt t="1972" x="5227638" y="5448300"/>
          <p14:tracePt t="1987" x="5235575" y="5440363"/>
          <p14:tracePt t="2004" x="5249863" y="5440363"/>
          <p14:tracePt t="2066" x="5257800" y="5440363"/>
          <p14:tracePt t="2074" x="5280025" y="5456238"/>
          <p14:tracePt t="2086" x="5334000" y="5516563"/>
          <p14:tracePt t="2104" x="5440363" y="5616575"/>
          <p14:tracePt t="2120" x="5540375" y="5699125"/>
          <p14:tracePt t="2120" x="5570538" y="5745163"/>
          <p14:tracePt t="2139" x="5661025" y="5813425"/>
          <p14:tracePt t="2155" x="5730875" y="5897563"/>
          <p14:tracePt t="2171" x="5807075" y="5951538"/>
          <p14:tracePt t="2188" x="5883275" y="6035675"/>
          <p14:tracePt t="2206" x="5959475" y="6103938"/>
          <p14:tracePt t="2221" x="6042025" y="6188075"/>
          <p14:tracePt t="2237" x="6111875" y="6248400"/>
          <p14:tracePt t="2254" x="6180138" y="6294438"/>
          <p14:tracePt t="2270" x="6218238" y="6324600"/>
          <p14:tracePt t="2287" x="6226175" y="6346825"/>
          <p14:tracePt t="2304" x="6232525" y="6362700"/>
          <p14:tracePt t="2320" x="6248400" y="6354763"/>
          <p14:tracePt t="2354" x="6256338" y="6354763"/>
          <p14:tracePt t="2362" x="6264275" y="6346825"/>
          <p14:tracePt t="2370" x="6270625" y="6332538"/>
          <p14:tracePt t="2388" x="6278563" y="6332538"/>
          <p14:tracePt t="2404" x="6294438" y="6324600"/>
          <p14:tracePt t="2420" x="6294438" y="6308725"/>
          <p14:tracePt t="2436" x="6286500" y="6286500"/>
          <p14:tracePt t="2454" x="6226175" y="6256338"/>
          <p14:tracePt t="2470" x="6172200" y="6226175"/>
          <p14:tracePt t="2487" x="6111875" y="6210300"/>
          <p14:tracePt t="2504" x="6035675" y="6194425"/>
          <p14:tracePt t="2520" x="5935663" y="6188075"/>
          <p14:tracePt t="2520" x="5883275" y="6188075"/>
          <p14:tracePt t="2539" x="5845175" y="6188075"/>
          <p14:tracePt t="2553" x="5722938" y="6164263"/>
          <p14:tracePt t="2571" x="5692775" y="6149975"/>
          <p14:tracePt t="2587" x="5646738" y="6134100"/>
          <p14:tracePt t="2604" x="5630863" y="6126163"/>
          <p14:tracePt t="2620" x="5616575" y="6126163"/>
          <p14:tracePt t="2637" x="5584825" y="6111875"/>
          <p14:tracePt t="2654" x="5562600" y="6111875"/>
          <p14:tracePt t="2671" x="5546725" y="6111875"/>
          <p14:tracePt t="2687" x="5524500" y="6111875"/>
          <p14:tracePt t="2704" x="5470525" y="6096000"/>
          <p14:tracePt t="2721" x="5394325" y="6096000"/>
          <p14:tracePt t="2737" x="5249863" y="6096000"/>
          <p14:tracePt t="2737" x="5189538" y="6096000"/>
          <p14:tracePt t="2755" x="5051425" y="6111875"/>
          <p14:tracePt t="2772" x="4922838" y="6126163"/>
          <p14:tracePt t="2787" x="4778375" y="6149975"/>
          <p14:tracePt t="2804" x="4648200" y="6172200"/>
          <p14:tracePt t="2821" x="4541838" y="6188075"/>
          <p14:tracePt t="2837" x="4457700" y="6188075"/>
          <p14:tracePt t="2854" x="4411663" y="6188075"/>
          <p14:tracePt t="2870" x="4397375" y="6188075"/>
          <p14:tracePt t="2887" x="4389438" y="6188075"/>
          <p14:tracePt t="2904" x="4389438" y="6172200"/>
          <p14:tracePt t="2986" x="4397375" y="6172200"/>
          <p14:tracePt t="3003" x="4411663" y="6164263"/>
          <p14:tracePt t="3010" x="4427538" y="6156325"/>
          <p14:tracePt t="3020" x="4473575" y="6156325"/>
          <p14:tracePt t="3038" x="4495800" y="6149975"/>
          <p14:tracePt t="3054" x="4525963" y="6142038"/>
          <p14:tracePt t="3070" x="4541838" y="6142038"/>
          <p14:tracePt t="3086" x="4564063" y="6142038"/>
          <p14:tracePt t="3104" x="4564063" y="6134100"/>
          <p14:tracePt t="3120" x="4572000" y="6134100"/>
          <p14:tracePt t="3136" x="4579938" y="6134100"/>
          <p14:tracePt t="3153" x="4587875" y="6134100"/>
          <p14:tracePt t="3170" x="4618038" y="6134100"/>
          <p14:tracePt t="3188" x="4648200" y="6118225"/>
          <p14:tracePt t="3204" x="4686300" y="6088063"/>
          <p14:tracePt t="3220" x="4716463" y="6057900"/>
          <p14:tracePt t="3239" x="4746625" y="6019800"/>
          <p14:tracePt t="3254" x="4770438" y="6003925"/>
          <p14:tracePt t="3270" x="4778375" y="6003925"/>
          <p14:tracePt t="3370" x="4778375" y="6011863"/>
          <p14:tracePt t="3378" x="4792663" y="6027738"/>
          <p14:tracePt t="3387" x="4792663" y="6042025"/>
          <p14:tracePt t="3404" x="4846638" y="6065838"/>
          <p14:tracePt t="3421" x="4899025" y="6065838"/>
          <p14:tracePt t="3438" x="5013325" y="6096000"/>
          <p14:tracePt t="3454" x="5189538" y="6134100"/>
          <p14:tracePt t="3471" x="5326063" y="6164263"/>
          <p14:tracePt t="3487" x="5532438" y="6180138"/>
          <p14:tracePt t="3504" x="5799138" y="6180138"/>
          <p14:tracePt t="3504" x="5965825" y="6180138"/>
          <p14:tracePt t="3523" x="6134100" y="6180138"/>
          <p14:tracePt t="3536" x="6392863" y="6180138"/>
          <p14:tracePt t="3536" x="6469063" y="6180138"/>
          <p14:tracePt t="3555" x="6637338" y="6180138"/>
          <p14:tracePt t="3572" x="6727825" y="6172200"/>
          <p14:tracePt t="3587" x="6765925" y="6172200"/>
          <p14:tracePt t="3606" x="6797675" y="6156325"/>
          <p14:tracePt t="3620" x="6811963" y="6142038"/>
          <p14:tracePt t="3636" x="6819900" y="6134100"/>
          <p14:tracePt t="3654" x="6827838" y="6118225"/>
          <p14:tracePt t="3670" x="6835775" y="6073775"/>
          <p14:tracePt t="3687" x="6850063" y="6035675"/>
          <p14:tracePt t="3704" x="6850063" y="5981700"/>
          <p14:tracePt t="3721" x="6842125" y="5921375"/>
          <p14:tracePt t="3721" x="6835775" y="5897563"/>
          <p14:tracePt t="3740" x="6811963" y="5851525"/>
          <p14:tracePt t="3755" x="6789738" y="5821363"/>
          <p14:tracePt t="3771" x="6773863" y="5791200"/>
          <p14:tracePt t="3788" x="6759575" y="5783263"/>
          <p14:tracePt t="3804" x="6743700" y="5783263"/>
          <p14:tracePt t="3820" x="6721475" y="5783263"/>
          <p14:tracePt t="3838" x="6683375" y="5783263"/>
          <p14:tracePt t="3854" x="6645275" y="5783263"/>
          <p14:tracePt t="3870" x="6607175" y="5783263"/>
          <p14:tracePt t="3888" x="6599238" y="5783263"/>
          <p14:tracePt t="3903" x="6575425" y="5783263"/>
          <p14:tracePt t="3920" x="6569075" y="5783263"/>
          <p14:tracePt t="3937" x="6561138" y="5783263"/>
          <p14:tracePt t="3994" x="6553200" y="5783263"/>
          <p14:tracePt t="4026" x="6545263" y="5783263"/>
          <p14:tracePt t="4042" x="6537325" y="5783263"/>
          <p14:tracePt t="4058" x="6530975" y="5783263"/>
          <p14:tracePt t="4291" x="6523038" y="5783263"/>
          <p14:tracePt t="4299" x="6515100" y="5783263"/>
          <p14:tracePt t="4314" x="6507163" y="5783263"/>
          <p14:tracePt t="4330" x="6492875" y="5783263"/>
          <p14:tracePt t="4362" x="6484938" y="5783263"/>
          <p14:tracePt t="4386" x="6477000" y="5783263"/>
          <p14:tracePt t="4394" x="6469063" y="5783263"/>
          <p14:tracePt t="4404" x="6461125" y="5783263"/>
          <p14:tracePt t="4434" x="6454775" y="5783263"/>
          <p14:tracePt t="4530" x="6454775" y="5775325"/>
          <p14:tracePt t="4538" x="6454775" y="5761038"/>
          <p14:tracePt t="4553" x="6469063" y="5730875"/>
          <p14:tracePt t="4571" x="6492875" y="5699125"/>
          <p14:tracePt t="4588" x="6537325" y="5668963"/>
          <p14:tracePt t="4604" x="6583363" y="5622925"/>
          <p14:tracePt t="4621" x="6629400" y="5578475"/>
          <p14:tracePt t="4638" x="6659563" y="5524500"/>
          <p14:tracePt t="4654" x="6683375" y="5470525"/>
          <p14:tracePt t="4671" x="6689725" y="5402263"/>
          <p14:tracePt t="4688" x="6689725" y="5334000"/>
          <p14:tracePt t="4704" x="6689725" y="5257800"/>
          <p14:tracePt t="4721" x="6689725" y="5203825"/>
          <p14:tracePt t="4721" x="6683375" y="5173663"/>
          <p14:tracePt t="4740" x="6675438" y="5151438"/>
          <p14:tracePt t="4754" x="6659563" y="5083175"/>
          <p14:tracePt t="4771" x="6651625" y="5059363"/>
          <p14:tracePt t="4788" x="6637338" y="5037138"/>
          <p14:tracePt t="4804" x="6613525" y="5006975"/>
          <p14:tracePt t="4821" x="6583363" y="4968875"/>
          <p14:tracePt t="4838" x="6569075" y="4945063"/>
          <p14:tracePt t="4854" x="6537325" y="4906963"/>
          <p14:tracePt t="4871" x="6523038" y="4892675"/>
          <p14:tracePt t="4887" x="6515100" y="4884738"/>
          <p14:tracePt t="4904" x="6499225" y="4884738"/>
          <p14:tracePt t="4946" x="6499225" y="4876800"/>
          <p14:tracePt t="5010" x="6515100" y="4876800"/>
          <p14:tracePt t="5165" x="6530975" y="4899025"/>
          <p14:tracePt t="5170" x="6569075" y="5013325"/>
          <p14:tracePt t="5188" x="6591300" y="5143500"/>
          <p14:tracePt t="5204" x="6599238" y="5295900"/>
          <p14:tracePt t="5221" x="6599238" y="5464175"/>
          <p14:tracePt t="5238" x="6591300" y="5622925"/>
          <p14:tracePt t="5254" x="6553200" y="5737225"/>
          <p14:tracePt t="5270" x="6523038" y="5807075"/>
          <p14:tracePt t="5287" x="6492875" y="5851525"/>
          <p14:tracePt t="5305" x="6477000" y="5875338"/>
          <p14:tracePt t="5322" x="6446838" y="5921375"/>
          <p14:tracePt t="5322" x="6408738" y="5951538"/>
          <p14:tracePt t="5340" x="6384925" y="5981700"/>
          <p14:tracePt t="5354" x="6294438" y="6057900"/>
          <p14:tracePt t="5372" x="6240463" y="6088063"/>
          <p14:tracePt t="5389" x="6218238" y="6103938"/>
          <p14:tracePt t="5405" x="6210300" y="6103938"/>
          <p14:tracePt t="5421" x="6194425" y="6103938"/>
          <p14:tracePt t="5439" x="6180138" y="6088063"/>
          <p14:tracePt t="5455" x="6156325" y="6065838"/>
          <p14:tracePt t="5472" x="6156325" y="6042025"/>
          <p14:tracePt t="5489" x="6149975" y="5997575"/>
          <p14:tracePt t="5505" x="6149975" y="5897563"/>
          <p14:tracePt t="5522" x="6149975" y="5753100"/>
          <p14:tracePt t="5522" x="6172200" y="5692775"/>
          <p14:tracePt t="5540" x="6202363" y="5630863"/>
          <p14:tracePt t="5540" x="6240463" y="5570538"/>
          <p14:tracePt t="5556" x="6294438" y="5470525"/>
          <p14:tracePt t="5572" x="6384925" y="5364163"/>
          <p14:tracePt t="5589" x="6484938" y="5280025"/>
          <p14:tracePt t="5605" x="6569075" y="5165725"/>
          <p14:tracePt t="5621" x="6629400" y="5089525"/>
          <p14:tracePt t="5638" x="6659563" y="5021263"/>
          <p14:tracePt t="5655" x="6697663" y="4960938"/>
          <p14:tracePt t="5672" x="6705600" y="4930775"/>
          <p14:tracePt t="5689" x="6721475" y="4914900"/>
          <p14:tracePt t="5705" x="6721475" y="4906963"/>
          <p14:tracePt t="5722" x="6721475" y="4899025"/>
          <p14:tracePt t="5738" x="6727825" y="4899025"/>
          <p14:tracePt t="5764" x="6735763" y="4899025"/>
          <p14:tracePt t="5795" x="6743700" y="4899025"/>
          <p14:tracePt t="5804" x="6751638" y="4906963"/>
          <p14:tracePt t="5819" x="6765925" y="4914900"/>
          <p14:tracePt t="5827" x="6773863" y="4937125"/>
          <p14:tracePt t="5838" x="6781800" y="4991100"/>
          <p14:tracePt t="5855" x="6797675" y="5021263"/>
          <p14:tracePt t="5872" x="6804025" y="5037138"/>
          <p14:tracePt t="5888" x="6811963" y="5045075"/>
          <p14:tracePt t="5905" x="6819900" y="5051425"/>
          <p14:tracePt t="5922" x="6827838" y="5067300"/>
          <p14:tracePt t="5938" x="6835775" y="5075238"/>
          <p14:tracePt t="5938" x="6842125" y="5075238"/>
          <p14:tracePt t="5956" x="6850063" y="5075238"/>
          <p14:tracePt t="5979" x="6858000" y="5075238"/>
          <p14:tracePt t="5988" x="6865938" y="5075238"/>
          <p14:tracePt t="6005" x="6880225" y="5075238"/>
          <p14:tracePt t="6022" x="6896100" y="5059363"/>
          <p14:tracePt t="6038" x="6904038" y="5037138"/>
          <p14:tracePt t="6056" x="6904038" y="5013325"/>
          <p14:tracePt t="6072" x="6918325" y="4999038"/>
          <p14:tracePt t="6088" x="6918325" y="4991100"/>
          <p14:tracePt t="6104" x="6918325" y="4983163"/>
          <p14:tracePt t="6140" x="6918325" y="4991100"/>
          <p14:tracePt t="6300" x="6911975" y="4999038"/>
          <p14:tracePt t="6307" x="6918325" y="4999038"/>
          <p14:tracePt t="6644" x="6918325" y="4991100"/>
          <p14:tracePt t="6652" x="6926263" y="4983163"/>
          <p14:tracePt t="6660" x="6926263" y="4968875"/>
          <p14:tracePt t="6671" x="6926263" y="4945063"/>
          <p14:tracePt t="6688" x="6934200" y="4930775"/>
          <p14:tracePt t="6706" x="6934200" y="4922838"/>
          <p14:tracePt t="6721" x="6934200" y="4914900"/>
          <p14:tracePt t="6738" x="6934200" y="4899025"/>
          <p14:tracePt t="6755" x="6934200" y="4892675"/>
          <p14:tracePt t="6772" x="6934200" y="4876800"/>
          <p14:tracePt t="6796" x="6934200" y="4868863"/>
          <p14:tracePt t="6811" x="6934200" y="4860925"/>
          <p14:tracePt t="6835" x="6926263" y="4860925"/>
          <p14:tracePt t="6844" x="6926263" y="4854575"/>
          <p14:tracePt t="7747" x="6918325" y="4854575"/>
          <p14:tracePt t="8612" x="6918325" y="4876800"/>
          <p14:tracePt t="8627" x="6911975" y="4899025"/>
          <p14:tracePt t="8636" x="6911975" y="4922838"/>
          <p14:tracePt t="8644" x="6911975" y="4937125"/>
          <p14:tracePt t="8655" x="6911975" y="4983163"/>
          <p14:tracePt t="8672" x="6911975" y="5021263"/>
          <p14:tracePt t="8688" x="6911975" y="5067300"/>
          <p14:tracePt t="8706" x="6911975" y="5127625"/>
          <p14:tracePt t="8722" x="6911975" y="5189538"/>
          <p14:tracePt t="8722" x="6911975" y="5211763"/>
          <p14:tracePt t="8741" x="6911975" y="5257800"/>
          <p14:tracePt t="8756" x="6926263" y="5311775"/>
          <p14:tracePt t="8772" x="6926263" y="5341938"/>
          <p14:tracePt t="8789" x="6926263" y="5364163"/>
          <p14:tracePt t="8805" x="6926263" y="5372100"/>
          <p14:tracePt t="8821" x="6926263" y="5387975"/>
          <p14:tracePt t="8838" x="6911975" y="5394325"/>
          <p14:tracePt t="8855" x="6880225" y="5394325"/>
          <p14:tracePt t="8872" x="6858000" y="5394325"/>
          <p14:tracePt t="8889" x="6811963" y="5394325"/>
          <p14:tracePt t="8906" x="6765925" y="5394325"/>
          <p14:tracePt t="8922" x="6697663" y="5394325"/>
          <p14:tracePt t="8922" x="6667500" y="5394325"/>
          <p14:tracePt t="8940" x="6645275" y="5394325"/>
          <p14:tracePt t="8955" x="6553200" y="5394325"/>
          <p14:tracePt t="8973" x="6515100" y="5394325"/>
          <p14:tracePt t="8989" x="6492875" y="5394325"/>
          <p14:tracePt t="9006" x="6484938" y="5394325"/>
          <p14:tracePt t="9022" x="6477000" y="5394325"/>
          <p14:tracePt t="9044" x="6477000" y="5402263"/>
          <p14:tracePt t="9132" x="6477000" y="5410200"/>
          <p14:tracePt t="9157" x="6477000" y="5418138"/>
          <p14:tracePt t="9163" x="6477000" y="5432425"/>
          <p14:tracePt t="9172" x="6477000" y="5448300"/>
          <p14:tracePt t="9188" x="6484938" y="5464175"/>
          <p14:tracePt t="9206" x="6492875" y="5494338"/>
          <p14:tracePt t="9222" x="6499225" y="5494338"/>
          <p14:tracePt t="9238" x="6507163" y="5516563"/>
          <p14:tracePt t="9256" x="6523038" y="5546725"/>
          <p14:tracePt t="9272" x="6530975" y="5546725"/>
          <p14:tracePt t="9288" x="6545263" y="5578475"/>
          <p14:tracePt t="9306" x="6553200" y="5592763"/>
          <p14:tracePt t="9322" x="6553200" y="5600700"/>
          <p14:tracePt t="9338" x="6561138" y="5600700"/>
          <p14:tracePt t="9364" x="6583363" y="5600700"/>
          <p14:tracePt t="9372" x="6607175" y="5600700"/>
          <p14:tracePt t="9389" x="6645275" y="5600700"/>
          <p14:tracePt t="9406" x="6667500" y="5600700"/>
          <p14:tracePt t="9422" x="6683375" y="5592763"/>
          <p14:tracePt t="9439" x="6697663" y="5570538"/>
          <p14:tracePt t="9455" x="6713538" y="5554663"/>
          <p14:tracePt t="9472" x="6713538" y="5540375"/>
          <p14:tracePt t="9489" x="6713538" y="5532438"/>
          <p14:tracePt t="10076" x="6713538" y="5524500"/>
          <p14:tracePt t="10084" x="6713538" y="5516563"/>
          <p14:tracePt t="10116" x="6713538" y="5508625"/>
          <p14:tracePt t="10123" x="6713538" y="5494338"/>
          <p14:tracePt t="10139" x="6705600" y="5486400"/>
          <p14:tracePt t="10155" x="6705600" y="5478463"/>
          <p14:tracePt t="10178" x="6705600" y="5470525"/>
          <p14:tracePt t="10194" x="6697663" y="5464175"/>
          <p14:tracePt t="10210" x="6697663" y="5456238"/>
          <p14:tracePt t="10220" x="6683375" y="5418138"/>
          <p14:tracePt t="10240" x="6675438" y="5394325"/>
          <p14:tracePt t="10254" x="6667500" y="5364163"/>
          <p14:tracePt t="10271" x="6667500" y="5334000"/>
          <p14:tracePt t="10288" x="6651625" y="5311775"/>
          <p14:tracePt t="10304" x="6645275" y="5295900"/>
          <p14:tracePt t="10321" x="6645275" y="5287963"/>
          <p14:tracePt t="10338" x="6645275" y="5280025"/>
          <p14:tracePt t="10355" x="6645275" y="5273675"/>
          <p14:tracePt t="10371" x="6645275" y="5265738"/>
          <p14:tracePt t="10387" x="6645275" y="5241925"/>
          <p14:tracePt t="10404" x="6645275" y="5211763"/>
          <p14:tracePt t="10421" x="6667500" y="5159375"/>
          <p14:tracePt t="10438" x="6689725" y="5089525"/>
          <p14:tracePt t="10454" x="6697663" y="5029200"/>
          <p14:tracePt t="10471" x="6713538" y="4975225"/>
          <p14:tracePt t="10488" x="6713538" y="4937125"/>
          <p14:tracePt t="10504" x="6713538" y="4922838"/>
          <p14:tracePt t="10521" x="6713538" y="4914900"/>
          <p14:tracePt t="10537" x="6713538" y="4906963"/>
          <p14:tracePt t="10554" x="6713538" y="4892675"/>
          <p14:tracePt t="10587" x="6705600" y="4892675"/>
          <p14:tracePt t="10626" x="6689725" y="4892675"/>
          <p14:tracePt t="10635" x="6659563" y="4892675"/>
          <p14:tracePt t="10643" x="6645275" y="4892675"/>
          <p14:tracePt t="10654" x="6599238" y="4906963"/>
          <p14:tracePt t="10671" x="6523038" y="4953000"/>
          <p14:tracePt t="10688" x="6446838" y="5006975"/>
          <p14:tracePt t="10705" x="6370638" y="5059363"/>
          <p14:tracePt t="10721" x="6278563" y="5105400"/>
          <p14:tracePt t="10721" x="6248400" y="5127625"/>
          <p14:tracePt t="10739" x="6164263" y="5159375"/>
          <p14:tracePt t="10756" x="6111875" y="5181600"/>
          <p14:tracePt t="10772" x="6080125" y="5189538"/>
          <p14:tracePt t="10788" x="6057900" y="5197475"/>
          <p14:tracePt t="10805" x="6049963" y="5203825"/>
          <p14:tracePt t="10820" x="6049963" y="5211763"/>
          <p14:tracePt t="10837" x="6035675" y="5211763"/>
          <p14:tracePt t="10855" x="6011863" y="5235575"/>
          <p14:tracePt t="10872" x="5997575" y="5265738"/>
          <p14:tracePt t="10889" x="5965825" y="5311775"/>
          <p14:tracePt t="10905" x="5927725" y="5372100"/>
          <p14:tracePt t="10921" x="5905500" y="5432425"/>
          <p14:tracePt t="10939" x="5897563" y="5494338"/>
          <p14:tracePt t="10955" x="5897563" y="5532438"/>
          <p14:tracePt t="10972" x="5897563" y="5554663"/>
          <p14:tracePt t="10989" x="5897563" y="5562600"/>
          <p14:tracePt t="11004" x="5935663" y="5578475"/>
          <p14:tracePt t="11022" x="6027738" y="5578475"/>
          <p14:tracePt t="11038" x="6103938" y="5578475"/>
          <p14:tracePt t="11055" x="6264275" y="5570538"/>
          <p14:tracePt t="11072" x="6392863" y="5502275"/>
          <p14:tracePt t="11088" x="6499225" y="5448300"/>
          <p14:tracePt t="11105" x="6561138" y="5402263"/>
          <p14:tracePt t="11121" x="6583363" y="5387975"/>
          <p14:tracePt t="11121" x="6599238" y="5380038"/>
          <p14:tracePt t="11139" x="6599238" y="5372100"/>
          <p14:tracePt t="11154" x="6607175" y="5364163"/>
          <p14:tracePt t="11171" x="6607175" y="5372100"/>
          <p14:tracePt t="11219" x="6607175" y="5402263"/>
          <p14:tracePt t="11227" x="6613525" y="5448300"/>
          <p14:tracePt t="11237" x="6629400" y="5546725"/>
          <p14:tracePt t="11255" x="6645275" y="5646738"/>
          <p14:tracePt t="11272" x="6667500" y="5722938"/>
          <p14:tracePt t="11288" x="6675438" y="5768975"/>
          <p14:tracePt t="11305" x="6675438" y="5807075"/>
          <p14:tracePt t="11321" x="6683375" y="5867400"/>
          <p14:tracePt t="11338" x="6697663" y="5935663"/>
          <p14:tracePt t="11355" x="6705600" y="5981700"/>
          <p14:tracePt t="11371" x="6705600" y="6019800"/>
          <p14:tracePt t="11388" x="6713538" y="6065838"/>
          <p14:tracePt t="11405" x="6721475" y="6103938"/>
          <p14:tracePt t="11421" x="6721475" y="6149975"/>
          <p14:tracePt t="11438" x="6721475" y="6188075"/>
          <p14:tracePt t="11455" x="6727825" y="6210300"/>
          <p14:tracePt t="11471" x="6727825" y="6232525"/>
          <p14:tracePt t="11488" x="6727825" y="6256338"/>
          <p14:tracePt t="11505" x="6727825" y="6278563"/>
          <p14:tracePt t="11505" x="6727825" y="6286500"/>
          <p14:tracePt t="11523" x="6727825" y="6294438"/>
          <p14:tracePt t="11537" x="6735763" y="6340475"/>
          <p14:tracePt t="11555" x="6751638" y="6392863"/>
          <p14:tracePt t="11571" x="6751638" y="6416675"/>
          <p14:tracePt t="11588" x="6759575" y="6423025"/>
          <p14:tracePt t="11604" x="6759575" y="6430963"/>
          <p14:tracePt t="11620" x="6759575" y="6438900"/>
          <p14:tracePt t="11637" x="6759575" y="6454775"/>
          <p14:tracePt t="11658" x="6759575" y="6446838"/>
          <p14:tracePt t="11738" x="6759575" y="6438900"/>
          <p14:tracePt t="11746" x="6751638" y="6416675"/>
          <p14:tracePt t="11756" x="6743700" y="6384925"/>
          <p14:tracePt t="11772" x="6727825" y="6332538"/>
          <p14:tracePt t="11788" x="6713538" y="6270625"/>
          <p14:tracePt t="11805" x="6683375" y="6194425"/>
          <p14:tracePt t="11821" x="6683375" y="6142038"/>
          <p14:tracePt t="11838" x="6659563" y="6073775"/>
          <p14:tracePt t="11855" x="6651625" y="6019800"/>
          <p14:tracePt t="11871" x="6645275" y="5973763"/>
          <p14:tracePt t="11888" x="6645275" y="5927725"/>
          <p14:tracePt t="11905" x="6645275" y="5897563"/>
          <p14:tracePt t="11922" x="6645275" y="5875338"/>
          <p14:tracePt t="11922" x="6645275" y="5859463"/>
          <p14:tracePt t="11939" x="6645275" y="5845175"/>
          <p14:tracePt t="11954" x="6645275" y="5813425"/>
          <p14:tracePt t="11972" x="6645275" y="5799138"/>
          <p14:tracePt t="11988" x="6637338" y="5761038"/>
          <p14:tracePt t="12005" x="6629400" y="5730875"/>
          <p14:tracePt t="12021" x="6629400" y="5699125"/>
          <p14:tracePt t="12038" x="6629400" y="5676900"/>
          <p14:tracePt t="12055" x="6621463" y="5654675"/>
          <p14:tracePt t="12071" x="6621463" y="5622925"/>
          <p14:tracePt t="12088" x="6613525" y="5600700"/>
          <p14:tracePt t="12104" x="6607175" y="5570538"/>
          <p14:tracePt t="12121" x="6599238" y="5546725"/>
          <p14:tracePt t="12121" x="6591300" y="5524500"/>
          <p14:tracePt t="12139" x="6591300" y="5508625"/>
          <p14:tracePt t="12155" x="6591300" y="5494338"/>
          <p14:tracePt t="12171" x="6591300" y="5478463"/>
          <p14:tracePt t="12188" x="6591300" y="5448300"/>
          <p14:tracePt t="12205" x="6591300" y="5418138"/>
          <p14:tracePt t="12221" x="6575425" y="5387975"/>
          <p14:tracePt t="12238" x="6575425" y="5364163"/>
          <p14:tracePt t="12256" x="6575425" y="5341938"/>
          <p14:tracePt t="12272" x="6569075" y="5318125"/>
          <p14:tracePt t="12288" x="6561138" y="5303838"/>
          <p14:tracePt t="12304" x="6553200" y="5287963"/>
          <p14:tracePt t="12321" x="6553200" y="5280025"/>
          <p14:tracePt t="12337" x="6545263" y="5273675"/>
          <p14:tracePt t="12355" x="6545263" y="5265738"/>
          <p14:tracePt t="12371" x="6553200" y="5273675"/>
          <p14:tracePt t="12523" x="6553200" y="5280025"/>
          <p14:tracePt t="12707" x="6553200" y="5295900"/>
          <p14:tracePt t="12716" x="6545263" y="5303838"/>
          <p14:tracePt t="12730" x="6545263" y="5311775"/>
          <p14:tracePt t="12739" x="6530975" y="5326063"/>
          <p14:tracePt t="12756" x="6523038" y="5326063"/>
          <p14:tracePt t="12772" x="6499225" y="5334000"/>
          <p14:tracePt t="12788" x="6492875" y="5341938"/>
          <p14:tracePt t="12805" x="6484938" y="5349875"/>
          <p14:tracePt t="12821" x="6477000" y="5356225"/>
          <p14:tracePt t="12838" x="6469063" y="5356225"/>
          <p14:tracePt t="12883" x="6461125" y="5356225"/>
          <p14:tracePt t="12899" x="6454775" y="5356225"/>
          <p14:tracePt t="12907" x="6438900" y="5356225"/>
          <p14:tracePt t="12923" x="6423025" y="5349875"/>
          <p14:tracePt t="12937" x="6392863" y="5303838"/>
          <p14:tracePt t="12956" x="6378575" y="5257800"/>
          <p14:tracePt t="12971" x="6370638" y="5203825"/>
          <p14:tracePt t="12988" x="6370638" y="5165725"/>
          <p14:tracePt t="13005" x="6370638" y="5127625"/>
          <p14:tracePt t="13022" x="6370638" y="5105400"/>
          <p14:tracePt t="13038" x="6400800" y="5075238"/>
          <p14:tracePt t="13055" x="6408738" y="5051425"/>
          <p14:tracePt t="13071" x="6416675" y="5021263"/>
          <p14:tracePt t="13088" x="6430963" y="4991100"/>
          <p14:tracePt t="13105" x="6430963" y="4968875"/>
          <p14:tracePt t="13105" x="6430963" y="4953000"/>
          <p14:tracePt t="13123" x="6430963" y="4945063"/>
          <p14:tracePt t="13138" x="6430963" y="4937125"/>
          <p14:tracePt t="13154" x="6430963" y="4945063"/>
          <p14:tracePt t="13259" x="6430963" y="4960938"/>
          <p14:tracePt t="13275" x="6430963" y="4968875"/>
          <p14:tracePt t="13283" x="6423025" y="4975225"/>
          <p14:tracePt t="13291" x="6408738" y="4983163"/>
          <p14:tracePt t="13435" x="6408738" y="4991100"/>
          <p14:tracePt t="13443" x="6400800" y="4999038"/>
          <p14:tracePt t="13454" x="6370638" y="5021263"/>
          <p14:tracePt t="13471" x="6302375" y="5059363"/>
          <p14:tracePt t="13488" x="6286500" y="5083175"/>
          <p14:tracePt t="13505" x="6240463" y="5113338"/>
          <p14:tracePt t="13521" x="6188075" y="5151438"/>
          <p14:tracePt t="13521" x="6149975" y="5173663"/>
          <p14:tracePt t="13539" x="6111875" y="5203825"/>
          <p14:tracePt t="13555" x="6065838" y="5235575"/>
          <p14:tracePt t="13572" x="6027738" y="5265738"/>
          <p14:tracePt t="13588" x="6011863" y="5280025"/>
          <p14:tracePt t="13605" x="6003925" y="5287963"/>
          <p14:tracePt t="13621" x="6003925" y="5295900"/>
          <p14:tracePt t="13651" x="6003925" y="5303838"/>
          <p14:tracePt t="13667" x="6027738" y="5303838"/>
          <p14:tracePt t="13739" x="6035675" y="5287963"/>
          <p14:tracePt t="13747" x="6049963" y="5280025"/>
          <p14:tracePt t="13755" x="6088063" y="5227638"/>
          <p14:tracePt t="13772" x="6126163" y="5181600"/>
          <p14:tracePt t="13789" x="6172200" y="5143500"/>
          <p14:tracePt t="13805" x="6218238" y="5089525"/>
          <p14:tracePt t="13821" x="6256338" y="5051425"/>
          <p14:tracePt t="13838" x="6308725" y="4999038"/>
          <p14:tracePt t="13855" x="6362700" y="4960938"/>
          <p14:tracePt t="13871" x="6408738" y="4922838"/>
          <p14:tracePt t="13888" x="6430963" y="4884738"/>
          <p14:tracePt t="13905" x="6454775" y="4854575"/>
          <p14:tracePt t="13921" x="6461125" y="4838700"/>
          <p14:tracePt t="13939" x="6469063" y="4846638"/>
          <p14:tracePt t="14027" x="6469063" y="4860925"/>
          <p14:tracePt t="14035" x="6469063" y="4876800"/>
          <p14:tracePt t="14043" x="6484938" y="4899025"/>
          <p14:tracePt t="14054" x="6499225" y="4930775"/>
          <p14:tracePt t="14072" x="6537325" y="4983163"/>
          <p14:tracePt t="14089" x="6583363" y="5037138"/>
          <p14:tracePt t="14105" x="6651625" y="5083175"/>
          <p14:tracePt t="14121" x="6705600" y="5121275"/>
          <p14:tracePt t="14121" x="6727825" y="5143500"/>
          <p14:tracePt t="14139" x="6811963" y="5189538"/>
          <p14:tracePt t="14155" x="6850063" y="5227638"/>
          <p14:tracePt t="14172" x="6911975" y="5287963"/>
          <p14:tracePt t="14188" x="6956425" y="5341938"/>
          <p14:tracePt t="14205" x="7026275" y="5410200"/>
          <p14:tracePt t="14222" x="7094538" y="5478463"/>
          <p14:tracePt t="14238" x="7146925" y="5524500"/>
          <p14:tracePt t="14255" x="7216775" y="5570538"/>
          <p14:tracePt t="14273" x="7254875" y="5592763"/>
          <p14:tracePt t="14288" x="7292975" y="5622925"/>
          <p14:tracePt t="14305" x="7331075" y="5654675"/>
          <p14:tracePt t="14322" x="7369175" y="5684838"/>
          <p14:tracePt t="14322" x="7369175" y="5699125"/>
          <p14:tracePt t="14339" x="7391400" y="5730875"/>
          <p14:tracePt t="14355" x="7391400" y="5737225"/>
          <p14:tracePt t="14371" x="7375525" y="5730875"/>
          <p14:tracePt t="14467" x="7361238" y="5707063"/>
          <p14:tracePt t="14475" x="7337425" y="5684838"/>
          <p14:tracePt t="14488" x="7292975" y="5638800"/>
          <p14:tracePt t="14505" x="7254875" y="5608638"/>
          <p14:tracePt t="14521" x="7231063" y="5592763"/>
          <p14:tracePt t="14521" x="7223125" y="5584825"/>
          <p14:tracePt t="14539" x="7216775" y="5578475"/>
          <p14:tracePt t="14554" x="7200900" y="5562600"/>
          <p14:tracePt t="14571" x="7192963" y="5562600"/>
          <p14:tracePt t="14715" x="7178675" y="5562600"/>
          <p14:tracePt t="14723" x="7116763" y="5562600"/>
          <p14:tracePt t="14740" x="7032625" y="5554663"/>
          <p14:tracePt t="14756" x="6964363" y="5524500"/>
          <p14:tracePt t="14773" x="6942138" y="5508625"/>
          <p14:tracePt t="14789" x="6911975" y="5486400"/>
          <p14:tracePt t="14805" x="6880225" y="5448300"/>
          <p14:tracePt t="14821" x="6842125" y="5394325"/>
          <p14:tracePt t="14838" x="6797675" y="5326063"/>
          <p14:tracePt t="14855" x="6765925" y="5280025"/>
          <p14:tracePt t="14871" x="6735763" y="5241925"/>
          <p14:tracePt t="14888" x="6721475" y="5227638"/>
          <p14:tracePt t="14905" x="6713538" y="5197475"/>
          <p14:tracePt t="14922" x="6697663" y="5181600"/>
          <p14:tracePt t="14922" x="6689725" y="5181600"/>
          <p14:tracePt t="14939" x="6675438" y="5159375"/>
          <p14:tracePt t="14955" x="6667500" y="5135563"/>
          <p14:tracePt t="14972" x="6659563" y="5113338"/>
          <p14:tracePt t="14988" x="6651625" y="5097463"/>
          <p14:tracePt t="15004" x="6651625" y="5089525"/>
          <p14:tracePt t="15027" x="6651625" y="5067300"/>
          <p14:tracePt t="15043" x="6659563" y="5059363"/>
          <p14:tracePt t="15054" x="6667500" y="5013325"/>
          <p14:tracePt t="15071" x="6675438" y="4991100"/>
          <p14:tracePt t="15088" x="6675438" y="4960938"/>
          <p14:tracePt t="15105" x="6675438" y="4945063"/>
          <p14:tracePt t="15121" x="6675438" y="4937125"/>
          <p14:tracePt t="15137" x="6675438" y="4922838"/>
          <p14:tracePt t="15155" x="6675438" y="4914900"/>
          <p14:tracePt t="15195" x="6659563" y="4914900"/>
          <p14:tracePt t="15323" x="6651625" y="4914900"/>
          <p14:tracePt t="15339" x="6645275" y="4922838"/>
          <p14:tracePt t="15347" x="6629400" y="4945063"/>
          <p14:tracePt t="15355" x="6621463" y="5037138"/>
          <p14:tracePt t="15372" x="6591300" y="5135563"/>
          <p14:tracePt t="15389" x="6569075" y="5273675"/>
          <p14:tracePt t="15405" x="6545263" y="5402263"/>
          <p14:tracePt t="15422" x="6545263" y="5524500"/>
          <p14:tracePt t="15438" x="6545263" y="5630863"/>
          <p14:tracePt t="15455" x="6553200" y="5684838"/>
          <p14:tracePt t="15471" x="6561138" y="5699125"/>
          <p14:tracePt t="15487" x="6569075" y="5699125"/>
          <p14:tracePt t="15523" x="6575425" y="5692775"/>
          <p14:tracePt t="15539" x="6575425" y="5684838"/>
          <p14:tracePt t="15547" x="6575425" y="5661025"/>
          <p14:tracePt t="15555" x="6583363" y="5638800"/>
          <p14:tracePt t="15572" x="6583363" y="5592763"/>
          <p14:tracePt t="15588" x="6583363" y="5562600"/>
          <p14:tracePt t="15605" x="6583363" y="5494338"/>
          <p14:tracePt t="15622" x="6583363" y="5448300"/>
          <p14:tracePt t="15638" x="6583363" y="5394325"/>
          <p14:tracePt t="15655" x="6607175" y="5341938"/>
          <p14:tracePt t="15672" x="6607175" y="5265738"/>
          <p14:tracePt t="15688" x="6613525" y="5211763"/>
          <p14:tracePt t="15705" x="6621463" y="5181600"/>
          <p14:tracePt t="15722" x="6629400" y="5135563"/>
          <p14:tracePt t="15722" x="6629400" y="5113338"/>
          <p14:tracePt t="15739" x="6629400" y="5083175"/>
          <p14:tracePt t="15755" x="6637338" y="5067300"/>
          <p14:tracePt t="15773" x="6637338" y="5051425"/>
          <p14:tracePt t="15788" x="6637338" y="5045075"/>
          <p14:tracePt t="15804" x="6629400" y="5029200"/>
          <p14:tracePt t="15821" x="6621463" y="5021263"/>
          <p14:tracePt t="15851" x="6613525" y="5006975"/>
          <p14:tracePt t="15867" x="6607175" y="5006975"/>
          <p14:tracePt t="15891" x="6607175" y="4999038"/>
          <p14:tracePt t="15963" x="6607175" y="4983163"/>
          <p14:tracePt t="15971" x="6607175" y="4968875"/>
          <p14:tracePt t="15987" x="6621463" y="4953000"/>
          <p14:tracePt t="15995" x="6629400" y="4945063"/>
          <p14:tracePt t="16005" x="6645275" y="4914900"/>
          <p14:tracePt t="16022" x="6659563" y="4899025"/>
          <p14:tracePt t="16038" x="6675438" y="4876800"/>
          <p14:tracePt t="16055" x="6675438" y="4854575"/>
          <p14:tracePt t="16071" x="6675438" y="4846638"/>
          <p14:tracePt t="16088" x="6675438" y="4830763"/>
          <p14:tracePt t="16104" x="6675438" y="4822825"/>
          <p14:tracePt t="16123" x="6675438" y="4830763"/>
          <p14:tracePt t="16723" x="6675438" y="4838700"/>
          <p14:tracePt t="16739" x="6675438" y="4846638"/>
          <p14:tracePt t="16747" x="6675438" y="4854575"/>
          <p14:tracePt t="16771" x="6675438" y="4860925"/>
          <p14:tracePt t="16811" x="6675438" y="4868863"/>
          <p14:tracePt t="16835" x="6675438" y="4876800"/>
          <p14:tracePt t="16875" x="6675438" y="4884738"/>
          <p14:tracePt t="16989" x="6675438" y="4892675"/>
          <p14:tracePt t="17003" x="6675438" y="4899025"/>
          <p14:tracePt t="17011" x="6675438" y="4914900"/>
          <p14:tracePt t="17021" x="6675438" y="4922838"/>
          <p14:tracePt t="17038" x="6683375" y="4937125"/>
          <p14:tracePt t="17055" x="6689725" y="4945063"/>
          <p14:tracePt t="17099" x="6683375" y="4945063"/>
          <p14:tracePt t="17317" x="6683375" y="4930775"/>
          <p14:tracePt t="17331" x="6683375" y="4922838"/>
          <p14:tracePt t="17339" x="6675438" y="4914900"/>
          <p14:tracePt t="17355" x="6675438" y="4906963"/>
          <p14:tracePt t="17371" x="6675438" y="4914900"/>
          <p14:tracePt t="17483" x="6675438" y="4922838"/>
          <p14:tracePt t="17491" x="6689725" y="4937125"/>
          <p14:tracePt t="17505" x="6713538" y="4960938"/>
          <p14:tracePt t="17522" x="6751638" y="5006975"/>
          <p14:tracePt t="17522" x="6765925" y="5021263"/>
          <p14:tracePt t="17539" x="6781800" y="5045075"/>
          <p14:tracePt t="17555" x="6797675" y="5059363"/>
          <p14:tracePt t="17572" x="6804025" y="5059363"/>
          <p14:tracePt t="17588" x="6811963" y="5075238"/>
          <p14:tracePt t="17604" x="6819900" y="5075238"/>
          <p14:tracePt t="17627" x="6827838" y="5089525"/>
          <p14:tracePt t="17638" x="6835775" y="5097463"/>
          <p14:tracePt t="17654" x="6850063" y="5121275"/>
          <p14:tracePt t="17672" x="6858000" y="5135563"/>
          <p14:tracePt t="17689" x="6865938" y="5143500"/>
          <p14:tracePt t="17705" x="6865938" y="5151438"/>
          <p14:tracePt t="17721" x="6873875" y="5159375"/>
          <p14:tracePt t="17812" x="6873875" y="5165725"/>
          <p14:tracePt t="17843" x="6873875" y="5173663"/>
          <p14:tracePt t="17907" x="6873875" y="5181600"/>
          <p14:tracePt t="18355" x="6873875" y="5189538"/>
          <p14:tracePt t="18412" x="6873875" y="5197475"/>
          <p14:tracePt t="18427" x="6873875" y="5211763"/>
          <p14:tracePt t="18435" x="6873875" y="5227638"/>
          <p14:tracePt t="18443" x="6873875" y="5249863"/>
          <p14:tracePt t="18455" x="6873875" y="5295900"/>
          <p14:tracePt t="18472" x="6873875" y="5326063"/>
          <p14:tracePt t="18489" x="6873875" y="5334000"/>
          <p14:tracePt t="18507" x="6873875" y="5341938"/>
          <p14:tracePt t="18539" x="6865938" y="5349875"/>
          <p14:tracePt t="18547" x="6865938" y="5356225"/>
          <p14:tracePt t="18555" x="6865938" y="5394325"/>
          <p14:tracePt t="18572" x="6850063" y="5508625"/>
          <p14:tracePt t="18589" x="6842125" y="5622925"/>
          <p14:tracePt t="18605" x="6835775" y="5707063"/>
          <p14:tracePt t="18622" x="6835775" y="5761038"/>
          <p14:tracePt t="18638" x="6835775" y="5791200"/>
          <p14:tracePt t="18655" x="6835775" y="5821363"/>
          <p14:tracePt t="18672" x="6835775" y="5837238"/>
          <p14:tracePt t="18688" x="6835775" y="5845175"/>
          <p14:tracePt t="18704" x="6842125" y="5867400"/>
          <p14:tracePt t="18723" x="6842125" y="5883275"/>
          <p14:tracePt t="18738" x="6842125" y="5889625"/>
          <p14:tracePt t="18755" x="6842125" y="5905500"/>
          <p14:tracePt t="18787" x="6842125" y="5913438"/>
          <p14:tracePt t="19019" x="6842125" y="5927725"/>
          <p14:tracePt t="19027" x="6850063" y="5935663"/>
          <p14:tracePt t="19038" x="6850063" y="5951538"/>
          <p14:tracePt t="19055" x="6850063" y="5959475"/>
          <p14:tracePt t="19071" x="6865938" y="5981700"/>
          <p14:tracePt t="19088" x="6865938" y="6003925"/>
          <p14:tracePt t="19106" x="6873875" y="6019800"/>
          <p14:tracePt t="19122" x="6873875" y="6035675"/>
          <p14:tracePt t="19139" x="6873875" y="6027738"/>
          <p14:tracePt t="19259" x="6873875" y="6019800"/>
          <p14:tracePt t="19267" x="6873875" y="6011863"/>
          <p14:tracePt t="19275" x="6873875" y="5997575"/>
          <p14:tracePt t="19289" x="6873875" y="5981700"/>
          <p14:tracePt t="19305" x="6873875" y="5959475"/>
          <p14:tracePt t="19305" x="6865938" y="5951538"/>
          <p14:tracePt t="19325" x="6865938" y="5943600"/>
          <p14:tracePt t="19339" x="6858000" y="5935663"/>
          <p14:tracePt t="19372" x="6858000" y="5927725"/>
          <p14:tracePt t="19379" x="6850063" y="5927725"/>
          <p14:tracePt t="19388" x="6842125" y="5927725"/>
          <p14:tracePt t="19411" x="6835775" y="5921375"/>
          <p14:tracePt t="19427" x="6827838" y="5913438"/>
          <p14:tracePt t="19438" x="6819900" y="5905500"/>
          <p14:tracePt t="19455" x="6811963" y="5889625"/>
          <p14:tracePt t="19472" x="6804025" y="5883275"/>
          <p14:tracePt t="19491" x="6804025" y="5875338"/>
          <p14:tracePt t="19539" x="6797675" y="5859463"/>
          <p14:tracePt t="19563" x="6789738" y="5859463"/>
          <p14:tracePt t="19579" x="6789738" y="5851525"/>
          <p14:tracePt t="19587" x="6781800" y="5845175"/>
          <p14:tracePt t="19603" x="6773863" y="5837238"/>
          <p14:tracePt t="19619" x="6765925" y="5837238"/>
          <p14:tracePt t="19627" x="6759575" y="5837238"/>
          <p14:tracePt t="19651" x="6751638" y="5829300"/>
          <p14:tracePt t="19835" x="6751638" y="5821363"/>
          <p14:tracePt t="19859" x="6751638" y="5807075"/>
          <p14:tracePt t="19883" x="6751638" y="5799138"/>
          <p14:tracePt t="19907" x="6759575" y="5783263"/>
          <p14:tracePt t="19939" x="6759575" y="5775325"/>
          <p14:tracePt t="19963" x="6773863" y="5768975"/>
          <p14:tracePt t="19971" x="6773863" y="5761038"/>
          <p14:tracePt t="19979" x="6781800" y="5753100"/>
          <p14:tracePt t="20888" x="6781800" y="5745163"/>
          <p14:tracePt t="21004" x="6781800" y="5730875"/>
          <p14:tracePt t="21020" x="6773863" y="5715000"/>
          <p14:tracePt t="21043" x="6773863" y="5707063"/>
          <p14:tracePt t="21051" x="6765925" y="5699125"/>
          <p14:tracePt t="21059" x="6765925" y="5692775"/>
          <p14:tracePt t="21071" x="6765925" y="5684838"/>
          <p14:tracePt t="21088" x="6765925" y="5668963"/>
          <p14:tracePt t="21105" x="6765925" y="5661025"/>
          <p14:tracePt t="21121" x="6765925" y="5646738"/>
          <p14:tracePt t="21138" x="6751638" y="5638800"/>
          <p14:tracePt t="21155" x="6751638" y="5616575"/>
          <p14:tracePt t="21172" x="6751638" y="5622925"/>
          <p14:tracePt t="21323" x="6751638" y="5630863"/>
          <p14:tracePt t="21331" x="6751638" y="5622925"/>
          <p14:tracePt t="21475" x="6751638" y="5616575"/>
          <p14:tracePt t="21499" x="6751638" y="5608638"/>
          <p14:tracePt t="21515" x="6751638" y="5592763"/>
          <p14:tracePt t="21531" x="6743700" y="5592763"/>
          <p14:tracePt t="21555" x="6743700" y="5608638"/>
          <p14:tracePt t="21627" x="6743700" y="5622925"/>
          <p14:tracePt t="21643" x="6743700" y="5638800"/>
          <p14:tracePt t="21651" x="6751638" y="5638800"/>
          <p14:tracePt t="21844" x="6751638" y="5646738"/>
          <p14:tracePt t="21851" x="6751638" y="5654675"/>
          <p14:tracePt t="21883" x="6751638" y="5661025"/>
          <p14:tracePt t="21908" x="6759575" y="5661025"/>
          <p14:tracePt t="21915" x="6765925" y="5661025"/>
          <p14:tracePt t="23729" x="6765925" y="5638800"/>
          <p14:tracePt t="23979" x="6765925" y="5622925"/>
          <p14:tracePt t="23995" x="6765925" y="5608638"/>
          <p14:tracePt t="24003" x="6765925" y="5592763"/>
          <p14:tracePt t="24011" x="6759575" y="5578475"/>
          <p14:tracePt t="24022" x="6751638" y="5546725"/>
          <p14:tracePt t="24039" x="6735763" y="5508625"/>
          <p14:tracePt t="24056" x="6727825" y="5478463"/>
          <p14:tracePt t="24072" x="6713538" y="5426075"/>
          <p14:tracePt t="24089" x="6705600" y="5372100"/>
          <p14:tracePt t="24106" x="6683375" y="5311775"/>
          <p14:tracePt t="24106" x="6675438" y="5280025"/>
          <p14:tracePt t="24124" x="6667500" y="5235575"/>
          <p14:tracePt t="24139" x="6645275" y="5181600"/>
          <p14:tracePt t="24157" x="6629400" y="5151438"/>
          <p14:tracePt t="24173" x="6613525" y="5097463"/>
          <p14:tracePt t="24189" x="6583363" y="5051425"/>
          <p14:tracePt t="24206" x="6575425" y="5013325"/>
          <p14:tracePt t="24223" x="6553200" y="4960938"/>
          <p14:tracePt t="24239" x="6545263" y="4922838"/>
          <p14:tracePt t="24256" x="6530975" y="4892675"/>
          <p14:tracePt t="24273" x="6515100" y="4868863"/>
          <p14:tracePt t="24288" x="6499225" y="4846638"/>
          <p14:tracePt t="24306" x="6499225" y="4838700"/>
          <p14:tracePt t="24322" x="6492875" y="4822825"/>
          <p14:tracePt t="24339" x="6499225" y="4822825"/>
          <p14:tracePt t="24580" x="6507163" y="4822825"/>
          <p14:tracePt t="24587" x="6515100" y="4822825"/>
          <p14:tracePt t="24604" x="6523038" y="4822825"/>
          <p14:tracePt t="24628" x="6523038" y="4830763"/>
          <p14:tracePt t="24747" x="6515100" y="4846638"/>
          <p14:tracePt t="24756" x="6499225" y="4860925"/>
          <p14:tracePt t="24763" x="6484938" y="4876800"/>
          <p14:tracePt t="24772" x="6446838" y="4914900"/>
          <p14:tracePt t="24789" x="6378575" y="4945063"/>
          <p14:tracePt t="24806" x="6308725" y="4991100"/>
          <p14:tracePt t="24822" x="6194425" y="5067300"/>
          <p14:tracePt t="24839" x="6057900" y="5173663"/>
          <p14:tracePt t="24856" x="5883275" y="5273675"/>
          <p14:tracePt t="24873" x="5684838" y="5341938"/>
          <p14:tracePt t="24889" x="5426075" y="5426075"/>
          <p14:tracePt t="24889" x="5241925" y="5470525"/>
          <p14:tracePt t="24907" x="4937125" y="5524500"/>
          <p14:tracePt t="24922" x="3863975" y="5730875"/>
          <p14:tracePt t="24941" x="3246438" y="5807075"/>
          <p14:tracePt t="24956" x="2979738" y="5829300"/>
          <p14:tracePt t="24973" x="2903538" y="5845175"/>
          <p14:tracePt t="24989" x="2895600" y="5845175"/>
          <p14:tracePt t="25051" x="2873375" y="5813425"/>
          <p14:tracePt t="25067" x="2873375" y="5791200"/>
          <p14:tracePt t="25075" x="2865438" y="5768975"/>
          <p14:tracePt t="25088" x="2857500" y="5722938"/>
          <p14:tracePt t="25106" x="2857500" y="5684838"/>
          <p14:tracePt t="25106" x="2873375" y="5668963"/>
          <p14:tracePt t="25124" x="2949575" y="5600700"/>
          <p14:tracePt t="25140" x="3025775" y="5516563"/>
          <p14:tracePt t="25156" x="3078163" y="5440363"/>
          <p14:tracePt t="25173" x="3101975" y="5387975"/>
          <p14:tracePt t="25189" x="3108325" y="5349875"/>
          <p14:tracePt t="25206" x="3108325" y="5326063"/>
          <p14:tracePt t="25222" x="3094038" y="5303838"/>
          <p14:tracePt t="25239" x="3070225" y="5273675"/>
          <p14:tracePt t="25256" x="3040063" y="5235575"/>
          <p14:tracePt t="25272" x="3009900" y="5203825"/>
          <p14:tracePt t="25289" x="2987675" y="5181600"/>
          <p14:tracePt t="25306" x="2955925" y="5165725"/>
          <p14:tracePt t="25306" x="2949575" y="5159375"/>
          <p14:tracePt t="25324" x="2941638" y="5159375"/>
          <p14:tracePt t="25347" x="2933700" y="5159375"/>
          <p14:tracePt t="25356" x="2865438" y="5165725"/>
          <p14:tracePt t="25373" x="2797175" y="5211763"/>
          <p14:tracePt t="25389" x="2689225" y="5249863"/>
          <p14:tracePt t="25406" x="2620963" y="5280025"/>
          <p14:tracePt t="25423" x="2590800" y="5280025"/>
          <p14:tracePt t="25439" x="2582863" y="5280025"/>
          <p14:tracePt t="25455" x="2568575" y="5280025"/>
          <p14:tracePt t="25472" x="2544763" y="5280025"/>
          <p14:tracePt t="25489" x="2544763" y="5249863"/>
          <p14:tracePt t="25506" x="2484438" y="5211763"/>
          <p14:tracePt t="25524" x="2460625" y="5189538"/>
          <p14:tracePt t="25539" x="2438400" y="5181600"/>
          <p14:tracePt t="25555" x="2416175" y="5181600"/>
          <p14:tracePt t="25573" x="2400300" y="5165725"/>
          <p14:tracePt t="25588" x="2370138" y="5143500"/>
          <p14:tracePt t="25606" x="2293938" y="5059363"/>
          <p14:tracePt t="25623" x="2217738" y="4983163"/>
          <p14:tracePt t="25639" x="2125663" y="4892675"/>
          <p14:tracePt t="25656" x="2027238" y="4792663"/>
          <p14:tracePt t="25672" x="1973263" y="4740275"/>
          <p14:tracePt t="25689" x="1912938" y="4670425"/>
          <p14:tracePt t="25689" x="1889125" y="4656138"/>
          <p14:tracePt t="25707" x="1851025" y="4610100"/>
          <p14:tracePt t="25722" x="1798638" y="4518025"/>
          <p14:tracePt t="25740" x="1782763" y="4457700"/>
          <p14:tracePt t="25756" x="1774825" y="4419600"/>
          <p14:tracePt t="25773" x="1768475" y="4381500"/>
          <p14:tracePt t="25789" x="1760538" y="4359275"/>
          <p14:tracePt t="25806" x="1760538" y="4343400"/>
          <p14:tracePt t="25822" x="1760538" y="4335463"/>
          <p14:tracePt t="25838" x="1744663" y="4335463"/>
          <p14:tracePt t="25899" x="1736725" y="4335463"/>
          <p14:tracePt t="25907" x="1722438" y="4335463"/>
          <p14:tracePt t="25923" x="1692275" y="4335463"/>
          <p14:tracePt t="25941" x="1684338" y="4335463"/>
          <p14:tracePt t="25956" x="1660525" y="4343400"/>
          <p14:tracePt t="25973" x="1654175" y="4351338"/>
          <p14:tracePt t="25988" x="1646238" y="4359275"/>
          <p14:tracePt t="26006" x="1616075" y="4381500"/>
          <p14:tracePt t="26023" x="1584325" y="4411663"/>
          <p14:tracePt t="26039" x="1516063" y="4465638"/>
          <p14:tracePt t="26056" x="1447800" y="4564063"/>
          <p14:tracePt t="26073" x="1387475" y="4632325"/>
          <p14:tracePt t="26089" x="1325563" y="4702175"/>
          <p14:tracePt t="26106" x="1287463" y="4740275"/>
          <p14:tracePt t="26106" x="1265238" y="4746625"/>
          <p14:tracePt t="26124" x="1257300" y="4762500"/>
          <p14:tracePt t="26139" x="1249363" y="4770438"/>
          <p14:tracePt t="26155" x="1235075" y="4792663"/>
          <p14:tracePt t="26173" x="1203325" y="4816475"/>
          <p14:tracePt t="26189" x="1150938" y="4860925"/>
          <p14:tracePt t="26206" x="1044575" y="4914900"/>
          <p14:tracePt t="26222" x="930275" y="4991100"/>
          <p14:tracePt t="26239" x="754063" y="5105400"/>
          <p14:tracePt t="26256" x="587375" y="5211763"/>
          <p14:tracePt t="26272" x="441325" y="5287963"/>
          <p14:tracePt t="26289" x="396875" y="5326063"/>
          <p14:tracePt t="26289" x="381000" y="5341938"/>
          <p14:tracePt t="26307" x="373063" y="5349875"/>
          <p14:tracePt t="26322" x="320675" y="5387975"/>
          <p14:tracePt t="26340" x="288925" y="5410200"/>
          <p14:tracePt t="26356" x="258763" y="5440363"/>
          <p14:tracePt t="26373" x="198438" y="5508625"/>
          <p14:tracePt t="26389" x="182563" y="5616575"/>
          <p14:tracePt t="26406" x="144463" y="5753100"/>
          <p14:tracePt t="26423" x="114300" y="5867400"/>
          <p14:tracePt t="26439" x="92075" y="5943600"/>
          <p14:tracePt t="26458" x="84138" y="5981700"/>
          <p14:tracePt t="26473" x="84138" y="5997575"/>
          <p14:tracePt t="26488" x="84138" y="6003925"/>
          <p14:tracePt t="26506" x="84138" y="6011863"/>
          <p14:tracePt t="26522" x="84138" y="6019800"/>
          <p14:tracePt t="26547" x="92075" y="6027738"/>
          <p14:tracePt t="26563" x="92075" y="6035675"/>
          <p14:tracePt t="26587" x="92075" y="6042025"/>
          <p14:tracePt t="26595" x="98425" y="6027738"/>
          <p14:tracePt t="26651" x="130175" y="5989638"/>
          <p14:tracePt t="26659" x="152400" y="5943600"/>
          <p14:tracePt t="26672" x="198438" y="5837238"/>
          <p14:tracePt t="26690" x="250825" y="5722938"/>
          <p14:tracePt t="26706" x="320675" y="5584825"/>
          <p14:tracePt t="26706" x="350838" y="5532438"/>
          <p14:tracePt t="26724" x="403225" y="5380038"/>
          <p14:tracePt t="26740" x="457200" y="5273675"/>
          <p14:tracePt t="26756" x="487363" y="5165725"/>
          <p14:tracePt t="26773" x="495300" y="5105400"/>
          <p14:tracePt t="26790" x="495300" y="5075238"/>
          <p14:tracePt t="26806" x="495300" y="5067300"/>
          <p14:tracePt t="26843" x="487363" y="5067300"/>
          <p14:tracePt t="26875" x="479425" y="5067300"/>
          <p14:tracePt t="26907" x="465138" y="5067300"/>
          <p14:tracePt t="26955" x="465138" y="5059363"/>
          <p14:tracePt t="27011" x="465138" y="5021263"/>
          <p14:tracePt t="27019" x="465138" y="4968875"/>
          <p14:tracePt t="27027" x="465138" y="4892675"/>
          <p14:tracePt t="27039" x="465138" y="4732338"/>
          <p14:tracePt t="27056" x="449263" y="4572000"/>
          <p14:tracePt t="27073" x="427038" y="4389438"/>
          <p14:tracePt t="27090" x="396875" y="4221163"/>
          <p14:tracePt t="27090" x="396875" y="4152900"/>
          <p14:tracePt t="27108" x="396875" y="4092575"/>
          <p14:tracePt t="27122" x="441325" y="3856038"/>
          <p14:tracePt t="27140" x="503238" y="3703638"/>
          <p14:tracePt t="27157" x="555625" y="3535363"/>
          <p14:tracePt t="27173" x="625475" y="3398838"/>
          <p14:tracePt t="27189" x="723900" y="3260725"/>
          <p14:tracePt t="27206" x="830263" y="3170238"/>
          <p14:tracePt t="27223" x="944563" y="3094038"/>
          <p14:tracePt t="27239" x="1028700" y="3055938"/>
          <p14:tracePt t="27256" x="1082675" y="3055938"/>
          <p14:tracePt t="27273" x="1096963" y="3048000"/>
          <p14:tracePt t="27289" x="1104900" y="3048000"/>
          <p14:tracePt t="27305" x="1104900" y="3040063"/>
          <p14:tracePt t="27331" x="1104900" y="3032125"/>
          <p14:tracePt t="27371" x="1104900" y="3017838"/>
          <p14:tracePt t="27395" x="1104900" y="3009900"/>
          <p14:tracePt t="27419" x="1104900" y="2994025"/>
          <p14:tracePt t="27427" x="1104900" y="2987675"/>
          <p14:tracePt t="27441" x="1096963" y="2979738"/>
          <p14:tracePt t="27455" x="1089025" y="2979738"/>
          <p14:tracePt t="27472" x="1089025" y="2987675"/>
          <p14:tracePt t="27579" x="1089025" y="2994025"/>
          <p14:tracePt t="27587" x="1082675" y="2994025"/>
          <p14:tracePt t="27651" x="1074738" y="2994025"/>
          <p14:tracePt t="27675" x="1058863" y="2979738"/>
          <p14:tracePt t="27683" x="1050925" y="2971800"/>
          <p14:tracePt t="27691" x="1044575" y="2949575"/>
          <p14:tracePt t="27705" x="1028700" y="2925763"/>
          <p14:tracePt t="27705" x="1020763" y="2879725"/>
          <p14:tracePt t="27724" x="998538" y="2819400"/>
          <p14:tracePt t="27740" x="968375" y="2759075"/>
          <p14:tracePt t="27756" x="944563" y="2705100"/>
          <p14:tracePt t="27773" x="936625" y="2697163"/>
          <p14:tracePt t="27789" x="930275" y="2682875"/>
          <p14:tracePt t="27819" x="930275" y="2674938"/>
          <p14:tracePt t="27843" x="936625" y="2659063"/>
          <p14:tracePt t="27859" x="952500" y="2651125"/>
          <p14:tracePt t="27867" x="974725" y="2644775"/>
          <p14:tracePt t="27875" x="1020763" y="2628900"/>
          <p14:tracePt t="27888" x="1127125" y="2606675"/>
          <p14:tracePt t="27906" x="1249363" y="2582863"/>
          <p14:tracePt t="27906" x="1341438" y="2574925"/>
          <p14:tracePt t="27924" x="1570038" y="2530475"/>
          <p14:tracePt t="27941" x="1782763" y="2492375"/>
          <p14:tracePt t="27956" x="2011363" y="2460625"/>
          <p14:tracePt t="27973" x="2187575" y="2446338"/>
          <p14:tracePt t="27989" x="2293938" y="2416175"/>
          <p14:tracePt t="28006" x="2370138" y="2392363"/>
          <p14:tracePt t="28023" x="2400300" y="2378075"/>
          <p14:tracePt t="28039" x="2430463" y="2370138"/>
          <p14:tracePt t="28056" x="2468563" y="2346325"/>
          <p14:tracePt t="28073" x="2514600" y="2316163"/>
          <p14:tracePt t="28089" x="2560638" y="2278063"/>
          <p14:tracePt t="28106" x="2644775" y="2239963"/>
          <p14:tracePt t="28106" x="2674938" y="2225675"/>
          <p14:tracePt t="28124" x="2735263" y="2225675"/>
          <p14:tracePt t="28140" x="2765425" y="2209800"/>
          <p14:tracePt t="28156" x="2789238" y="2209800"/>
          <p14:tracePt t="28173" x="2797175" y="2209800"/>
          <p14:tracePt t="28189" x="2811463" y="2209800"/>
          <p14:tracePt t="28205" x="2819400" y="2209800"/>
          <p14:tracePt t="28222" x="2835275" y="2209800"/>
          <p14:tracePt t="28239" x="2841625" y="2209800"/>
          <p14:tracePt t="28255" x="2803525" y="2217738"/>
          <p14:tracePt t="28340" x="2797175" y="2225675"/>
          <p14:tracePt t="28347" x="2773363" y="2225675"/>
          <p14:tracePt t="28356" x="2735263" y="2232025"/>
          <p14:tracePt t="28373" x="2644775" y="2232025"/>
          <p14:tracePt t="28390" x="2574925" y="2239963"/>
          <p14:tracePt t="28406" x="2498725" y="2263775"/>
          <p14:tracePt t="28423" x="2446338" y="2270125"/>
          <p14:tracePt t="28441" x="2400300" y="2286000"/>
          <p14:tracePt t="28456" x="2370138" y="2293938"/>
          <p14:tracePt t="28473" x="2362200" y="2293938"/>
          <p14:tracePt t="28515" x="2346325" y="2293938"/>
          <p14:tracePt t="28523" x="2339975" y="2293938"/>
          <p14:tracePt t="28531" x="2316163" y="2293938"/>
          <p14:tracePt t="28539" x="2286000" y="2301875"/>
          <p14:tracePt t="28556" x="2255838" y="2308225"/>
          <p14:tracePt t="28573" x="2225675" y="2316163"/>
          <p14:tracePt t="28589" x="2193925" y="2324100"/>
          <p14:tracePt t="28606" x="2171700" y="2332038"/>
          <p14:tracePt t="28623" x="2141538" y="2346325"/>
          <p14:tracePt t="28639" x="2095500" y="2346325"/>
          <p14:tracePt t="28656" x="2027238" y="2370138"/>
          <p14:tracePt t="28673" x="1958975" y="2392363"/>
          <p14:tracePt t="28690" x="1844675" y="2416175"/>
          <p14:tracePt t="28706" x="1722438" y="2446338"/>
          <p14:tracePt t="28724" x="1676400" y="2460625"/>
          <p14:tracePt t="28740" x="1630363" y="2476500"/>
          <p14:tracePt t="28756" x="1592263" y="2492375"/>
          <p14:tracePt t="28774" x="1562100" y="2514600"/>
          <p14:tracePt t="28789" x="1546225" y="2522538"/>
          <p14:tracePt t="28806" x="1531938" y="2536825"/>
          <p14:tracePt t="28822" x="1516063" y="2552700"/>
          <p14:tracePt t="28840" x="1516063" y="2560638"/>
          <p14:tracePt t="29460" x="1516063" y="2574925"/>
          <p14:tracePt t="29475" x="1516063" y="2582863"/>
          <p14:tracePt t="29483" x="1516063" y="2606675"/>
          <p14:tracePt t="29492" x="1516063" y="2628900"/>
          <p14:tracePt t="29505" x="1516063" y="2705100"/>
          <p14:tracePt t="29524" x="1501775" y="2765425"/>
          <p14:tracePt t="29540" x="1493838" y="2797175"/>
          <p14:tracePt t="29556" x="1477963" y="2811463"/>
          <p14:tracePt t="29572" x="1463675" y="2835275"/>
          <p14:tracePt t="29589" x="1463675" y="2841625"/>
          <p14:tracePt t="29611" x="1463675" y="2857500"/>
          <p14:tracePt t="29627" x="1463675" y="2865438"/>
          <p14:tracePt t="29643" x="1463675" y="2873375"/>
          <p14:tracePt t="29656" x="1463675" y="2887663"/>
          <p14:tracePt t="29672" x="1463675" y="2895600"/>
          <p14:tracePt t="30084" x="1463675" y="2903538"/>
          <p14:tracePt t="30092" x="1455738" y="2917825"/>
          <p14:tracePt t="30108" x="1447800" y="2941638"/>
          <p14:tracePt t="30125" x="1431925" y="2979738"/>
          <p14:tracePt t="30140" x="1417638" y="3025775"/>
          <p14:tracePt t="30156" x="1417638" y="3070225"/>
          <p14:tracePt t="30173" x="1409700" y="3101975"/>
          <p14:tracePt t="30189" x="1409700" y="3132138"/>
          <p14:tracePt t="30206" x="1409700" y="3162300"/>
          <p14:tracePt t="30223" x="1409700" y="3178175"/>
          <p14:tracePt t="30239" x="1409700" y="3184525"/>
          <p14:tracePt t="30259" x="1401763" y="3184525"/>
          <p14:tracePt t="31036" x="1401763" y="3192463"/>
          <p14:tracePt t="31060" x="1393825" y="3192463"/>
          <p14:tracePt t="31068" x="1393825" y="3200400"/>
          <p14:tracePt t="31076" x="1393825" y="3208338"/>
          <p14:tracePt t="31091" x="1393825" y="3216275"/>
          <p14:tracePt t="31701" x="1393825" y="3222625"/>
          <p14:tracePt t="31707" x="1393825" y="3246438"/>
          <p14:tracePt t="31724" x="1393825" y="3276600"/>
          <p14:tracePt t="31740" x="1393825" y="3314700"/>
          <p14:tracePt t="31757" x="1401763" y="3382963"/>
          <p14:tracePt t="31773" x="1401763" y="3429000"/>
          <p14:tracePt t="31790" x="1401763" y="3505200"/>
          <p14:tracePt t="31807" x="1431925" y="3603625"/>
          <p14:tracePt t="31823" x="1439863" y="3687763"/>
          <p14:tracePt t="31840" x="1439863" y="3779838"/>
          <p14:tracePt t="31857" x="1439863" y="3878263"/>
          <p14:tracePt t="31873" x="1439863" y="3962400"/>
          <p14:tracePt t="31890" x="1431925" y="4060825"/>
          <p14:tracePt t="31906" x="1431925" y="4152900"/>
          <p14:tracePt t="31906" x="1417638" y="4221163"/>
          <p14:tracePt t="31924" x="1409700" y="4351338"/>
          <p14:tracePt t="31940" x="1393825" y="4487863"/>
          <p14:tracePt t="31956" x="1379538" y="4610100"/>
          <p14:tracePt t="31973" x="1341438" y="4694238"/>
          <p14:tracePt t="31992" x="1311275" y="4792663"/>
          <p14:tracePt t="32006" x="1287463" y="4868863"/>
          <p14:tracePt t="32023" x="1273175" y="4906963"/>
          <p14:tracePt t="32040" x="1273175" y="4922838"/>
          <p14:tracePt t="32067" x="1279525" y="4930775"/>
          <p14:tracePt t="32091" x="1287463" y="4937125"/>
          <p14:tracePt t="32099" x="1295400" y="4945063"/>
          <p14:tracePt t="32108" x="1311275" y="4953000"/>
          <p14:tracePt t="32124" x="1387475" y="4953000"/>
          <p14:tracePt t="32140" x="1463675" y="4953000"/>
          <p14:tracePt t="32156" x="1577975" y="4953000"/>
          <p14:tracePt t="32174" x="1730375" y="4953000"/>
          <p14:tracePt t="32190" x="1851025" y="4945063"/>
          <p14:tracePt t="32206" x="2027238" y="4906963"/>
          <p14:tracePt t="32223" x="2155825" y="4846638"/>
          <p14:tracePt t="32240" x="2263775" y="4800600"/>
          <p14:tracePt t="32256" x="2301875" y="4754563"/>
          <p14:tracePt t="32273" x="2301875" y="4740275"/>
          <p14:tracePt t="32290" x="2301875" y="4716463"/>
          <p14:tracePt t="32307" x="2286000" y="4694238"/>
          <p14:tracePt t="32307" x="2255838" y="4664075"/>
          <p14:tracePt t="32324" x="2179638" y="4632325"/>
          <p14:tracePt t="32340" x="2027238" y="4602163"/>
          <p14:tracePt t="32357" x="1920875" y="4587875"/>
          <p14:tracePt t="32373" x="1806575" y="4572000"/>
          <p14:tracePt t="32390" x="1736725" y="4556125"/>
          <p14:tracePt t="32407" x="1736725" y="4549775"/>
          <p14:tracePt t="32422" x="1730375" y="4541838"/>
          <p14:tracePt t="32443" x="1722438" y="4541838"/>
          <p14:tracePt t="32467" x="1714500" y="4541838"/>
          <p14:tracePt t="32483" x="1706563" y="4541838"/>
          <p14:tracePt t="32499" x="1692275" y="4541838"/>
          <p14:tracePt t="32515" x="1684338" y="4541838"/>
          <p14:tracePt t="32540" x="1668463" y="4549775"/>
          <p14:tracePt t="32548" x="1660525" y="4556125"/>
          <p14:tracePt t="32563" x="1660525" y="4564063"/>
          <p14:tracePt t="32579" x="1660525" y="4579938"/>
          <p14:tracePt t="32603" x="1660525" y="4587875"/>
          <p14:tracePt t="32627" x="1654175" y="4587875"/>
          <p14:tracePt t="32635" x="1654175" y="4602163"/>
          <p14:tracePt t="32651" x="1654175" y="4610100"/>
          <p14:tracePt t="32667" x="1646238" y="4625975"/>
          <p14:tracePt t="32676" x="1638300" y="4640263"/>
          <p14:tracePt t="32689" x="1630363" y="4678363"/>
          <p14:tracePt t="32707" x="1608138" y="4732338"/>
          <p14:tracePt t="32707" x="1608138" y="4762500"/>
          <p14:tracePt t="32724" x="1600200" y="4816475"/>
          <p14:tracePt t="32740" x="1600200" y="4876800"/>
          <p14:tracePt t="32757" x="1600200" y="4968875"/>
          <p14:tracePt t="32774" x="1608138" y="5021263"/>
          <p14:tracePt t="32790" x="1622425" y="5067300"/>
          <p14:tracePt t="32806" x="1660525" y="5113338"/>
          <p14:tracePt t="32823" x="1736725" y="5165725"/>
          <p14:tracePt t="32840" x="1812925" y="5189538"/>
          <p14:tracePt t="32856" x="1836738" y="5211763"/>
          <p14:tracePt t="32874" x="1851025" y="5227638"/>
          <p14:tracePt t="32890" x="1858963" y="5235575"/>
          <p14:tracePt t="32906" x="1866900" y="5235575"/>
          <p14:tracePt t="32922" x="1874838" y="5235575"/>
          <p14:tracePt t="32939" x="1874838" y="5227638"/>
          <p14:tracePt t="33092" x="1866900" y="5219700"/>
          <p14:tracePt t="33131" x="1858963" y="5211763"/>
          <p14:tracePt t="33205" x="1858963" y="5203825"/>
          <p14:tracePt t="33227" x="1858963" y="5189538"/>
          <p14:tracePt t="33243" x="1851025" y="5181600"/>
          <p14:tracePt t="33259" x="1858963" y="5165725"/>
          <p14:tracePt t="33389" x="1874838" y="5159375"/>
          <p14:tracePt t="33395" x="1882775" y="5135563"/>
          <p14:tracePt t="33406" x="1973263" y="5083175"/>
          <p14:tracePt t="33423" x="2065338" y="5045075"/>
          <p14:tracePt t="33441" x="2133600" y="5006975"/>
          <p14:tracePt t="33456" x="2239963" y="4983163"/>
          <p14:tracePt t="33473" x="2354263" y="4968875"/>
          <p14:tracePt t="33473" x="2430463" y="4960938"/>
          <p14:tracePt t="33493" x="2460625" y="4960938"/>
          <p14:tracePt t="33506" x="2530475" y="4960938"/>
          <p14:tracePt t="33524" x="2568575" y="4960938"/>
          <p14:tracePt t="33540" x="2606675" y="4991100"/>
          <p14:tracePt t="33557" x="2651125" y="5029200"/>
          <p14:tracePt t="33573" x="2667000" y="5059363"/>
          <p14:tracePt t="33590" x="2735263" y="5121275"/>
          <p14:tracePt t="33606" x="2827338" y="5189538"/>
          <p14:tracePt t="33624" x="2987675" y="5257800"/>
          <p14:tracePt t="33640" x="3230563" y="5326063"/>
          <p14:tracePt t="33657" x="3581400" y="5380038"/>
          <p14:tracePt t="33673" x="4068763" y="5478463"/>
          <p14:tracePt t="33690" x="4610100" y="5546725"/>
          <p14:tracePt t="33690" x="4854575" y="5546725"/>
          <p14:tracePt t="33708" x="5394325" y="5546725"/>
          <p14:tracePt t="33724" x="5889625" y="5546725"/>
          <p14:tracePt t="33740" x="6264275" y="5546725"/>
          <p14:tracePt t="33758" x="6446838" y="5546725"/>
          <p14:tracePt t="33773" x="6553200" y="5524500"/>
          <p14:tracePt t="33790" x="6621463" y="5494338"/>
          <p14:tracePt t="33806" x="6743700" y="5464175"/>
          <p14:tracePt t="33823" x="6888163" y="5418138"/>
          <p14:tracePt t="33840" x="7018338" y="5372100"/>
          <p14:tracePt t="33857" x="7132638" y="5326063"/>
          <p14:tracePt t="33873" x="7231063" y="5287963"/>
          <p14:tracePt t="33890" x="7285038" y="5265738"/>
          <p14:tracePt t="33890" x="7299325" y="5249863"/>
          <p14:tracePt t="33908" x="7315200" y="5235575"/>
          <p14:tracePt t="33923" x="7337425" y="5173663"/>
          <p14:tracePt t="33940" x="7337425" y="5135563"/>
          <p14:tracePt t="33957" x="7353300" y="5089525"/>
          <p14:tracePt t="33973" x="7353300" y="5051425"/>
          <p14:tracePt t="33991" x="7369175" y="5021263"/>
          <p14:tracePt t="34007" x="7369175" y="4983163"/>
          <p14:tracePt t="34023" x="7369175" y="4930775"/>
          <p14:tracePt t="34040" x="7369175" y="4876800"/>
          <p14:tracePt t="34057" x="7345363" y="4784725"/>
          <p14:tracePt t="34073" x="7254875" y="4694238"/>
          <p14:tracePt t="34090" x="7170738" y="4618038"/>
          <p14:tracePt t="34090" x="7140575" y="4587875"/>
          <p14:tracePt t="34107" x="7108825" y="4556125"/>
          <p14:tracePt t="34123" x="6972300" y="4518025"/>
          <p14:tracePt t="34140" x="6934200" y="4511675"/>
          <p14:tracePt t="34157" x="6911975" y="4495800"/>
          <p14:tracePt t="34173" x="6888163" y="4487863"/>
          <p14:tracePt t="34189" x="6850063" y="4473575"/>
          <p14:tracePt t="34207" x="6819900" y="4473575"/>
          <p14:tracePt t="34223" x="6811963" y="4473575"/>
          <p14:tracePt t="34239" x="6804025" y="4473575"/>
          <p14:tracePt t="34283" x="6842125" y="4495800"/>
          <p14:tracePt t="34291" x="6934200" y="4525963"/>
          <p14:tracePt t="34306" x="7559675" y="4724400"/>
          <p14:tracePt t="34324" x="8039100" y="4860925"/>
          <p14:tracePt t="34340" x="8237538" y="4975225"/>
          <p14:tracePt t="34357" x="8389938" y="5051425"/>
          <p14:tracePt t="34374" x="8474075" y="5097463"/>
          <p14:tracePt t="34390" x="8542338" y="5143500"/>
          <p14:tracePt t="34406" x="8594725" y="5181600"/>
          <p14:tracePt t="34423" x="8670925" y="5235575"/>
          <p14:tracePt t="34440" x="8770938" y="5303838"/>
          <p14:tracePt t="34457" x="8847138" y="5364163"/>
          <p14:tracePt t="34473" x="8931275" y="5418138"/>
          <p14:tracePt t="34473" x="8945563" y="5432425"/>
          <p14:tracePt t="34492" x="8975725" y="5456238"/>
          <p14:tracePt t="34506" x="8983663" y="5464175"/>
          <p14:tracePt t="34524" x="8991600" y="5464175"/>
          <p14:tracePt t="34547" x="8999538" y="5464175"/>
          <p14:tracePt t="34564" x="8999538" y="5448300"/>
          <p14:tracePt t="34579" x="8999538" y="5440363"/>
          <p14:tracePt t="34589" x="8999538" y="5426075"/>
          <p14:tracePt t="34607" x="8999538" y="5418138"/>
          <p14:tracePt t="34623" x="8991600" y="5387975"/>
          <p14:tracePt t="34640" x="8931275" y="5334000"/>
          <p14:tracePt t="34656" x="8816975" y="5280025"/>
          <p14:tracePt t="34673" x="8732838" y="5257800"/>
          <p14:tracePt t="34690" x="8626475" y="5257800"/>
          <p14:tracePt t="34690" x="8594725" y="5257800"/>
          <p14:tracePt t="34708" x="8564563" y="5257800"/>
          <p14:tracePt t="34722" x="8526463" y="5287963"/>
          <p14:tracePt t="34740" x="8512175" y="5349875"/>
          <p14:tracePt t="34757" x="8512175" y="5402263"/>
          <p14:tracePt t="34773" x="8518525" y="5432425"/>
          <p14:tracePt t="34790" x="8542338" y="5464175"/>
          <p14:tracePt t="34807" x="8572500" y="5470525"/>
          <p14:tracePt t="34823" x="8594725" y="5470525"/>
          <p14:tracePt t="34840" x="8626475" y="5456238"/>
          <p14:tracePt t="34857" x="8640763" y="5418138"/>
          <p14:tracePt t="34874" x="8640763" y="5402263"/>
          <p14:tracePt t="34890" x="8632825" y="5380038"/>
          <p14:tracePt t="34890" x="8588375" y="5372100"/>
          <p14:tracePt t="34908" x="8504238" y="5356225"/>
          <p14:tracePt t="34923" x="8213725" y="5356225"/>
          <p14:tracePt t="34941" x="8093075" y="5380038"/>
          <p14:tracePt t="34957" x="8039100" y="5387975"/>
          <p14:tracePt t="34973" x="8023225" y="5387975"/>
          <p14:tracePt t="34991" x="8008938" y="5387975"/>
          <p14:tracePt t="35011" x="8001000" y="5364163"/>
          <p14:tracePt t="35022" x="7940675" y="5273675"/>
          <p14:tracePt t="35040" x="7840663" y="5159375"/>
          <p14:tracePt t="35057" x="7712075" y="5021263"/>
          <p14:tracePt t="35073" x="7589838" y="4846638"/>
          <p14:tracePt t="35090" x="7094538" y="4618038"/>
          <p14:tracePt t="35090" x="6880225" y="4533900"/>
          <p14:tracePt t="35108" x="6683375" y="4427538"/>
          <p14:tracePt t="35125" x="6569075" y="4313238"/>
          <p14:tracePt t="35140" x="6484938" y="4160838"/>
          <p14:tracePt t="35157" x="6400800" y="3962400"/>
          <p14:tracePt t="35174" x="6248400" y="3725863"/>
          <p14:tracePt t="35190" x="6111875" y="3527425"/>
          <p14:tracePt t="35207" x="6019800" y="3375025"/>
          <p14:tracePt t="35223" x="5889625" y="3216275"/>
          <p14:tracePt t="35240" x="5753100" y="3048000"/>
          <p14:tracePt t="35257" x="5646738" y="2895600"/>
          <p14:tracePt t="35274" x="5584825" y="2781300"/>
          <p14:tracePt t="35290" x="5502275" y="2674938"/>
          <p14:tracePt t="35290" x="5464175" y="2620963"/>
          <p14:tracePt t="35307" x="5432425" y="2590800"/>
          <p14:tracePt t="35323" x="5364163" y="2460625"/>
          <p14:tracePt t="35340" x="5341938" y="2416175"/>
          <p14:tracePt t="35357" x="5334000" y="2378075"/>
          <p14:tracePt t="35373" x="5334000" y="2346325"/>
          <p14:tracePt t="35390" x="5334000" y="2301875"/>
          <p14:tracePt t="35407" x="5334000" y="2263775"/>
          <p14:tracePt t="35423" x="5334000" y="2209800"/>
          <p14:tracePt t="35440" x="5349875" y="2171700"/>
          <p14:tracePt t="35457" x="5349875" y="2133600"/>
          <p14:tracePt t="35473" x="5349875" y="2103438"/>
          <p14:tracePt t="35473" x="5349875" y="2095500"/>
          <p14:tracePt t="35493" x="5364163" y="2079625"/>
          <p14:tracePt t="35506" x="5364163" y="2073275"/>
          <p14:tracePt t="35531" x="5364163" y="2079625"/>
          <p14:tracePt t="35740" x="5364163" y="2087563"/>
          <p14:tracePt t="35749" x="5364163" y="2103438"/>
          <p14:tracePt t="35757" x="5364163" y="2187575"/>
          <p14:tracePt t="35773" x="5364163" y="2370138"/>
          <p14:tracePt t="35790" x="5448300" y="2620963"/>
          <p14:tracePt t="35807" x="5562600" y="2841625"/>
          <p14:tracePt t="35823" x="5676900" y="3001963"/>
          <p14:tracePt t="35840" x="5737225" y="3078163"/>
          <p14:tracePt t="35857" x="5813425" y="3124200"/>
          <p14:tracePt t="35874" x="5875338" y="3132138"/>
          <p14:tracePt t="35890" x="5973763" y="3108325"/>
          <p14:tracePt t="35890" x="6042025" y="3055938"/>
          <p14:tracePt t="35908" x="6164263" y="2917825"/>
          <p14:tracePt t="35924" x="6232525" y="2765425"/>
          <p14:tracePt t="35940" x="6278563" y="2613025"/>
          <p14:tracePt t="35957" x="6302375" y="2498725"/>
          <p14:tracePt t="35974" x="6294438" y="2400300"/>
          <p14:tracePt t="35991" x="6232525" y="2339975"/>
          <p14:tracePt t="36007" x="6194425" y="2308225"/>
          <p14:tracePt t="36024" x="6156325" y="2308225"/>
          <p14:tracePt t="36040" x="6126163" y="2308225"/>
          <p14:tracePt t="36056" x="6080125" y="2354263"/>
          <p14:tracePt t="36073" x="6049963" y="2454275"/>
          <p14:tracePt t="36090" x="6035675" y="2536825"/>
          <p14:tracePt t="36090" x="6035675" y="2568575"/>
          <p14:tracePt t="36108" x="6042025" y="2606675"/>
          <p14:tracePt t="36124" x="6049963" y="2606675"/>
          <p14:tracePt t="36140" x="6073775" y="2606675"/>
          <p14:tracePt t="36156" x="6096000" y="2574925"/>
          <p14:tracePt t="36174" x="6118225" y="2498725"/>
          <p14:tracePt t="36190" x="6134100" y="2422525"/>
          <p14:tracePt t="36207" x="6134100" y="2378075"/>
          <p14:tracePt t="36223" x="6134100" y="2370138"/>
          <p14:tracePt t="36239" x="6134100" y="2362200"/>
          <p14:tracePt t="36256" x="6126163" y="2362200"/>
          <p14:tracePt t="36283" x="6118225" y="2362200"/>
          <p14:tracePt t="36307" x="6111875" y="2362200"/>
          <p14:tracePt t="36644" x="6111875" y="2370138"/>
          <p14:tracePt t="36652" x="6111875" y="2384425"/>
          <p14:tracePt t="36660" x="6111875" y="2392363"/>
          <p14:tracePt t="36673" x="6103938" y="2422525"/>
          <p14:tracePt t="36690" x="6103938" y="2446338"/>
          <p14:tracePt t="36690" x="6103938" y="2454275"/>
          <p14:tracePt t="36708" x="6103938" y="2468563"/>
          <p14:tracePt t="36708" x="6103938" y="2476500"/>
          <p14:tracePt t="36724" x="6103938" y="2492375"/>
          <p14:tracePt t="36740" x="6103938" y="2514600"/>
          <p14:tracePt t="36757" x="6103938" y="2536825"/>
          <p14:tracePt t="36773" x="6111875" y="2568575"/>
          <p14:tracePt t="36790" x="6118225" y="2582863"/>
          <p14:tracePt t="36807" x="6118225" y="2574925"/>
          <p14:tracePt t="36932" x="6118225" y="2568575"/>
          <p14:tracePt t="36940" x="6118225" y="2552700"/>
          <p14:tracePt t="36948" x="6118225" y="2530475"/>
          <p14:tracePt t="36957" x="6111875" y="2492375"/>
          <p14:tracePt t="36974" x="6111875" y="2454275"/>
          <p14:tracePt t="36990" x="6111875" y="2408238"/>
          <p14:tracePt t="37007" x="6103938" y="2378075"/>
          <p14:tracePt t="37023" x="6088063" y="2324100"/>
          <p14:tracePt t="37040" x="6080125" y="2278063"/>
          <p14:tracePt t="37057" x="6080125" y="2225675"/>
          <p14:tracePt t="37073" x="6080125" y="2179638"/>
          <p14:tracePt t="37090" x="6073775" y="2133600"/>
          <p14:tracePt t="37090" x="6073775" y="2117725"/>
          <p14:tracePt t="37108" x="6073775" y="2103438"/>
          <p14:tracePt t="37108" x="6073775" y="2095500"/>
          <p14:tracePt t="37124" x="6073775" y="2079625"/>
          <p14:tracePt t="37140" x="6073775" y="2073275"/>
          <p14:tracePt t="37157" x="6065838" y="2065338"/>
          <p14:tracePt t="37316" x="6057900" y="2065338"/>
          <p14:tracePt t="37340" x="6049963" y="2065338"/>
          <p14:tracePt t="37347" x="6035675" y="2073275"/>
          <p14:tracePt t="37357" x="5997575" y="2141538"/>
          <p14:tracePt t="37374" x="5951538" y="2247900"/>
          <p14:tracePt t="37390" x="5859463" y="2446338"/>
          <p14:tracePt t="37407" x="5707063" y="2773363"/>
          <p14:tracePt t="37424" x="5486400" y="3268663"/>
          <p14:tracePt t="37440" x="5211763" y="3870325"/>
          <p14:tracePt t="37457" x="4906963" y="4419600"/>
          <p14:tracePt t="37474" x="4487863" y="4983163"/>
          <p14:tracePt t="37474" x="4259263" y="5219700"/>
          <p14:tracePt t="37493" x="4054475" y="5432425"/>
          <p14:tracePt t="37506" x="3543300" y="5913438"/>
          <p14:tracePt t="37524" x="3314700" y="6073775"/>
          <p14:tracePt t="37540" x="3178175" y="6172200"/>
          <p14:tracePt t="37557" x="3070225" y="6232525"/>
          <p14:tracePt t="37574" x="2917825" y="6286500"/>
          <p14:tracePt t="37590" x="2765425" y="6332538"/>
          <p14:tracePt t="37607" x="2582863" y="6370638"/>
          <p14:tracePt t="37624" x="2278063" y="6370638"/>
          <p14:tracePt t="37640" x="1943100" y="6370638"/>
          <p14:tracePt t="37657" x="1570038" y="6416675"/>
          <p14:tracePt t="37674" x="1311275" y="6492875"/>
          <p14:tracePt t="37690" x="1158875" y="6537325"/>
          <p14:tracePt t="37690" x="1143000" y="6545263"/>
          <p14:tracePt t="37708" x="1104900" y="6545263"/>
          <p14:tracePt t="37724" x="1066800" y="656907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sz="400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LOBECTOMIA PULMONAR POR V.T.C. </a:t>
            </a:r>
            <a:endParaRPr lang="es-ES" sz="4000" smtClean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92163" y="1600200"/>
            <a:ext cx="8351837" cy="5257800"/>
          </a:xfrm>
        </p:spPr>
        <p:txBody>
          <a:bodyPr/>
          <a:lstStyle/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No tengo experiencia, </a:t>
            </a:r>
            <a:r>
              <a:rPr lang="es-CL" sz="2800" smtClean="0">
                <a:solidFill>
                  <a:srgbClr val="FF0000"/>
                </a:solidFill>
                <a:latin typeface="Arial" panose="020B0604020202020204" pitchFamily="34" charset="0"/>
              </a:rPr>
              <a:t>“N”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Uso de clips y suturas mecánicas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Problemas de espacio en niños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Nudos intracorpóreos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Dispone de Ligasure?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Vasos hasta 7 mm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Por dónde saco la pieza?</a:t>
            </a:r>
          </a:p>
          <a:p>
            <a:pPr eaLnBrk="1" hangingPunct="1"/>
            <a:endParaRPr lang="es-CL" sz="2800" smtClean="0">
              <a:latin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879475"/>
            <a:ext cx="7186612" cy="5391150"/>
          </a:xfrm>
          <a:noFill/>
        </p:spPr>
      </p:pic>
      <p:pic>
        <p:nvPicPr>
          <p:cNvPr id="39941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4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5" x="800100" y="6492875"/>
          <p14:tracePt t="2023" x="898525" y="6438900"/>
          <p14:tracePt t="2031" x="968375" y="6370638"/>
          <p14:tracePt t="2046" x="1211263" y="6142038"/>
          <p14:tracePt t="2064" x="1417638" y="5943600"/>
          <p14:tracePt t="2080" x="1539875" y="5799138"/>
          <p14:tracePt t="2096" x="1660525" y="5622925"/>
          <p14:tracePt t="2113" x="1752600" y="5470525"/>
          <p14:tracePt t="2130" x="1820863" y="5303838"/>
          <p14:tracePt t="2146" x="1882775" y="5121275"/>
          <p14:tracePt t="2163" x="1927225" y="4945063"/>
          <p14:tracePt t="2180" x="1943100" y="4784725"/>
          <p14:tracePt t="2195" x="1958975" y="4640263"/>
          <p14:tracePt t="2212" x="1958975" y="4572000"/>
          <p14:tracePt t="2229" x="1958975" y="4533900"/>
          <p14:tracePt t="2229" x="1958975" y="4525963"/>
          <p14:tracePt t="2246" x="1951038" y="4518025"/>
          <p14:tracePt t="2262" x="1943100" y="4518025"/>
          <p14:tracePt t="2334" x="1935163" y="4518025"/>
          <p14:tracePt t="2366" x="1927225" y="4511675"/>
          <p14:tracePt t="2390" x="1935163" y="4503738"/>
          <p14:tracePt t="2406" x="1958975" y="4495800"/>
          <p14:tracePt t="2414" x="1997075" y="4479925"/>
          <p14:tracePt t="2428" x="2079625" y="4373563"/>
          <p14:tracePt t="2446" x="2133600" y="4297363"/>
          <p14:tracePt t="2462" x="2171700" y="4152900"/>
          <p14:tracePt t="2479" x="2232025" y="3940175"/>
          <p14:tracePt t="2496" x="2286000" y="3679825"/>
          <p14:tracePt t="2512" x="2301875" y="3444875"/>
          <p14:tracePt t="2529" x="2339975" y="3216275"/>
          <p14:tracePt t="2546" x="2339975" y="3025775"/>
          <p14:tracePt t="2562" x="2339975" y="2865438"/>
          <p14:tracePt t="2578" x="2339975" y="2697163"/>
          <p14:tracePt t="2596" x="2339975" y="2590800"/>
          <p14:tracePt t="2612" x="2339975" y="2492375"/>
          <p14:tracePt t="2629" x="2384425" y="2324100"/>
          <p14:tracePt t="2646" x="2416175" y="2239963"/>
          <p14:tracePt t="2663" x="2430463" y="2187575"/>
          <p14:tracePt t="2679" x="2446338" y="2133600"/>
          <p14:tracePt t="2695" x="2454275" y="2103438"/>
          <p14:tracePt t="2712" x="2460625" y="2087563"/>
          <p14:tracePt t="2728" x="2460625" y="2079625"/>
          <p14:tracePt t="2838" x="2460625" y="2065338"/>
          <p14:tracePt t="2854" x="2460625" y="2057400"/>
          <p14:tracePt t="2870" x="2468563" y="2049463"/>
          <p14:tracePt t="2894" x="2498725" y="2049463"/>
          <p14:tracePt t="2910" x="2522538" y="2057400"/>
          <p14:tracePt t="2918" x="2536825" y="2087563"/>
          <p14:tracePt t="2928" x="2568575" y="2217738"/>
          <p14:tracePt t="2945" x="2582863" y="2378075"/>
          <p14:tracePt t="2962" x="2613025" y="2552700"/>
          <p14:tracePt t="2979" x="2659063" y="2713038"/>
          <p14:tracePt t="2995" x="2667000" y="2759075"/>
          <p14:tracePt t="3013" x="2659063" y="2759075"/>
          <p14:tracePt t="3207" x="2667000" y="2713038"/>
          <p14:tracePt t="3230" x="2689225" y="2644775"/>
          <p14:tracePt t="3238" x="2705100" y="2590800"/>
          <p14:tracePt t="3247" x="2759075" y="2422525"/>
          <p14:tracePt t="3263" x="2773363" y="2308225"/>
          <p14:tracePt t="3281" x="2765425" y="2155825"/>
          <p14:tracePt t="3296" x="2765425" y="2027238"/>
          <p14:tracePt t="3312" x="2841625" y="1905000"/>
          <p14:tracePt t="3329" x="2987675" y="1774825"/>
          <p14:tracePt t="3346" x="3124200" y="1706563"/>
          <p14:tracePt t="3362" x="3436938" y="1630363"/>
          <p14:tracePt t="3379" x="3763963" y="1592263"/>
          <p14:tracePt t="3396" x="4168775" y="1516063"/>
          <p14:tracePt t="3412" x="4579938" y="1455738"/>
          <p14:tracePt t="3412" x="4754563" y="1401763"/>
          <p14:tracePt t="3430" x="5127625" y="1341438"/>
          <p14:tracePt t="3447" x="5478463" y="1241425"/>
          <p14:tracePt t="3463" x="5707063" y="1189038"/>
          <p14:tracePt t="3479" x="5889625" y="1127125"/>
          <p14:tracePt t="3497" x="6042025" y="1089025"/>
          <p14:tracePt t="3513" x="6149975" y="1082675"/>
          <p14:tracePt t="3529" x="6264275" y="1082675"/>
          <p14:tracePt t="3546" x="6370638" y="1082675"/>
          <p14:tracePt t="3562" x="6477000" y="1082675"/>
          <p14:tracePt t="3579" x="6607175" y="1096963"/>
          <p14:tracePt t="3595" x="6735763" y="1112838"/>
          <p14:tracePt t="3612" x="6880225" y="1127125"/>
          <p14:tracePt t="3612" x="6956425" y="1135063"/>
          <p14:tracePt t="3630" x="7040563" y="1143000"/>
          <p14:tracePt t="3645" x="7231063" y="1173163"/>
          <p14:tracePt t="3663" x="7345363" y="1173163"/>
          <p14:tracePt t="3680" x="7429500" y="1173163"/>
          <p14:tracePt t="3696" x="7521575" y="1173163"/>
          <p14:tracePt t="3712" x="7597775" y="1173163"/>
          <p14:tracePt t="3729" x="7650163" y="1173163"/>
          <p14:tracePt t="3745" x="7734300" y="1173163"/>
          <p14:tracePt t="3762" x="7840663" y="1173163"/>
          <p14:tracePt t="3779" x="7985125" y="1181100"/>
          <p14:tracePt t="3795" x="8169275" y="1196975"/>
          <p14:tracePt t="3813" x="8335963" y="1203325"/>
          <p14:tracePt t="3813" x="8397875" y="1203325"/>
          <p14:tracePt t="3831" x="8442325" y="1203325"/>
          <p14:tracePt t="3845" x="8518525" y="1203325"/>
          <p14:tracePt t="3863" x="8556625" y="1203325"/>
          <p14:tracePt t="3879" x="8580438" y="1203325"/>
          <p14:tracePt t="3895" x="8588375" y="1203325"/>
          <p14:tracePt t="3912" x="8594725" y="1203325"/>
          <p14:tracePt t="3928" x="8602663" y="1203325"/>
          <p14:tracePt t="3974" x="8610600" y="1203325"/>
          <p14:tracePt t="4006" x="8618538" y="1219200"/>
          <p14:tracePt t="4021" x="8626475" y="1219200"/>
          <p14:tracePt t="4030" x="8632825" y="1265238"/>
          <p14:tracePt t="4047" x="8632825" y="1363663"/>
          <p14:tracePt t="4062" x="8618538" y="1493838"/>
          <p14:tracePt t="4079" x="8474075" y="1608138"/>
          <p14:tracePt t="4096" x="8069263" y="1684338"/>
          <p14:tracePt t="4112" x="7932738" y="1692275"/>
          <p14:tracePt t="4128" x="7924800" y="1752600"/>
          <p14:tracePt t="4146" x="7908925" y="1752600"/>
          <p14:tracePt t="4311" x="7712075" y="1782763"/>
          <p14:tracePt t="4318" x="7277100" y="1654175"/>
          <p14:tracePt t="4328" x="6735763" y="1477963"/>
          <p14:tracePt t="4346" x="6484938" y="1439863"/>
          <p14:tracePt t="4362" x="6454775" y="1439863"/>
          <p14:tracePt t="4378" x="6454775" y="1431925"/>
          <p14:tracePt t="4395" x="6629400" y="1401763"/>
          <p14:tracePt t="4412" x="7162800" y="1325563"/>
          <p14:tracePt t="4412" x="7505700" y="1273175"/>
          <p14:tracePt t="4430" x="7826375" y="1227138"/>
          <p14:tracePt t="4445" x="8259763" y="1135063"/>
          <p14:tracePt t="4463" x="8374063" y="1058863"/>
          <p14:tracePt t="4479" x="8442325" y="1028700"/>
          <p14:tracePt t="4496" x="8542338" y="974725"/>
          <p14:tracePt t="4513" x="8626475" y="936625"/>
          <p14:tracePt t="4529" x="8670925" y="892175"/>
          <p14:tracePt t="4545" x="8702675" y="860425"/>
          <p14:tracePt t="4563" x="8709025" y="822325"/>
          <p14:tracePt t="4579" x="8724900" y="800100"/>
          <p14:tracePt t="4595" x="8709025" y="762000"/>
          <p14:tracePt t="4613" x="8664575" y="731838"/>
          <p14:tracePt t="4629" x="8648700" y="715963"/>
          <p14:tracePt t="4629" x="8632825" y="708025"/>
          <p14:tracePt t="4646" x="8602663" y="677863"/>
          <p14:tracePt t="4663" x="8556625" y="647700"/>
          <p14:tracePt t="4679" x="8526463" y="617538"/>
          <p14:tracePt t="4696" x="8488363" y="579438"/>
          <p14:tracePt t="4712" x="8474075" y="541338"/>
          <p14:tracePt t="4729" x="8420100" y="517525"/>
          <p14:tracePt t="4746" x="8404225" y="503238"/>
          <p14:tracePt t="4762" x="8351838" y="487363"/>
          <p14:tracePt t="4779" x="8283575" y="487363"/>
          <p14:tracePt t="4796" x="8169275" y="487363"/>
          <p14:tracePt t="4813" x="8016875" y="495300"/>
          <p14:tracePt t="4829" x="7840663" y="571500"/>
          <p14:tracePt t="4847" x="7726363" y="601663"/>
          <p14:tracePt t="4863" x="7642225" y="647700"/>
          <p14:tracePt t="4879" x="7543800" y="701675"/>
          <p14:tracePt t="4896" x="7497763" y="739775"/>
          <p14:tracePt t="4913" x="7467600" y="762000"/>
          <p14:tracePt t="4929" x="7467600" y="777875"/>
          <p14:tracePt t="4946" x="7467600" y="784225"/>
          <p14:tracePt t="4961" x="7467600" y="792163"/>
          <p14:tracePt t="4978" x="7467600" y="800100"/>
          <p14:tracePt t="4995" x="7475538" y="822325"/>
          <p14:tracePt t="4995" x="7497763" y="838200"/>
          <p14:tracePt t="5015" x="7535863" y="860425"/>
          <p14:tracePt t="5029" x="7635875" y="936625"/>
          <p14:tracePt t="5046" x="7750175" y="998538"/>
          <p14:tracePt t="5063" x="7878763" y="1012825"/>
          <p14:tracePt t="5080" x="8061325" y="1020763"/>
          <p14:tracePt t="5096" x="8259763" y="1020763"/>
          <p14:tracePt t="5114" x="8404225" y="998538"/>
          <p14:tracePt t="5130" x="8534400" y="960438"/>
          <p14:tracePt t="5147" x="8588375" y="914400"/>
          <p14:tracePt t="5164" x="8602663" y="898525"/>
          <p14:tracePt t="5180" x="8602663" y="868363"/>
          <p14:tracePt t="5197" x="8602663" y="854075"/>
          <p14:tracePt t="5212" x="8602663" y="830263"/>
          <p14:tracePt t="5212" x="8602663" y="822325"/>
          <p14:tracePt t="5232" x="8602663" y="800100"/>
          <p14:tracePt t="5248" x="8556625" y="800100"/>
          <p14:tracePt t="5265" x="8512175" y="800100"/>
          <p14:tracePt t="5281" x="8488363" y="800100"/>
          <p14:tracePt t="5297" x="8458200" y="800100"/>
          <p14:tracePt t="5314" x="8428038" y="800100"/>
          <p14:tracePt t="5330" x="8404225" y="808038"/>
          <p14:tracePt t="5347" x="8389938" y="822325"/>
          <p14:tracePt t="5364" x="8389938" y="846138"/>
          <p14:tracePt t="5381" x="8382000" y="854075"/>
          <p14:tracePt t="5397" x="8382000" y="860425"/>
          <p14:tracePt t="5414" x="8382000" y="868363"/>
          <p14:tracePt t="5439" x="8382000" y="884238"/>
          <p14:tracePt t="5519" x="8389938" y="906463"/>
          <p14:tracePt t="5527" x="8397875" y="930275"/>
          <p14:tracePt t="5535" x="8404225" y="952500"/>
          <p14:tracePt t="5547" x="8428038" y="974725"/>
          <p14:tracePt t="5563" x="8428038" y="1012825"/>
          <p14:tracePt t="5580" x="8428038" y="1066800"/>
          <p14:tracePt t="5597" x="8428038" y="1143000"/>
          <p14:tracePt t="5597" x="8428038" y="1203325"/>
          <p14:tracePt t="5615" x="8428038" y="1273175"/>
          <p14:tracePt t="5629" x="8450263" y="1387475"/>
          <p14:tracePt t="5629" x="8458200" y="1439863"/>
          <p14:tracePt t="5647" x="8488363" y="1562100"/>
          <p14:tracePt t="5664" x="8534400" y="1660525"/>
          <p14:tracePt t="5680" x="8610600" y="1752600"/>
          <p14:tracePt t="5697" x="8694738" y="1844675"/>
          <p14:tracePt t="5713" x="8740775" y="1943100"/>
          <p14:tracePt t="5730" x="8816975" y="1997075"/>
          <p14:tracePt t="5747" x="8899525" y="2035175"/>
          <p14:tracePt t="5763" x="8983663" y="2057400"/>
          <p14:tracePt t="5780" x="9045575" y="2057400"/>
          <p14:tracePt t="5797" x="9097963" y="2057400"/>
          <p14:tracePt t="5814" x="9105900" y="2057400"/>
          <p14:tracePt t="5830" x="9121775" y="2057400"/>
          <p14:tracePt t="5879" x="9121775" y="2049463"/>
          <p14:tracePt t="5895" x="9128125" y="2041525"/>
          <p14:tracePt t="5903" x="9136063" y="2019300"/>
          <p14:tracePt t="5980" x="9128125" y="1889125"/>
          <p14:tracePt t="5996" x="9067800" y="1858963"/>
          <p14:tracePt t="5996" x="9021763" y="1836738"/>
          <p14:tracePt t="6017" x="8999538" y="1828800"/>
          <p14:tracePt t="6030" x="8885238" y="1790700"/>
          <p14:tracePt t="6047" x="8809038" y="1782763"/>
          <p14:tracePt t="6064" x="8747125" y="1768475"/>
          <p14:tracePt t="6080" x="8678863" y="1760538"/>
          <p14:tracePt t="6097" x="8640763" y="1760538"/>
          <p14:tracePt t="6113" x="8594725" y="1760538"/>
          <p14:tracePt t="6130" x="8526463" y="1768475"/>
          <p14:tracePt t="6147" x="8442325" y="1782763"/>
          <p14:tracePt t="6163" x="8335963" y="1828800"/>
          <p14:tracePt t="6180" x="8275638" y="1844675"/>
          <p14:tracePt t="6197" x="8207375" y="1866900"/>
          <p14:tracePt t="6214" x="8183563" y="1874838"/>
          <p14:tracePt t="6214" x="8161338" y="1882775"/>
          <p14:tracePt t="6231" x="8107363" y="1905000"/>
          <p14:tracePt t="6247" x="7985125" y="1981200"/>
          <p14:tracePt t="6264" x="7856538" y="2057400"/>
          <p14:tracePt t="6280" x="7756525" y="2149475"/>
          <p14:tracePt t="6297" x="7666038" y="2232025"/>
          <p14:tracePt t="6314" x="7573963" y="2316163"/>
          <p14:tracePt t="6330" x="7521575" y="2392363"/>
          <p14:tracePt t="6347" x="7489825" y="2492375"/>
          <p14:tracePt t="6364" x="7475538" y="2606675"/>
          <p14:tracePt t="6380" x="7445375" y="2713038"/>
          <p14:tracePt t="6397" x="7437438" y="2773363"/>
          <p14:tracePt t="6414" x="7391400" y="2827338"/>
          <p14:tracePt t="6414" x="7391400" y="2841625"/>
          <p14:tracePt t="6431" x="7391400" y="2895600"/>
          <p14:tracePt t="6448" x="7391400" y="2979738"/>
          <p14:tracePt t="6464" x="7399338" y="3086100"/>
          <p14:tracePt t="6480" x="7407275" y="3184525"/>
          <p14:tracePt t="6497" x="7407275" y="3292475"/>
          <p14:tracePt t="6515" x="7407275" y="3421063"/>
          <p14:tracePt t="6530" x="7407275" y="3565525"/>
          <p14:tracePt t="6547" x="7407275" y="3687763"/>
          <p14:tracePt t="6564" x="7391400" y="3802063"/>
          <p14:tracePt t="6580" x="7391400" y="3916363"/>
          <p14:tracePt t="6597" x="7407275" y="4008438"/>
          <p14:tracePt t="6613" x="7437438" y="4092575"/>
          <p14:tracePt t="6613" x="7437438" y="4122738"/>
          <p14:tracePt t="6631" x="7451725" y="4191000"/>
          <p14:tracePt t="6647" x="7475538" y="4259263"/>
          <p14:tracePt t="6664" x="7513638" y="4327525"/>
          <p14:tracePt t="6681" x="7581900" y="4419600"/>
          <p14:tracePt t="6697" x="7620000" y="4487863"/>
          <p14:tracePt t="6714" x="7673975" y="4556125"/>
          <p14:tracePt t="6730" x="7726363" y="4618038"/>
          <p14:tracePt t="6747" x="7772400" y="4686300"/>
          <p14:tracePt t="6763" x="7818438" y="4732338"/>
          <p14:tracePt t="6780" x="7894638" y="4800600"/>
          <p14:tracePt t="6797" x="7932738" y="4846638"/>
          <p14:tracePt t="6814" x="8031163" y="4884738"/>
          <p14:tracePt t="6814" x="8061325" y="4906963"/>
          <p14:tracePt t="6831" x="8107363" y="4930775"/>
          <p14:tracePt t="6831" x="8145463" y="4937125"/>
          <p14:tracePt t="6847" x="8283575" y="4975225"/>
          <p14:tracePt t="6864" x="8428038" y="4983163"/>
          <p14:tracePt t="6880" x="8610600" y="4983163"/>
          <p14:tracePt t="6897" x="8740775" y="4983163"/>
          <p14:tracePt t="6914" x="8877300" y="4930775"/>
          <p14:tracePt t="6930" x="8999538" y="4868863"/>
          <p14:tracePt t="7231" x="9128125" y="2720975"/>
          <p14:tracePt t="7247" x="9121775" y="2720975"/>
          <p14:tracePt t="7263" x="9105900" y="2720975"/>
          <p14:tracePt t="7281" x="9097963" y="2720975"/>
          <p14:tracePt t="7311" x="9097963" y="2727325"/>
          <p14:tracePt t="7688" x="9097963" y="2735263"/>
          <p14:tracePt t="7695" x="9045575" y="2781300"/>
          <p14:tracePt t="7703" x="9021763" y="2841625"/>
          <p14:tracePt t="7713" x="9007475" y="2925763"/>
          <p14:tracePt t="7730" x="9045575" y="3025775"/>
          <p14:tracePt t="7747" x="9075738" y="3108325"/>
          <p14:tracePt t="7763" x="9090025" y="3140075"/>
          <p14:tracePt t="7780" x="9090025" y="3146425"/>
          <p14:tracePt t="7815" x="9097963" y="3132138"/>
          <p14:tracePt t="8064" x="9097963" y="3108325"/>
          <p14:tracePt t="8071" x="9097963" y="3101975"/>
          <p14:tracePt t="8103" x="9075738" y="3101975"/>
          <p14:tracePt t="8111" x="9051925" y="3101975"/>
          <p14:tracePt t="8119" x="9037638" y="3094038"/>
          <p14:tracePt t="8130" x="9029700" y="3094038"/>
          <p14:tracePt t="8146" x="9021763" y="3086100"/>
          <p14:tracePt t="8163" x="9021763" y="3078163"/>
          <p14:tracePt t="8180" x="8991600" y="3070225"/>
          <p14:tracePt t="8197" x="8969375" y="3055938"/>
          <p14:tracePt t="8197" x="8937625" y="3040063"/>
          <p14:tracePt t="8215" x="8923338" y="3025775"/>
          <p14:tracePt t="8229" x="8877300" y="2971800"/>
          <p14:tracePt t="8247" x="8839200" y="2941638"/>
          <p14:tracePt t="8264" x="8801100" y="2903538"/>
          <p14:tracePt t="8280" x="8770938" y="2873375"/>
          <p14:tracePt t="8297" x="8724900" y="2827338"/>
          <p14:tracePt t="8314" x="8702675" y="2803525"/>
          <p14:tracePt t="8330" x="8670925" y="2781300"/>
          <p14:tracePt t="8347" x="8602663" y="2743200"/>
          <p14:tracePt t="8364" x="8526463" y="2720975"/>
          <p14:tracePt t="8380" x="8420100" y="2705100"/>
          <p14:tracePt t="8397" x="8289925" y="2682875"/>
          <p14:tracePt t="8414" x="8237538" y="2682875"/>
          <p14:tracePt t="8414" x="8213725" y="2682875"/>
          <p14:tracePt t="8431" x="8175625" y="2682875"/>
          <p14:tracePt t="8447" x="8145463" y="2682875"/>
          <p14:tracePt t="8464" x="8107363" y="2682875"/>
          <p14:tracePt t="8480" x="8069263" y="2689225"/>
          <p14:tracePt t="8497" x="8039100" y="2720975"/>
          <p14:tracePt t="8514" x="8008938" y="2743200"/>
          <p14:tracePt t="8530" x="7954963" y="2781300"/>
          <p14:tracePt t="8547" x="7932738" y="2803525"/>
          <p14:tracePt t="8564" x="7894638" y="2849563"/>
          <p14:tracePt t="8580" x="7856538" y="2887663"/>
          <p14:tracePt t="8597" x="7802563" y="2933700"/>
          <p14:tracePt t="8614" x="7788275" y="2963863"/>
          <p14:tracePt t="8614" x="7764463" y="2979738"/>
          <p14:tracePt t="8631" x="7742238" y="3017838"/>
          <p14:tracePt t="8647" x="7704138" y="3040063"/>
          <p14:tracePt t="8664" x="7650163" y="3063875"/>
          <p14:tracePt t="8680" x="7566025" y="3094038"/>
          <p14:tracePt t="8697" x="7483475" y="3116263"/>
          <p14:tracePt t="8714" x="7375525" y="3124200"/>
          <p14:tracePt t="8730" x="7261225" y="3140075"/>
          <p14:tracePt t="8747" x="7146925" y="3154363"/>
          <p14:tracePt t="8764" x="7002463" y="3200400"/>
          <p14:tracePt t="8780" x="6858000" y="3238500"/>
          <p14:tracePt t="8797" x="6667500" y="3292475"/>
          <p14:tracePt t="8814" x="6515100" y="3336925"/>
          <p14:tracePt t="8814" x="6446838" y="3360738"/>
          <p14:tracePt t="8831" x="6346825" y="3368675"/>
          <p14:tracePt t="8848" x="6294438" y="3382963"/>
          <p14:tracePt t="8864" x="6286500" y="3382963"/>
          <p14:tracePt t="8880" x="6286500" y="3390900"/>
          <p14:tracePt t="8896" x="6278563" y="3390900"/>
          <p14:tracePt t="8927" x="6270625" y="3398838"/>
          <p14:tracePt t="8959" x="6270625" y="3406775"/>
          <p14:tracePt t="8991" x="6270625" y="3413125"/>
          <p14:tracePt t="9007" x="6270625" y="3421063"/>
          <p14:tracePt t="9031" x="6278563" y="3429000"/>
          <p14:tracePt t="9049" x="6294438" y="3429000"/>
          <p14:tracePt t="9055" x="6324600" y="3429000"/>
          <p14:tracePt t="9064" x="6384925" y="3429000"/>
          <p14:tracePt t="9080" x="6438900" y="3429000"/>
          <p14:tracePt t="9097" x="6492875" y="3429000"/>
          <p14:tracePt t="9114" x="6530975" y="3429000"/>
          <p14:tracePt t="9130" x="6575425" y="3429000"/>
          <p14:tracePt t="9147" x="6599238" y="3429000"/>
          <p14:tracePt t="9164" x="6629400" y="3429000"/>
          <p14:tracePt t="9180" x="6645275" y="3429000"/>
          <p14:tracePt t="9197" x="6651625" y="3429000"/>
          <p14:tracePt t="9213" x="6659563" y="3429000"/>
          <p14:tracePt t="9229" x="6667500" y="3429000"/>
          <p14:tracePt t="9271" x="6667500" y="3421063"/>
          <p14:tracePt t="9295" x="6675438" y="3421063"/>
          <p14:tracePt t="9367" x="6683375" y="3421063"/>
          <p14:tracePt t="9383" x="6683375" y="3429000"/>
          <p14:tracePt t="9399" x="6697663" y="3436938"/>
          <p14:tracePt t="9406" x="6727825" y="3444875"/>
          <p14:tracePt t="9422" x="6759575" y="3459163"/>
          <p14:tracePt t="9430" x="6858000" y="3467100"/>
          <p14:tracePt t="9447" x="6988175" y="3497263"/>
          <p14:tracePt t="9463" x="7094538" y="3551238"/>
          <p14:tracePt t="9480" x="7323138" y="3635375"/>
          <p14:tracePt t="9496" x="7581900" y="3673475"/>
          <p14:tracePt t="9513" x="7772400" y="3679825"/>
          <p14:tracePt t="9530" x="7916863" y="3679825"/>
          <p14:tracePt t="9546" x="7993063" y="3679825"/>
          <p14:tracePt t="9563" x="8039100" y="3679825"/>
          <p14:tracePt t="9579" x="8077200" y="3679825"/>
          <p14:tracePt t="9596" x="8115300" y="3695700"/>
          <p14:tracePt t="9613" x="8145463" y="3717925"/>
          <p14:tracePt t="9613" x="8169275" y="3733800"/>
          <p14:tracePt t="9630" x="8191500" y="3756025"/>
          <p14:tracePt t="9646" x="8207375" y="3779838"/>
          <p14:tracePt t="9663" x="8207375" y="3802063"/>
          <p14:tracePt t="9679" x="8207375" y="3817938"/>
          <p14:tracePt t="9695" x="8207375" y="3840163"/>
          <p14:tracePt t="9713" x="8191500" y="3840163"/>
          <p14:tracePt t="9734" x="8183563" y="3848100"/>
          <p14:tracePt t="9745" x="8169275" y="3848100"/>
          <p14:tracePt t="9766" x="8161338" y="3848100"/>
          <p14:tracePt t="9779" x="8077200" y="3848100"/>
          <p14:tracePt t="9796" x="7962900" y="3848100"/>
          <p14:tracePt t="9796" x="7902575" y="3848100"/>
          <p14:tracePt t="9814" x="7818438" y="3848100"/>
          <p14:tracePt t="9829" x="7527925" y="3878263"/>
          <p14:tracePt t="9846" x="7353300" y="3916363"/>
          <p14:tracePt t="9863" x="7162800" y="3946525"/>
          <p14:tracePt t="9879" x="7026275" y="3962400"/>
          <p14:tracePt t="9896" x="6942138" y="3970338"/>
          <p14:tracePt t="9913" x="6896100" y="3970338"/>
          <p14:tracePt t="9929" x="6873875" y="3970338"/>
          <p14:tracePt t="9946" x="6835775" y="3970338"/>
          <p14:tracePt t="9963" x="6789738" y="3970338"/>
          <p14:tracePt t="9979" x="6743700" y="3984625"/>
          <p14:tracePt t="9996" x="6705600" y="3992563"/>
          <p14:tracePt t="9996" x="6683375" y="4000500"/>
          <p14:tracePt t="10014" x="6637338" y="4022725"/>
          <p14:tracePt t="10029" x="6575425" y="4046538"/>
          <p14:tracePt t="10048" x="6561138" y="4054475"/>
          <p14:tracePt t="10063" x="6553200" y="4054475"/>
          <p14:tracePt t="10134" x="6537325" y="4054475"/>
          <p14:tracePt t="10191" x="6530975" y="4054475"/>
          <p14:tracePt t="10302" x="6523038" y="4054475"/>
          <p14:tracePt t="10342" x="6515100" y="4054475"/>
          <p14:tracePt t="10590" x="6507163" y="4054475"/>
          <p14:tracePt t="10598" x="6446838" y="4054475"/>
          <p14:tracePt t="10616" x="6392863" y="4054475"/>
          <p14:tracePt t="10616" x="6340475" y="4054475"/>
          <p14:tracePt t="10630" x="6142038" y="4054475"/>
          <p14:tracePt t="10647" x="5859463" y="4054475"/>
          <p14:tracePt t="10663" x="5584825" y="4054475"/>
          <p14:tracePt t="10680" x="5349875" y="4046538"/>
          <p14:tracePt t="10696" x="5189538" y="4030663"/>
          <p14:tracePt t="10713" x="5051425" y="3992563"/>
          <p14:tracePt t="10729" x="4914900" y="3962400"/>
          <p14:tracePt t="10746" x="4746625" y="3902075"/>
          <p14:tracePt t="10763" x="4610100" y="3817938"/>
          <p14:tracePt t="10779" x="4518025" y="3763963"/>
          <p14:tracePt t="10797" x="4479925" y="3756025"/>
          <p14:tracePt t="10813" x="4457700" y="3741738"/>
          <p14:tracePt t="10829" x="4457700" y="3733800"/>
          <p14:tracePt t="10845" x="4457700" y="3717925"/>
          <p14:tracePt t="10870" x="4457700" y="3711575"/>
          <p14:tracePt t="10879" x="4457700" y="3695700"/>
          <p14:tracePt t="10895" x="4457700" y="3687763"/>
          <p14:tracePt t="10912" x="4465638" y="3673475"/>
          <p14:tracePt t="10929" x="4465638" y="3665538"/>
          <p14:tracePt t="10945" x="4473575" y="3665538"/>
          <p14:tracePt t="10962" x="4457700" y="3665538"/>
          <p14:tracePt t="11095" x="4441825" y="3665538"/>
          <p14:tracePt t="11102" x="4419600" y="3665538"/>
          <p14:tracePt t="11112" x="4397375" y="3665538"/>
          <p14:tracePt t="11129" x="4343400" y="3665538"/>
          <p14:tracePt t="11146" x="4259263" y="3665538"/>
          <p14:tracePt t="11163" x="4198938" y="3665538"/>
          <p14:tracePt t="11180" x="4144963" y="3665538"/>
          <p14:tracePt t="11196" x="4098925" y="3665538"/>
          <p14:tracePt t="11213" x="4060825" y="3641725"/>
          <p14:tracePt t="11230" x="4046538" y="3635375"/>
          <p14:tracePt t="11247" x="4022725" y="3627438"/>
          <p14:tracePt t="11263" x="3992563" y="3619500"/>
          <p14:tracePt t="11280" x="3978275" y="3611563"/>
          <p14:tracePt t="11296" x="3908425" y="3581400"/>
          <p14:tracePt t="11313" x="3832225" y="3543300"/>
          <p14:tracePt t="11329" x="3717925" y="3482975"/>
          <p14:tracePt t="11346" x="3619500" y="3406775"/>
          <p14:tracePt t="11363" x="3467100" y="3344863"/>
          <p14:tracePt t="11379" x="3368675" y="3246438"/>
          <p14:tracePt t="11396" x="3284538" y="3146425"/>
          <p14:tracePt t="11396" x="3284538" y="3094038"/>
          <p14:tracePt t="11415" x="3216275" y="3048000"/>
          <p14:tracePt t="11429" x="3116263" y="2955925"/>
          <p14:tracePt t="11447" x="3078163" y="2925763"/>
          <p14:tracePt t="11463" x="3048000" y="2895600"/>
          <p14:tracePt t="11479" x="3032125" y="2841625"/>
          <p14:tracePt t="11496" x="2994025" y="2811463"/>
          <p14:tracePt t="11513" x="2865438" y="2759075"/>
          <p14:tracePt t="11530" x="2705100" y="2720975"/>
          <p14:tracePt t="11547" x="2590800" y="2689225"/>
          <p14:tracePt t="11563" x="2552700" y="2651125"/>
          <p14:tracePt t="11580" x="2530475" y="2628900"/>
          <p14:tracePt t="11596" x="2506663" y="2613025"/>
          <p14:tracePt t="11613" x="2492375" y="2598738"/>
          <p14:tracePt t="11613" x="2476500" y="2598738"/>
          <p14:tracePt t="11631" x="2362200" y="2598738"/>
          <p14:tracePt t="11647" x="2171700" y="2598738"/>
          <p14:tracePt t="11663" x="1920875" y="2544763"/>
          <p14:tracePt t="11680" x="1736725" y="2544763"/>
          <p14:tracePt t="11696" x="1577975" y="2544763"/>
          <p14:tracePt t="11713" x="1485900" y="2544763"/>
          <p14:tracePt t="11729" x="1401763" y="2544763"/>
          <p14:tracePt t="11746" x="1355725" y="2544763"/>
          <p14:tracePt t="11763" x="1325563" y="2530475"/>
          <p14:tracePt t="11780" x="1303338" y="2530475"/>
          <p14:tracePt t="11796" x="1295400" y="2530475"/>
          <p14:tracePt t="11812" x="1241425" y="2514600"/>
          <p14:tracePt t="11812" x="1196975" y="2492375"/>
          <p14:tracePt t="11830" x="1150938" y="2460625"/>
          <p14:tracePt t="11847" x="1143000" y="2416175"/>
          <p14:tracePt t="11863" x="1112838" y="2392363"/>
          <p14:tracePt t="11880" x="1082675" y="2370138"/>
          <p14:tracePt t="11896" x="1066800" y="2362200"/>
          <p14:tracePt t="11912" x="1050925" y="2354263"/>
          <p14:tracePt t="11934" x="1058863" y="2354263"/>
          <p14:tracePt t="12198" x="1066800" y="2354263"/>
          <p14:tracePt t="12206" x="1066800" y="2346325"/>
          <p14:tracePt t="12215" x="1074738" y="2346325"/>
          <p14:tracePt t="12229" x="1089025" y="2346325"/>
          <p14:tracePt t="12247" x="1089025" y="2339975"/>
          <p14:tracePt t="12278" x="1096963" y="2339975"/>
          <p14:tracePt t="12302" x="1112838" y="2332038"/>
          <p14:tracePt t="12310" x="1112838" y="2324100"/>
          <p14:tracePt t="12318" x="1127125" y="2316163"/>
          <p14:tracePt t="12334" x="1127125" y="2308225"/>
          <p14:tracePt t="12346" x="1127125" y="2301875"/>
          <p14:tracePt t="12374" x="1127125" y="2293938"/>
          <p14:tracePt t="12390" x="1127125" y="2286000"/>
          <p14:tracePt t="12550" x="1135063" y="2278063"/>
          <p14:tracePt t="12574" x="1143000" y="2270125"/>
          <p14:tracePt t="12582" x="1158875" y="2270125"/>
          <p14:tracePt t="12596" x="1211263" y="2263775"/>
          <p14:tracePt t="12613" x="1333500" y="2263775"/>
          <p14:tracePt t="12613" x="1401763" y="2263775"/>
          <p14:tracePt t="12630" x="1584325" y="2263775"/>
          <p14:tracePt t="12647" x="1768475" y="2263775"/>
          <p14:tracePt t="12663" x="2003425" y="2263775"/>
          <p14:tracePt t="12680" x="2155825" y="2247900"/>
          <p14:tracePt t="12696" x="2354263" y="2247900"/>
          <p14:tracePt t="12713" x="2530475" y="2247900"/>
          <p14:tracePt t="12729" x="2651125" y="2247900"/>
          <p14:tracePt t="12746" x="2751138" y="2247900"/>
          <p14:tracePt t="12763" x="2865438" y="2247900"/>
          <p14:tracePt t="12779" x="2994025" y="2239963"/>
          <p14:tracePt t="12796" x="3140075" y="2225675"/>
          <p14:tracePt t="12796" x="3222625" y="2209800"/>
          <p14:tracePt t="12815" x="3336925" y="2193925"/>
          <p14:tracePt t="12829" x="3649663" y="2193925"/>
          <p14:tracePt t="12847" x="3802063" y="2193925"/>
          <p14:tracePt t="12864" x="3886200" y="2193925"/>
          <p14:tracePt t="12880" x="3946525" y="2193925"/>
          <p14:tracePt t="12896" x="3970338" y="2187575"/>
          <p14:tracePt t="12913" x="4000500" y="2179638"/>
          <p14:tracePt t="12930" x="4076700" y="2171700"/>
          <p14:tracePt t="12946" x="4191000" y="2163763"/>
          <p14:tracePt t="12963" x="4327525" y="2163763"/>
          <p14:tracePt t="12979" x="4403725" y="2163763"/>
          <p14:tracePt t="12996" x="4435475" y="2163763"/>
          <p14:tracePt t="13013" x="4449763" y="2163763"/>
          <p14:tracePt t="13029" x="4457700" y="2163763"/>
          <p14:tracePt t="13086" x="4473575" y="2163763"/>
          <p14:tracePt t="13622" x="4479925" y="2163763"/>
          <p14:tracePt t="13630" x="4487863" y="2171700"/>
          <p14:tracePt t="13647" x="4495800" y="2171700"/>
          <p14:tracePt t="13654" x="4511675" y="2179638"/>
          <p14:tracePt t="13663" x="4525963" y="2201863"/>
          <p14:tracePt t="13680" x="4533900" y="2217738"/>
          <p14:tracePt t="13696" x="4533900" y="2232025"/>
          <p14:tracePt t="13713" x="4533900" y="2247900"/>
          <p14:tracePt t="13729" x="4533900" y="2270125"/>
          <p14:tracePt t="13746" x="4533900" y="2293938"/>
          <p14:tracePt t="13764" x="4533900" y="2301875"/>
          <p14:tracePt t="13779" x="4533900" y="2316163"/>
          <p14:tracePt t="13797" x="4541838" y="2324100"/>
          <p14:tracePt t="13813" x="4541838" y="2332038"/>
          <p14:tracePt t="13829" x="4533900" y="2346325"/>
          <p14:tracePt t="13847" x="4495800" y="2346325"/>
          <p14:tracePt t="13863" x="4449763" y="2362200"/>
          <p14:tracePt t="13880" x="4381500" y="2362200"/>
          <p14:tracePt t="13897" x="4244975" y="2362200"/>
          <p14:tracePt t="13913" x="4098925" y="2362200"/>
          <p14:tracePt t="13930" x="3970338" y="2362200"/>
          <p14:tracePt t="13946" x="3840163" y="2362200"/>
          <p14:tracePt t="13963" x="3779838" y="2316163"/>
          <p14:tracePt t="13980" x="3679825" y="2278063"/>
          <p14:tracePt t="13996" x="3573463" y="2278063"/>
          <p14:tracePt t="14013" x="3322638" y="2278063"/>
          <p14:tracePt t="14031" x="3146425" y="2278063"/>
          <p14:tracePt t="14047" x="3017838" y="2293938"/>
          <p14:tracePt t="14064" x="2941638" y="2293938"/>
          <p14:tracePt t="14082" x="2911475" y="2293938"/>
          <p14:tracePt t="14097" x="2879725" y="2301875"/>
          <p14:tracePt t="14113" x="2849563" y="2324100"/>
          <p14:tracePt t="14130" x="2835275" y="2332038"/>
          <p14:tracePt t="14146" x="2827338" y="2362200"/>
          <p14:tracePt t="14163" x="2827338" y="2370138"/>
          <p14:tracePt t="14179" x="2827338" y="2378075"/>
          <p14:tracePt t="14198" x="2835275" y="2392363"/>
          <p14:tracePt t="14214" x="2849563" y="2392363"/>
          <p14:tracePt t="14230" x="2917825" y="2392363"/>
          <p14:tracePt t="14247" x="3040063" y="2392363"/>
          <p14:tracePt t="14264" x="3146425" y="2392363"/>
          <p14:tracePt t="14280" x="3230563" y="2392363"/>
          <p14:tracePt t="14297" x="3298825" y="2362200"/>
          <p14:tracePt t="14313" x="3314700" y="2354263"/>
          <p14:tracePt t="14330" x="3330575" y="2354263"/>
          <p14:tracePt t="14346" x="3322638" y="2354263"/>
          <p14:tracePt t="14454" x="3306763" y="2354263"/>
          <p14:tracePt t="14470" x="3306763" y="2362200"/>
          <p14:tracePt t="14479" x="3292475" y="2384425"/>
          <p14:tracePt t="14486" x="3292475" y="2400300"/>
          <p14:tracePt t="14496" x="3276600" y="2422525"/>
          <p14:tracePt t="14513" x="3276600" y="2454275"/>
          <p14:tracePt t="14530" x="3276600" y="2468563"/>
          <p14:tracePt t="14546" x="3276600" y="2476500"/>
          <p14:tracePt t="14562" x="3268663" y="2476500"/>
          <p14:tracePt t="15112" x="3260725" y="2476500"/>
          <p14:tracePt t="15118" x="3260725" y="2484438"/>
          <p14:tracePt t="15129" x="3254375" y="2484438"/>
          <p14:tracePt t="15146" x="3254375" y="2492375"/>
          <p14:tracePt t="15163" x="3254375" y="2506663"/>
          <p14:tracePt t="15180" x="3254375" y="2514600"/>
          <p14:tracePt t="15196" x="3260725" y="2536825"/>
          <p14:tracePt t="15212" x="3292475" y="2568575"/>
          <p14:tracePt t="15212" x="3306763" y="2582863"/>
          <p14:tracePt t="15230" x="3330575" y="2613025"/>
          <p14:tracePt t="15247" x="3390900" y="2667000"/>
          <p14:tracePt t="15263" x="3436938" y="2713038"/>
          <p14:tracePt t="15280" x="3543300" y="2765425"/>
          <p14:tracePt t="15297" x="3619500" y="2781300"/>
          <p14:tracePt t="15313" x="3679825" y="2797175"/>
          <p14:tracePt t="15330" x="3717925" y="2803525"/>
          <p14:tracePt t="15347" x="3756025" y="2803525"/>
          <p14:tracePt t="15363" x="3763963" y="2803525"/>
          <p14:tracePt t="15379" x="3771900" y="2803525"/>
          <p14:tracePt t="15478" x="3779838" y="2803525"/>
          <p14:tracePt t="15518" x="3771900" y="2803525"/>
          <p14:tracePt t="15934" x="3763963" y="2803525"/>
          <p14:tracePt t="16007" x="3771900" y="2803525"/>
          <p14:tracePt t="16263" x="3787775" y="2803525"/>
          <p14:tracePt t="16271" x="3794125" y="2803525"/>
          <p14:tracePt t="16281" x="3817938" y="2803525"/>
          <p14:tracePt t="16297" x="3832225" y="2803525"/>
          <p14:tracePt t="16313" x="3848100" y="2803525"/>
          <p14:tracePt t="16329" x="3870325" y="2803525"/>
          <p14:tracePt t="16346" x="3894138" y="2803525"/>
          <p14:tracePt t="16363" x="3924300" y="2803525"/>
          <p14:tracePt t="16380" x="3940175" y="2803525"/>
          <p14:tracePt t="16397" x="3946525" y="2803525"/>
          <p14:tracePt t="16412" x="3954463" y="2803525"/>
          <p14:tracePt t="16430" x="3962400" y="2803525"/>
          <p14:tracePt t="16446" x="3970338" y="2803525"/>
          <p14:tracePt t="16558" x="3978275" y="2803525"/>
          <p14:tracePt t="16566" x="3984625" y="2797175"/>
          <p14:tracePt t="16582" x="3992563" y="2797175"/>
          <p14:tracePt t="16596" x="4016375" y="2789238"/>
          <p14:tracePt t="16616" x="4054475" y="2781300"/>
          <p14:tracePt t="16630" x="4098925" y="2765425"/>
          <p14:tracePt t="16647" x="4122738" y="2751138"/>
          <p14:tracePt t="16664" x="4168775" y="2743200"/>
          <p14:tracePt t="16680" x="4221163" y="2743200"/>
          <p14:tracePt t="16697" x="4283075" y="2727325"/>
          <p14:tracePt t="16714" x="4321175" y="2713038"/>
          <p14:tracePt t="16730" x="4335463" y="2713038"/>
          <p14:tracePt t="16747" x="4351338" y="2713038"/>
          <p14:tracePt t="16763" x="4365625" y="2713038"/>
          <p14:tracePt t="16780" x="4373563" y="2713038"/>
          <p14:tracePt t="16796" x="4373563" y="2705100"/>
          <p14:tracePt t="16813" x="4389438" y="2705100"/>
          <p14:tracePt t="16813" x="4397375" y="2705100"/>
          <p14:tracePt t="16830" x="4403725" y="2705100"/>
          <p14:tracePt t="16847" x="4411663" y="2697163"/>
          <p14:tracePt t="16864" x="4419600" y="2697163"/>
          <p14:tracePt t="16879" x="4427538" y="2689225"/>
          <p14:tracePt t="16896" x="4441825" y="2689225"/>
          <p14:tracePt t="16913" x="4473575" y="2674938"/>
          <p14:tracePt t="16930" x="4503738" y="2659063"/>
          <p14:tracePt t="16946" x="4564063" y="2636838"/>
          <p14:tracePt t="16963" x="4625975" y="2613025"/>
          <p14:tracePt t="16980" x="4670425" y="2598738"/>
          <p14:tracePt t="16997" x="4732338" y="2568575"/>
          <p14:tracePt t="16997" x="4762500" y="2560638"/>
          <p14:tracePt t="17015" x="4784725" y="2560638"/>
          <p14:tracePt t="17031" x="4800600" y="2544763"/>
          <p14:tracePt t="17047" x="4816475" y="2544763"/>
          <p14:tracePt t="17063" x="4822825" y="2544763"/>
          <p14:tracePt t="17080" x="4830763" y="2544763"/>
          <p14:tracePt t="17191" x="4838700" y="2544763"/>
          <p14:tracePt t="17246" x="4846638" y="2544763"/>
          <p14:tracePt t="17583" x="4854575" y="2544763"/>
          <p14:tracePt t="17594" x="4860925" y="2544763"/>
          <p14:tracePt t="17631" x="4868863" y="2544763"/>
          <p14:tracePt t="17662" x="4876800" y="2544763"/>
          <p14:tracePt t="17678" x="4884738" y="2544763"/>
          <p14:tracePt t="17687" x="4892675" y="2544763"/>
          <p14:tracePt t="17696" x="4906963" y="2544763"/>
          <p14:tracePt t="17713" x="4914900" y="2544763"/>
          <p14:tracePt t="17729" x="4945063" y="2536825"/>
          <p14:tracePt t="17747" x="4975225" y="2522538"/>
          <p14:tracePt t="17764" x="5013325" y="2514600"/>
          <p14:tracePt t="17780" x="5051425" y="2506663"/>
          <p14:tracePt t="17780" x="5059363" y="2506663"/>
          <p14:tracePt t="17800" x="5067300" y="2506663"/>
          <p14:tracePt t="17813" x="5089525" y="2498725"/>
          <p14:tracePt t="17831" x="5097463" y="2492375"/>
          <p14:tracePt t="17894" x="5089525" y="2492375"/>
          <p14:tracePt t="18230" x="5083175" y="2492375"/>
          <p14:tracePt t="18352" x="5083175" y="2498725"/>
          <p14:tracePt t="18399" x="5083175" y="2506663"/>
          <p14:tracePt t="18407" x="5083175" y="2514600"/>
          <p14:tracePt t="18415" x="5083175" y="2522538"/>
          <p14:tracePt t="18429" x="5083175" y="2560638"/>
          <p14:tracePt t="18447" x="5105400" y="2598738"/>
          <p14:tracePt t="18464" x="5165725" y="2644775"/>
          <p14:tracePt t="18480" x="5197475" y="2735263"/>
          <p14:tracePt t="18497" x="5364163" y="2797175"/>
          <p14:tracePt t="18514" x="5448300" y="2895600"/>
          <p14:tracePt t="18530" x="5562600" y="2979738"/>
          <p14:tracePt t="18547" x="5684838" y="3025775"/>
          <p14:tracePt t="18564" x="5761038" y="3086100"/>
          <p14:tracePt t="18580" x="5867400" y="3146425"/>
          <p14:tracePt t="18597" x="6042025" y="3216275"/>
          <p14:tracePt t="18597" x="6134100" y="3230563"/>
          <p14:tracePt t="18617" x="6302375" y="3292475"/>
          <p14:tracePt t="18631" x="6515100" y="3352800"/>
          <p14:tracePt t="18647" x="6683375" y="3406775"/>
          <p14:tracePt t="18664" x="6811963" y="3467100"/>
          <p14:tracePt t="18680" x="6918325" y="3475038"/>
          <p14:tracePt t="18697" x="7048500" y="3497263"/>
          <p14:tracePt t="18714" x="7132638" y="3497263"/>
          <p14:tracePt t="18730" x="7239000" y="3497263"/>
          <p14:tracePt t="18747" x="7337425" y="3497263"/>
          <p14:tracePt t="18764" x="7413625" y="3497263"/>
          <p14:tracePt t="18780" x="7489825" y="3513138"/>
          <p14:tracePt t="18797" x="7535863" y="3527425"/>
          <p14:tracePt t="18797" x="7559675" y="3527425"/>
          <p14:tracePt t="18815" x="7627938" y="3527425"/>
          <p14:tracePt t="18830" x="7673975" y="3543300"/>
          <p14:tracePt t="18847" x="7718425" y="3559175"/>
          <p14:tracePt t="18864" x="7750175" y="3581400"/>
          <p14:tracePt t="18880" x="7802563" y="3603625"/>
          <p14:tracePt t="18897" x="7864475" y="3641725"/>
          <p14:tracePt t="18914" x="7932738" y="3673475"/>
          <p14:tracePt t="18930" x="8016875" y="3679825"/>
          <p14:tracePt t="18947" x="8199438" y="3695700"/>
          <p14:tracePt t="18964" x="8435975" y="3695700"/>
          <p14:tracePt t="18980" x="8610600" y="3687763"/>
          <p14:tracePt t="18997" x="8770938" y="3665538"/>
          <p14:tracePt t="18997" x="8839200" y="3641725"/>
          <p14:tracePt t="19015" x="8969375" y="3589338"/>
          <p14:tracePt t="19031" x="9029700" y="3535363"/>
          <p14:tracePt t="19047" x="9045575" y="3489325"/>
          <p14:tracePt t="19064" x="9067800" y="3459163"/>
          <p14:tracePt t="19080" x="9090025" y="3406775"/>
          <p14:tracePt t="19098" x="9090025" y="3360738"/>
          <p14:tracePt t="19114" x="9097963" y="3292475"/>
          <p14:tracePt t="19130" x="9105900" y="3192463"/>
          <p14:tracePt t="19147" x="9105900" y="3124200"/>
          <p14:tracePt t="19164" x="9105900" y="3048000"/>
          <p14:tracePt t="19180" x="9105900" y="2987675"/>
          <p14:tracePt t="19197" x="9097963" y="2933700"/>
          <p14:tracePt t="19197" x="9090025" y="2911475"/>
          <p14:tracePt t="19215" x="9075738" y="2879725"/>
          <p14:tracePt t="19215" x="9059863" y="2865438"/>
          <p14:tracePt t="19230" x="9021763" y="2797175"/>
          <p14:tracePt t="19247" x="8961438" y="2735263"/>
          <p14:tracePt t="19264" x="8915400" y="2674938"/>
          <p14:tracePt t="19281" x="8831263" y="2598738"/>
          <p14:tracePt t="19297" x="8747125" y="2536825"/>
          <p14:tracePt t="19314" x="8670925" y="2492375"/>
          <p14:tracePt t="19330" x="8618538" y="2460625"/>
          <p14:tracePt t="19347" x="8526463" y="2422525"/>
          <p14:tracePt t="19364" x="8442325" y="2392363"/>
          <p14:tracePt t="19381" x="8343900" y="2362200"/>
          <p14:tracePt t="19397" x="8275638" y="2332038"/>
          <p14:tracePt t="19397" x="8229600" y="2324100"/>
          <p14:tracePt t="19415" x="8137525" y="2316163"/>
          <p14:tracePt t="19431" x="8061325" y="2301875"/>
          <p14:tracePt t="19447" x="7954963" y="2293938"/>
          <p14:tracePt t="19464" x="7878763" y="2293938"/>
          <p14:tracePt t="19480" x="7794625" y="2293938"/>
          <p14:tracePt t="19497" x="7704138" y="2293938"/>
          <p14:tracePt t="19514" x="7642225" y="2293938"/>
          <p14:tracePt t="19530" x="7589838" y="2293938"/>
          <p14:tracePt t="19547" x="7513638" y="2308225"/>
          <p14:tracePt t="19564" x="7429500" y="2339975"/>
          <p14:tracePt t="19580" x="7337425" y="2378075"/>
          <p14:tracePt t="19597" x="7246938" y="2438400"/>
          <p14:tracePt t="19597" x="7200900" y="2476500"/>
          <p14:tracePt t="19616" x="7116763" y="2560638"/>
          <p14:tracePt t="19631" x="7048500" y="2667000"/>
          <p14:tracePt t="19647" x="6988175" y="2797175"/>
          <p14:tracePt t="19664" x="6950075" y="2917825"/>
          <p14:tracePt t="19680" x="6926263" y="3078163"/>
          <p14:tracePt t="19697" x="6904038" y="3208338"/>
          <p14:tracePt t="19714" x="6873875" y="3344863"/>
          <p14:tracePt t="19730" x="6865938" y="3436938"/>
          <p14:tracePt t="19747" x="6850063" y="3543300"/>
          <p14:tracePt t="19764" x="6842125" y="3657600"/>
          <p14:tracePt t="19780" x="6827838" y="3771900"/>
          <p14:tracePt t="19797" x="6811963" y="3870325"/>
          <p14:tracePt t="19797" x="6804025" y="3924300"/>
          <p14:tracePt t="19815" x="6804025" y="3984625"/>
          <p14:tracePt t="19815" x="6804025" y="4022725"/>
          <p14:tracePt t="19830" x="6804025" y="4122738"/>
          <p14:tracePt t="19847" x="6804025" y="4198938"/>
          <p14:tracePt t="19864" x="6819900" y="4283075"/>
          <p14:tracePt t="19880" x="6835775" y="4343400"/>
          <p14:tracePt t="19897" x="6873875" y="4419600"/>
          <p14:tracePt t="19914" x="6934200" y="4525963"/>
          <p14:tracePt t="19930" x="6994525" y="4618038"/>
          <p14:tracePt t="19947" x="7086600" y="4702175"/>
          <p14:tracePt t="19964" x="7170738" y="4778375"/>
          <p14:tracePt t="19980" x="7299325" y="4868863"/>
          <p14:tracePt t="19980" x="7353300" y="4914900"/>
          <p14:tracePt t="19999" x="7429500" y="4945063"/>
          <p14:tracePt t="20013" x="7566025" y="5021263"/>
          <p14:tracePt t="20032" x="7635875" y="5067300"/>
          <p14:tracePt t="20047" x="7742238" y="5083175"/>
          <p14:tracePt t="20064" x="7894638" y="5083175"/>
          <p14:tracePt t="20081" x="8054975" y="5051425"/>
          <p14:tracePt t="20097" x="8207375" y="4991100"/>
          <p14:tracePt t="20114" x="8335963" y="4899025"/>
          <p14:tracePt t="20131" x="8450263" y="4800600"/>
          <p14:tracePt t="20147" x="8542338" y="4702175"/>
          <p14:tracePt t="20164" x="8572500" y="4579938"/>
          <p14:tracePt t="20180" x="8572500" y="4473575"/>
          <p14:tracePt t="20197" x="8572500" y="4359275"/>
          <p14:tracePt t="20197" x="8534400" y="4283075"/>
          <p14:tracePt t="20215" x="8428038" y="4160838"/>
          <p14:tracePt t="20230" x="8328025" y="4054475"/>
          <p14:tracePt t="20247" x="8221663" y="3978275"/>
          <p14:tracePt t="20264" x="8107363" y="3878263"/>
          <p14:tracePt t="20280" x="7993063" y="3771900"/>
          <p14:tracePt t="20297" x="7794625" y="3665538"/>
          <p14:tracePt t="20314" x="7658100" y="3581400"/>
          <p14:tracePt t="20330" x="7483475" y="3497263"/>
          <p14:tracePt t="20347" x="7307263" y="3429000"/>
          <p14:tracePt t="20364" x="7124700" y="3352800"/>
          <p14:tracePt t="20380" x="6888163" y="3222625"/>
          <p14:tracePt t="20397" x="6781800" y="3078163"/>
          <p14:tracePt t="20397" x="6637338" y="2994025"/>
          <p14:tracePt t="20415" x="6461125" y="2895600"/>
          <p14:tracePt t="20431" x="6346825" y="2819400"/>
          <p14:tracePt t="20447" x="6248400" y="2751138"/>
          <p14:tracePt t="20464" x="6210300" y="2720975"/>
          <p14:tracePt t="20480" x="6180138" y="2682875"/>
          <p14:tracePt t="20497" x="6164263" y="2651125"/>
          <p14:tracePt t="20514" x="6142038" y="2620963"/>
          <p14:tracePt t="20530" x="6118225" y="2598738"/>
          <p14:tracePt t="20547" x="6088063" y="2544763"/>
          <p14:tracePt t="20564" x="6065838" y="2514600"/>
          <p14:tracePt t="20580" x="6057900" y="2484438"/>
          <p14:tracePt t="20580" x="6049963" y="2454275"/>
          <p14:tracePt t="20600" x="6049963" y="2430463"/>
          <p14:tracePt t="20613" x="6049963" y="2308225"/>
          <p14:tracePt t="20631" x="6049963" y="2201863"/>
          <p14:tracePt t="20648" x="6049963" y="2103438"/>
          <p14:tracePt t="20664" x="6035675" y="1997075"/>
          <p14:tracePt t="20681" x="5981700" y="1912938"/>
          <p14:tracePt t="20697" x="5951538" y="1851025"/>
          <p14:tracePt t="20714" x="5921375" y="1812925"/>
          <p14:tracePt t="20730" x="5883275" y="1760538"/>
          <p14:tracePt t="20747" x="5851525" y="1730375"/>
          <p14:tracePt t="20763" x="5807075" y="1676400"/>
          <p14:tracePt t="20781" x="5753100" y="1600200"/>
          <p14:tracePt t="20797" x="5692775" y="1516063"/>
          <p14:tracePt t="20797" x="5668963" y="1485900"/>
          <p14:tracePt t="20816" x="5630863" y="1431925"/>
          <p14:tracePt t="20832" x="5592763" y="1379538"/>
          <p14:tracePt t="20847" x="5562600" y="1341438"/>
          <p14:tracePt t="20864" x="5540375" y="1317625"/>
          <p14:tracePt t="20880" x="5502275" y="1279525"/>
          <p14:tracePt t="20897" x="5470525" y="1235075"/>
          <p14:tracePt t="20914" x="5432425" y="1219200"/>
          <p14:tracePt t="20930" x="5394325" y="1196975"/>
          <p14:tracePt t="20947" x="5364163" y="1181100"/>
          <p14:tracePt t="20964" x="5326063" y="1165225"/>
          <p14:tracePt t="20980" x="5295900" y="1165225"/>
          <p14:tracePt t="20997" x="5235575" y="1143000"/>
          <p14:tracePt t="20997" x="5219700" y="1135063"/>
          <p14:tracePt t="21015" x="5181600" y="1120775"/>
          <p14:tracePt t="21031" x="5121275" y="1112838"/>
          <p14:tracePt t="21047" x="5089525" y="1112838"/>
          <p14:tracePt t="21064" x="5037138" y="1112838"/>
          <p14:tracePt t="21080" x="5006975" y="1127125"/>
          <p14:tracePt t="21098" x="4968875" y="1150938"/>
          <p14:tracePt t="21114" x="4906963" y="1189038"/>
          <p14:tracePt t="21130" x="4854575" y="1211263"/>
          <p14:tracePt t="21147" x="4816475" y="1241425"/>
          <p14:tracePt t="21164" x="4770438" y="1265238"/>
          <p14:tracePt t="21180" x="4686300" y="1311275"/>
          <p14:tracePt t="21197" x="4648200" y="1317625"/>
          <p14:tracePt t="21197" x="4640263" y="1341438"/>
          <p14:tracePt t="21215" x="4618038" y="1341438"/>
          <p14:tracePt t="21231" x="4602163" y="1355725"/>
          <p14:tracePt t="21248" x="4594225" y="1363663"/>
          <p14:tracePt t="21270" x="4587875" y="1371600"/>
          <p14:tracePt t="21280" x="4564063" y="1393825"/>
          <p14:tracePt t="21297" x="4541838" y="1425575"/>
          <p14:tracePt t="21314" x="4518025" y="1455738"/>
          <p14:tracePt t="21330" x="4495800" y="1493838"/>
          <p14:tracePt t="21347" x="4457700" y="1531938"/>
          <p14:tracePt t="21364" x="4449763" y="1554163"/>
          <p14:tracePt t="21380" x="4427538" y="1584325"/>
          <p14:tracePt t="21397" x="4427538" y="1616075"/>
          <p14:tracePt t="21397" x="4427538" y="1638300"/>
          <p14:tracePt t="21415" x="4427538" y="1676400"/>
          <p14:tracePt t="21431" x="4427538" y="1714500"/>
          <p14:tracePt t="21447" x="4419600" y="1752600"/>
          <p14:tracePt t="21464" x="4403725" y="1798638"/>
          <p14:tracePt t="21480" x="4403725" y="1844675"/>
          <p14:tracePt t="21497" x="4403725" y="1905000"/>
          <p14:tracePt t="21514" x="4411663" y="1943100"/>
          <p14:tracePt t="21531" x="4427538" y="2003425"/>
          <p14:tracePt t="21547" x="4441825" y="2065338"/>
          <p14:tracePt t="21564" x="4473575" y="2141538"/>
          <p14:tracePt t="21580" x="4525963" y="2232025"/>
          <p14:tracePt t="21580" x="4564063" y="2293938"/>
          <p14:tracePt t="21599" x="4594225" y="2316163"/>
          <p14:tracePt t="21599" x="4625975" y="2378075"/>
          <p14:tracePt t="21616" x="4708525" y="2460625"/>
          <p14:tracePt t="21631" x="4754563" y="2522538"/>
          <p14:tracePt t="21647" x="4800600" y="2560638"/>
          <p14:tracePt t="21664" x="4830763" y="2568575"/>
          <p14:tracePt t="21680" x="4854575" y="2574925"/>
          <p14:tracePt t="21697" x="4914900" y="2574925"/>
          <p14:tracePt t="21714" x="5021263" y="2574925"/>
          <p14:tracePt t="21730" x="5135563" y="2574925"/>
          <p14:tracePt t="21747" x="5211763" y="2560638"/>
          <p14:tracePt t="21764" x="5287963" y="2536825"/>
          <p14:tracePt t="21780" x="5356225" y="2498725"/>
          <p14:tracePt t="21797" x="5426075" y="2430463"/>
          <p14:tracePt t="21815" x="5456238" y="2392363"/>
          <p14:tracePt t="21831" x="5478463" y="2324100"/>
          <p14:tracePt t="21847" x="5494338" y="2270125"/>
          <p14:tracePt t="21864" x="5516563" y="2217738"/>
          <p14:tracePt t="21880" x="5524500" y="2171700"/>
          <p14:tracePt t="21897" x="5554663" y="2095500"/>
          <p14:tracePt t="21914" x="5562600" y="2049463"/>
          <p14:tracePt t="21930" x="5578475" y="1989138"/>
          <p14:tracePt t="21947" x="5578475" y="1943100"/>
          <p14:tracePt t="21964" x="5578475" y="1897063"/>
          <p14:tracePt t="21980" x="5578475" y="1851025"/>
          <p14:tracePt t="21997" x="5578475" y="1812925"/>
          <p14:tracePt t="21997" x="5578475" y="1790700"/>
          <p14:tracePt t="22015" x="5570538" y="1760538"/>
          <p14:tracePt t="22031" x="5540375" y="1706563"/>
          <p14:tracePt t="22048" x="5508625" y="1668463"/>
          <p14:tracePt t="22064" x="5464175" y="1622425"/>
          <p14:tracePt t="22080" x="5432425" y="1592263"/>
          <p14:tracePt t="22097" x="5387975" y="1562100"/>
          <p14:tracePt t="22114" x="5334000" y="1531938"/>
          <p14:tracePt t="22131" x="5318125" y="1501775"/>
          <p14:tracePt t="22147" x="5295900" y="1493838"/>
          <p14:tracePt t="22164" x="5257800" y="1477963"/>
          <p14:tracePt t="22180" x="5227638" y="1477963"/>
          <p14:tracePt t="22180" x="5197475" y="1463675"/>
          <p14:tracePt t="22199" x="5165725" y="1463675"/>
          <p14:tracePt t="22214" x="5097463" y="1455738"/>
          <p14:tracePt t="22231" x="5051425" y="1455738"/>
          <p14:tracePt t="22247" x="4983163" y="1455738"/>
          <p14:tracePt t="22264" x="4922838" y="1455738"/>
          <p14:tracePt t="22281" x="4892675" y="1463675"/>
          <p14:tracePt t="22297" x="4830763" y="1501775"/>
          <p14:tracePt t="22314" x="4784725" y="1524000"/>
          <p14:tracePt t="22331" x="4740275" y="1554163"/>
          <p14:tracePt t="22347" x="4702175" y="1577975"/>
          <p14:tracePt t="22364" x="4670425" y="1608138"/>
          <p14:tracePt t="22381" x="4648200" y="1638300"/>
          <p14:tracePt t="22397" x="4610100" y="1698625"/>
          <p14:tracePt t="22397" x="4610100" y="1714500"/>
          <p14:tracePt t="22415" x="4579938" y="1760538"/>
          <p14:tracePt t="22431" x="4556125" y="1806575"/>
          <p14:tracePt t="22447" x="4549775" y="1828800"/>
          <p14:tracePt t="22464" x="4541838" y="1882775"/>
          <p14:tracePt t="22480" x="4541838" y="1958975"/>
          <p14:tracePt t="22497" x="4541838" y="2019300"/>
          <p14:tracePt t="22514" x="4564063" y="2111375"/>
          <p14:tracePt t="22530" x="4594225" y="2187575"/>
          <p14:tracePt t="22547" x="4625975" y="2239963"/>
          <p14:tracePt t="22564" x="4678363" y="2301875"/>
          <p14:tracePt t="22580" x="4732338" y="2354263"/>
          <p14:tracePt t="22597" x="4816475" y="2438400"/>
          <p14:tracePt t="22616" x="4899025" y="2522538"/>
          <p14:tracePt t="22631" x="4953000" y="2590800"/>
          <p14:tracePt t="22647" x="5051425" y="2628900"/>
          <p14:tracePt t="22664" x="5127625" y="2651125"/>
          <p14:tracePt t="22680" x="5227638" y="2667000"/>
          <p14:tracePt t="22697" x="5318125" y="2667000"/>
          <p14:tracePt t="22714" x="5432425" y="2667000"/>
          <p14:tracePt t="22730" x="5508625" y="2644775"/>
          <p14:tracePt t="22747" x="5578475" y="2620963"/>
          <p14:tracePt t="22764" x="5630863" y="2568575"/>
          <p14:tracePt t="22780" x="5668963" y="2522538"/>
          <p14:tracePt t="22780" x="5684838" y="2492375"/>
          <p14:tracePt t="22798" x="5699125" y="2438400"/>
          <p14:tracePt t="22813" x="5699125" y="2346325"/>
          <p14:tracePt t="22831" x="5699125" y="2301875"/>
          <p14:tracePt t="22848" x="5699125" y="2247900"/>
          <p14:tracePt t="22864" x="5692775" y="2209800"/>
          <p14:tracePt t="22880" x="5668963" y="2163763"/>
          <p14:tracePt t="22897" x="5638800" y="2111375"/>
          <p14:tracePt t="22914" x="5608638" y="2035175"/>
          <p14:tracePt t="22930" x="5570538" y="1965325"/>
          <p14:tracePt t="22947" x="5546725" y="1920875"/>
          <p14:tracePt t="22964" x="5516563" y="1858963"/>
          <p14:tracePt t="22980" x="5486400" y="1798638"/>
          <p14:tracePt t="22997" x="5464175" y="1752600"/>
          <p14:tracePt t="22997" x="5448300" y="1722438"/>
          <p14:tracePt t="23015" x="5410200" y="1668463"/>
          <p14:tracePt t="23032" x="5387975" y="1638300"/>
          <p14:tracePt t="23047" x="5356225" y="1592263"/>
          <p14:tracePt t="23064" x="5326063" y="1562100"/>
          <p14:tracePt t="23081" x="5287963" y="1524000"/>
          <p14:tracePt t="23098" x="5241925" y="1501775"/>
          <p14:tracePt t="23114" x="5219700" y="1485900"/>
          <p14:tracePt t="23131" x="5189538" y="1470025"/>
          <p14:tracePt t="23147" x="5127625" y="1463675"/>
          <p14:tracePt t="23164" x="5067300" y="1463675"/>
          <p14:tracePt t="23180" x="4960938" y="1463675"/>
          <p14:tracePt t="23197" x="4899025" y="1477963"/>
          <p14:tracePt t="23197" x="4846638" y="1493838"/>
          <p14:tracePt t="23215" x="4746625" y="1531938"/>
          <p14:tracePt t="23231" x="4670425" y="1570038"/>
          <p14:tracePt t="23247" x="4602163" y="1638300"/>
          <p14:tracePt t="23265" x="4518025" y="1752600"/>
          <p14:tracePt t="23280" x="4427538" y="1874838"/>
          <p14:tracePt t="23297" x="4335463" y="2035175"/>
          <p14:tracePt t="23315" x="4259263" y="2179638"/>
          <p14:tracePt t="23331" x="4152900" y="2362200"/>
          <p14:tracePt t="23347" x="4060825" y="2536825"/>
          <p14:tracePt t="23364" x="3962400" y="2674938"/>
          <p14:tracePt t="23380" x="3840163" y="2841625"/>
          <p14:tracePt t="23397" x="3741738" y="2994025"/>
          <p14:tracePt t="23397" x="3679825" y="3101975"/>
          <p14:tracePt t="23415" x="3521075" y="3475038"/>
          <p14:tracePt t="23431" x="3444875" y="3856038"/>
          <p14:tracePt t="23447" x="3368675" y="4144963"/>
          <p14:tracePt t="23464" x="3314700" y="4389438"/>
          <p14:tracePt t="23480" x="3238500" y="4618038"/>
          <p14:tracePt t="23497" x="3208338" y="4762500"/>
          <p14:tracePt t="23514" x="3184525" y="4868863"/>
          <p14:tracePt t="23531" x="3140075" y="4960938"/>
          <p14:tracePt t="23547" x="3124200" y="4999038"/>
          <p14:tracePt t="23564" x="3101975" y="5029200"/>
          <p14:tracePt t="23581" x="3063875" y="5067300"/>
          <p14:tracePt t="23581" x="3055938" y="5089525"/>
          <p14:tracePt t="23599" x="3025775" y="5113338"/>
          <p14:tracePt t="23613" x="2971800" y="5159375"/>
          <p14:tracePt t="23633" x="2911475" y="5189538"/>
          <p14:tracePt t="23648" x="2827338" y="5235575"/>
          <p14:tracePt t="23664" x="2713038" y="5265738"/>
          <p14:tracePt t="23681" x="2606675" y="5303838"/>
          <p14:tracePt t="23697" x="2454275" y="5318125"/>
          <p14:tracePt t="23714" x="2293938" y="5341938"/>
          <p14:tracePt t="23730" x="2163763" y="5372100"/>
          <p14:tracePt t="23747" x="1997075" y="5418138"/>
          <p14:tracePt t="23764" x="1851025" y="5456238"/>
          <p14:tracePt t="23781" x="1722438" y="5502275"/>
          <p14:tracePt t="23798" x="1531938" y="5554663"/>
          <p14:tracePt t="23798" x="1393825" y="5600700"/>
          <p14:tracePt t="23815" x="1211263" y="5699125"/>
          <p14:tracePt t="23831" x="1074738" y="5775325"/>
          <p14:tracePt t="23847" x="952500" y="5837238"/>
          <p14:tracePt t="23864" x="892175" y="5883275"/>
          <p14:tracePt t="23881" x="846138" y="5935663"/>
          <p14:tracePt t="23897" x="808038" y="5981700"/>
          <p14:tracePt t="23914" x="777875" y="6035675"/>
          <p14:tracePt t="23931" x="777875" y="6096000"/>
          <p14:tracePt t="23947" x="808038" y="6164263"/>
          <p14:tracePt t="23964" x="930275" y="6256338"/>
          <p14:tracePt t="23981" x="1120775" y="6332538"/>
          <p14:tracePt t="23997" x="1516063" y="6340475"/>
          <p14:tracePt t="24015" x="1973263" y="6340475"/>
          <p14:tracePt t="24031" x="2286000" y="6202363"/>
          <p14:tracePt t="24048" x="2316163" y="6164263"/>
          <p14:tracePt t="24064" x="2346325" y="6149975"/>
          <p14:tracePt t="24080" x="2354263" y="6142038"/>
          <p14:tracePt t="24215" x="2354263" y="6126163"/>
          <p14:tracePt t="24222" x="2354263" y="6118225"/>
          <p14:tracePt t="24231" x="2354263" y="6111875"/>
          <p14:tracePt t="24248" x="2354263" y="6096000"/>
          <p14:tracePt t="24263" x="2346325" y="6096000"/>
          <p14:tracePt t="24280" x="2324100" y="6096000"/>
          <p14:tracePt t="24298" x="2324100" y="6080125"/>
          <p14:tracePt t="24343" x="2324100" y="6065838"/>
          <p14:tracePt t="24350" x="2332038" y="6042025"/>
          <p14:tracePt t="24363" x="2354263" y="6019800"/>
          <p14:tracePt t="24380" x="2362200" y="6019800"/>
          <p14:tracePt t="63277" x="2332038" y="6011863"/>
          <p14:tracePt t="63848" x="2308225" y="6003925"/>
          <p14:tracePt t="63856" x="2278063" y="5989638"/>
          <p14:tracePt t="63867" x="2133600" y="5989638"/>
          <p14:tracePt t="63884" x="1943100" y="5989638"/>
          <p14:tracePt t="63901" x="1790700" y="5989638"/>
          <p14:tracePt t="63917" x="1630363" y="6049963"/>
          <p14:tracePt t="63934" x="1463675" y="6142038"/>
          <p14:tracePt t="63951" x="1303338" y="6256338"/>
          <p14:tracePt t="63951" x="1249363" y="6324600"/>
          <p14:tracePt t="63968" x="1096963" y="6408738"/>
          <p14:tracePt t="63985" x="982663" y="6477000"/>
          <p14:tracePt t="64003" x="898525" y="6515100"/>
          <p14:tracePt t="64019" x="860425" y="6537325"/>
          <p14:tracePt t="64034" x="830263" y="6545263"/>
          <p14:tracePt t="64050" x="822325" y="6545263"/>
          <p14:tracePt t="64067" x="815975" y="6545263"/>
          <p14:tracePt t="64083" x="808038" y="6545263"/>
          <p14:tracePt t="64100" x="792163" y="6545263"/>
          <p14:tracePt t="64117" x="754063" y="6545263"/>
          <p14:tracePt t="64134" x="731838" y="6530975"/>
          <p14:tracePt t="64150" x="685800" y="6499225"/>
          <p14:tracePt t="64150" x="669925" y="6469063"/>
          <p14:tracePt t="64168" x="639763" y="6438900"/>
          <p14:tracePt t="64185" x="601663" y="6430963"/>
          <p14:tracePt t="64201" x="587375" y="6423025"/>
          <p14:tracePt t="64217" x="563563" y="6400800"/>
          <p14:tracePt t="64235" x="549275" y="6378575"/>
          <p14:tracePt t="64251" x="549275" y="6354763"/>
          <p14:tracePt t="64267" x="525463" y="6332538"/>
          <p14:tracePt t="64285" x="525463" y="6324600"/>
          <p14:tracePt t="64300" x="503238" y="6302375"/>
          <p14:tracePt t="64317" x="441325" y="6302375"/>
          <p14:tracePt t="64335" x="403225" y="6302375"/>
          <p14:tracePt t="64351" x="358775" y="6302375"/>
          <p14:tracePt t="64351" x="327025" y="6302375"/>
          <p14:tracePt t="64368" x="250825" y="6346825"/>
          <p14:tracePt t="64385" x="190500" y="6392863"/>
          <p14:tracePt t="64401" x="130175" y="6477000"/>
          <p14:tracePt t="64417" x="68263" y="6569075"/>
          <p14:tracePt t="64918" x="46038" y="6583363"/>
          <p14:tracePt t="75097" x="541338" y="6461125"/>
          <p14:tracePt t="75104" x="555625" y="6346825"/>
          <p14:tracePt t="75118" x="609600" y="6049963"/>
          <p14:tracePt t="75118" x="609600" y="5883275"/>
          <p14:tracePt t="75138" x="609600" y="5761038"/>
          <p14:tracePt t="75151" x="647700" y="5326063"/>
          <p14:tracePt t="75169" x="693738" y="5045075"/>
          <p14:tracePt t="75185" x="762000" y="4724400"/>
          <p14:tracePt t="75202" x="777875" y="4487863"/>
          <p14:tracePt t="75219" x="784225" y="4275138"/>
          <p14:tracePt t="75236" x="784225" y="4106863"/>
          <p14:tracePt t="75252" x="784225" y="3940175"/>
          <p14:tracePt t="75268" x="777875" y="3810000"/>
          <p14:tracePt t="75285" x="746125" y="3717925"/>
          <p14:tracePt t="75302" x="739775" y="3657600"/>
          <p14:tracePt t="75318" x="739775" y="3635375"/>
          <p14:tracePt t="75318" x="731838" y="3635375"/>
          <p14:tracePt t="75337" x="731838" y="3627438"/>
          <p14:tracePt t="75352" x="731838" y="3619500"/>
          <p14:tracePt t="75400" x="731838" y="3611563"/>
          <p14:tracePt t="75408" x="731838" y="3603625"/>
          <p14:tracePt t="75418" x="731838" y="3597275"/>
          <p14:tracePt t="75434" x="723900" y="3581400"/>
          <p14:tracePt t="75451" x="715963" y="3581400"/>
          <p14:tracePt t="75468" x="715963" y="3573463"/>
          <p14:tracePt t="75488" x="715963" y="3565525"/>
          <p14:tracePt t="75501" x="731838" y="3535363"/>
          <p14:tracePt t="75519" x="830263" y="3459163"/>
          <p14:tracePt t="75535" x="1036638" y="3322638"/>
          <p14:tracePt t="75535" x="1135063" y="3254375"/>
          <p14:tracePt t="75553" x="1311275" y="3140075"/>
          <p14:tracePt t="75569" x="1455738" y="3025775"/>
          <p14:tracePt t="75585" x="1584325" y="2925763"/>
          <p14:tracePt t="75602" x="1668463" y="2873375"/>
          <p14:tracePt t="75618" x="1714500" y="2819400"/>
          <p14:tracePt t="75637" x="1744663" y="2811463"/>
          <p14:tracePt t="75652" x="1782763" y="2789238"/>
          <p14:tracePt t="75668" x="1836738" y="2789238"/>
          <p14:tracePt t="75685" x="1897063" y="2789238"/>
          <p14:tracePt t="75702" x="1981200" y="2789238"/>
          <p14:tracePt t="75719" x="2095500" y="2797175"/>
          <p14:tracePt t="75735" x="2179638" y="2811463"/>
          <p14:tracePt t="75735" x="2201863" y="2811463"/>
          <p14:tracePt t="75753" x="2255838" y="2841625"/>
          <p14:tracePt t="75769" x="2308225" y="2849563"/>
          <p14:tracePt t="75785" x="2354263" y="2849563"/>
          <p14:tracePt t="75802" x="2392363" y="2849563"/>
          <p14:tracePt t="75818" x="2400300" y="2849563"/>
          <p14:tracePt t="75834" x="2422525" y="2849563"/>
          <p14:tracePt t="75851" x="2476500" y="2849563"/>
          <p14:tracePt t="75868" x="2582863" y="2849563"/>
          <p14:tracePt t="75885" x="2727325" y="2849563"/>
          <p14:tracePt t="75902" x="2849563" y="2849563"/>
          <p14:tracePt t="75919" x="3001963" y="2849563"/>
          <p14:tracePt t="75919" x="3094038" y="2865438"/>
          <p14:tracePt t="75936" x="3170238" y="2879725"/>
          <p14:tracePt t="75952" x="3336925" y="2925763"/>
          <p14:tracePt t="75969" x="3513138" y="2955925"/>
          <p14:tracePt t="75985" x="3665538" y="3001963"/>
          <p14:tracePt t="76002" x="3886200" y="3025775"/>
          <p14:tracePt t="76019" x="4198938" y="3025775"/>
          <p14:tracePt t="76035" x="4572000" y="3025775"/>
          <p14:tracePt t="76052" x="4892675" y="3025775"/>
          <p14:tracePt t="76069" x="5181600" y="3025775"/>
          <p14:tracePt t="76085" x="5470525" y="3025775"/>
          <p14:tracePt t="76102" x="5768975" y="3025775"/>
          <p14:tracePt t="76118" x="6065838" y="2971800"/>
          <p14:tracePt t="76118" x="6278563" y="2971800"/>
          <p14:tracePt t="76137" x="6392863" y="2955925"/>
          <p14:tracePt t="76151" x="6591300" y="2917825"/>
          <p14:tracePt t="76169" x="6697663" y="2887663"/>
          <p14:tracePt t="76185" x="6797675" y="2857500"/>
          <p14:tracePt t="76202" x="6911975" y="2819400"/>
          <p14:tracePt t="76218" x="7040563" y="2765425"/>
          <p14:tracePt t="76235" x="7132638" y="2727325"/>
          <p14:tracePt t="76252" x="7223125" y="2682875"/>
          <p14:tracePt t="76268" x="7246938" y="2651125"/>
          <p14:tracePt t="76285" x="7269163" y="2620963"/>
          <p14:tracePt t="76302" x="7269163" y="2606675"/>
          <p14:tracePt t="76318" x="7269163" y="2582863"/>
          <p14:tracePt t="76318" x="7269163" y="2560638"/>
          <p14:tracePt t="76336" x="7269163" y="2552700"/>
          <p14:tracePt t="76351" x="7231063" y="2498725"/>
          <p14:tracePt t="76369" x="7154863" y="2454275"/>
          <p14:tracePt t="76386" x="7026275" y="2416175"/>
          <p14:tracePt t="76402" x="6873875" y="2392363"/>
          <p14:tracePt t="76419" x="6683375" y="2384425"/>
          <p14:tracePt t="76435" x="6469063" y="2378075"/>
          <p14:tracePt t="76452" x="6286500" y="2378075"/>
          <p14:tracePt t="76469" x="6126163" y="2378075"/>
          <p14:tracePt t="76486" x="6027738" y="2378075"/>
          <p14:tracePt t="76502" x="5927725" y="2378075"/>
          <p14:tracePt t="76502" x="5913438" y="2378075"/>
          <p14:tracePt t="76521" x="5883275" y="2378075"/>
          <p14:tracePt t="76535" x="5837238" y="2378075"/>
          <p14:tracePt t="76535" x="5807075" y="2378075"/>
          <p14:tracePt t="76553" x="5722938" y="2378075"/>
          <p14:tracePt t="76569" x="5622925" y="2378075"/>
          <p14:tracePt t="76586" x="5502275" y="2378075"/>
          <p14:tracePt t="76602" x="5349875" y="2378075"/>
          <p14:tracePt t="76618" x="5173663" y="2378075"/>
          <p14:tracePt t="76637" x="4991100" y="2408238"/>
          <p14:tracePt t="76652" x="4846638" y="2430463"/>
          <p14:tracePt t="76668" x="4754563" y="2446338"/>
          <p14:tracePt t="76686" x="4670425" y="2454275"/>
          <p14:tracePt t="76702" x="4525963" y="2454275"/>
          <p14:tracePt t="76719" x="4381500" y="2454275"/>
          <p14:tracePt t="76719" x="4305300" y="2454275"/>
          <p14:tracePt t="76736" x="4213225" y="2454275"/>
          <p14:tracePt t="76752" x="3962400" y="2454275"/>
          <p14:tracePt t="76769" x="3825875" y="2454275"/>
          <p14:tracePt t="76786" x="3657600" y="2454275"/>
          <p14:tracePt t="76802" x="3390900" y="2454275"/>
          <p14:tracePt t="76819" x="2911475" y="2454275"/>
          <p14:tracePt t="76836" x="2378075" y="2454275"/>
          <p14:tracePt t="76852" x="1714500" y="2454275"/>
          <p14:tracePt t="76868" x="1317625" y="2454275"/>
          <p14:tracePt t="76886" x="1196975" y="2454275"/>
          <p14:tracePt t="76902" x="1189038" y="2454275"/>
          <p14:tracePt t="77001" x="1181100" y="2454275"/>
          <p14:tracePt t="77016" x="1181100" y="2460625"/>
          <p14:tracePt t="77024" x="1173163" y="2460625"/>
          <p14:tracePt t="77035" x="1173163" y="2468563"/>
          <p14:tracePt t="77051" x="1158875" y="2476500"/>
          <p14:tracePt t="77068" x="1143000" y="2476500"/>
          <p14:tracePt t="77085" x="1127125" y="2492375"/>
          <p14:tracePt t="77101" x="1112838" y="2492375"/>
          <p14:tracePt t="77118" x="1104900" y="2498725"/>
          <p14:tracePt t="77134" x="1096963" y="2536825"/>
          <p14:tracePt t="77134" x="1096963" y="2552700"/>
          <p14:tracePt t="77153" x="1096963" y="2598738"/>
          <p14:tracePt t="77169" x="1096963" y="2636838"/>
          <p14:tracePt t="77186" x="1120775" y="2689225"/>
          <p14:tracePt t="77202" x="1150938" y="2727325"/>
          <p14:tracePt t="77219" x="1257300" y="2759075"/>
          <p14:tracePt t="77236" x="1379538" y="2759075"/>
          <p14:tracePt t="77252" x="1508125" y="2759075"/>
          <p14:tracePt t="77269" x="1570038" y="2759075"/>
          <p14:tracePt t="77285" x="1646238" y="2759075"/>
          <p14:tracePt t="77302" x="1760538" y="2759075"/>
          <p14:tracePt t="77319" x="1874838" y="2759075"/>
          <p14:tracePt t="77319" x="1920875" y="2759075"/>
          <p14:tracePt t="77336" x="1997075" y="2759075"/>
          <p14:tracePt t="77352" x="2187575" y="2759075"/>
          <p14:tracePt t="77369" x="2332038" y="2759075"/>
          <p14:tracePt t="77385" x="2492375" y="2759075"/>
          <p14:tracePt t="77402" x="2682875" y="2759075"/>
          <p14:tracePt t="77419" x="2873375" y="2759075"/>
          <p14:tracePt t="77435" x="3055938" y="2759075"/>
          <p14:tracePt t="77453" x="3268663" y="2765425"/>
          <p14:tracePt t="77470" x="3459163" y="2811463"/>
          <p14:tracePt t="77485" x="3657600" y="2879725"/>
          <p14:tracePt t="77502" x="3856038" y="2933700"/>
          <p14:tracePt t="77519" x="4381500" y="3048000"/>
          <p14:tracePt t="77519" x="4579938" y="3070225"/>
          <p14:tracePt t="77537" x="4838700" y="3116263"/>
          <p14:tracePt t="77551" x="5295900" y="3132138"/>
          <p14:tracePt t="77569" x="5494338" y="3132138"/>
          <p14:tracePt t="77585" x="5608638" y="3132138"/>
          <p14:tracePt t="77602" x="5668963" y="3132138"/>
          <p14:tracePt t="77619" x="5692775" y="3132138"/>
          <p14:tracePt t="77635" x="5699125" y="3132138"/>
          <p14:tracePt t="77651" x="5707063" y="3132138"/>
          <p14:tracePt t="77672" x="5707063" y="3124200"/>
          <p14:tracePt t="77685" x="5715000" y="3124200"/>
          <p14:tracePt t="77702" x="5722938" y="3101975"/>
          <p14:tracePt t="77719" x="5722938" y="3078163"/>
          <p14:tracePt t="77735" x="5753100" y="3048000"/>
          <p14:tracePt t="77753" x="5783263" y="2994025"/>
          <p14:tracePt t="77769" x="5837238" y="2933700"/>
          <p14:tracePt t="77787" x="5897563" y="2841625"/>
          <p14:tracePt t="77803" x="5951538" y="2743200"/>
          <p14:tracePt t="77819" x="5965825" y="2659063"/>
          <p14:tracePt t="77836" x="5973763" y="2598738"/>
          <p14:tracePt t="77852" x="5943600" y="2544763"/>
          <p14:tracePt t="77868" x="5829300" y="2492375"/>
          <p14:tracePt t="77886" x="5668963" y="2446338"/>
          <p14:tracePt t="77902" x="5440363" y="2430463"/>
          <p14:tracePt t="77919" x="5151438" y="2430463"/>
          <p14:tracePt t="77919" x="4960938" y="2430463"/>
          <p14:tracePt t="77937" x="4778375" y="2430463"/>
          <p14:tracePt t="77951" x="4144963" y="2522538"/>
          <p14:tracePt t="77969" x="3810000" y="2552700"/>
          <p14:tracePt t="77986" x="3551238" y="2590800"/>
          <p14:tracePt t="78002" x="3398838" y="2628900"/>
          <p14:tracePt t="78019" x="3306763" y="2651125"/>
          <p14:tracePt t="78036" x="3268663" y="2674938"/>
          <p14:tracePt t="78052" x="3216275" y="2682875"/>
          <p14:tracePt t="78068" x="3192463" y="2689225"/>
          <p14:tracePt t="78086" x="3178175" y="2697163"/>
          <p14:tracePt t="78102" x="3162300" y="2697163"/>
          <p14:tracePt t="78118" x="3192463" y="2697163"/>
          <p14:tracePt t="78201" x="3208338" y="2697163"/>
          <p14:tracePt t="78208" x="3230563" y="2689225"/>
          <p14:tracePt t="78218" x="3276600" y="2674938"/>
          <p14:tracePt t="78236" x="3322638" y="2674938"/>
          <p14:tracePt t="78252" x="3336925" y="2659063"/>
          <p14:tracePt t="78269" x="3352800" y="2659063"/>
          <p14:tracePt t="78285" x="3360738" y="2659063"/>
          <p14:tracePt t="78312" x="3360738" y="2674938"/>
          <p14:tracePt t="78392" x="3360738" y="2682875"/>
          <p14:tracePt t="78416" x="3360738" y="2697163"/>
          <p14:tracePt t="78448" x="3360738" y="2705100"/>
          <p14:tracePt t="78472" x="3352800" y="2705100"/>
          <p14:tracePt t="78480" x="3368675" y="2697163"/>
          <p14:tracePt t="79185" x="3390900" y="2697163"/>
          <p14:tracePt t="79192" x="3444875" y="2689225"/>
          <p14:tracePt t="79204" x="3535363" y="2651125"/>
          <p14:tracePt t="79219" x="3641725" y="2620963"/>
          <p14:tracePt t="79236" x="3763963" y="2582863"/>
          <p14:tracePt t="79252" x="3840163" y="2560638"/>
          <p14:tracePt t="79269" x="3908425" y="2536825"/>
          <p14:tracePt t="79286" x="3932238" y="2530475"/>
          <p14:tracePt t="79302" x="3962400" y="2514600"/>
          <p14:tracePt t="79319" x="3992563" y="2492375"/>
          <p14:tracePt t="79319" x="4008438" y="2492375"/>
          <p14:tracePt t="79337" x="4030663" y="2468563"/>
          <p14:tracePt t="79352" x="4060825" y="2460625"/>
          <p14:tracePt t="79369" x="4084638" y="2454275"/>
          <p14:tracePt t="79386" x="4076700" y="2454275"/>
          <p14:tracePt t="79617" x="4068763" y="2454275"/>
          <p14:tracePt t="79625" x="4060825" y="2454275"/>
          <p14:tracePt t="79641" x="4054475" y="2454275"/>
          <p14:tracePt t="79651" x="4046538" y="2454275"/>
          <p14:tracePt t="79668" x="4030663" y="2454275"/>
          <p14:tracePt t="79686" x="4008438" y="2454275"/>
          <p14:tracePt t="79702" x="4000500" y="2454275"/>
          <p14:tracePt t="79719" x="3984625" y="2468563"/>
          <p14:tracePt t="80449" x="3984625" y="2476500"/>
          <p14:tracePt t="80707" x="3984625" y="2484438"/>
          <p14:tracePt t="80712" x="3984625" y="2498725"/>
          <p14:tracePt t="80721" x="3984625" y="2514600"/>
          <p14:tracePt t="80735" x="3946525" y="2613025"/>
          <p14:tracePt t="80754" x="3856038" y="2720975"/>
          <p14:tracePt t="80769" x="3749675" y="2865438"/>
          <p14:tracePt t="80786" x="3627438" y="3017838"/>
          <p14:tracePt t="80803" x="3497263" y="3162300"/>
          <p14:tracePt t="80819" x="3352800" y="3322638"/>
          <p14:tracePt t="80836" x="3246438" y="3444875"/>
          <p14:tracePt t="80852" x="3200400" y="3521075"/>
          <p14:tracePt t="80869" x="3184525" y="3551238"/>
          <p14:tracePt t="80886" x="3178175" y="3551238"/>
          <p14:tracePt t="80901" x="3178175" y="3559175"/>
          <p14:tracePt t="80952" x="3192463" y="3559175"/>
          <p14:tracePt t="80969" x="3208338" y="3551238"/>
          <p14:tracePt t="80976" x="3216275" y="3543300"/>
          <p14:tracePt t="80986" x="3260725" y="3497263"/>
          <p14:tracePt t="81002" x="3292475" y="3436938"/>
          <p14:tracePt t="81019" x="3322638" y="3398838"/>
          <p14:tracePt t="81036" x="3352800" y="3336925"/>
          <p14:tracePt t="81053" x="3368675" y="3314700"/>
          <p14:tracePt t="81069" x="3382963" y="3292475"/>
          <p14:tracePt t="81086" x="3390900" y="3268663"/>
          <p14:tracePt t="81102" x="3390900" y="3254375"/>
          <p14:tracePt t="81118" x="3429000" y="3230563"/>
          <p14:tracePt t="81118" x="3444875" y="3216275"/>
          <p14:tracePt t="81137" x="3444875" y="3200400"/>
          <p14:tracePt t="81153" x="3444875" y="3184525"/>
          <p14:tracePt t="81169" x="3444875" y="3170238"/>
          <p14:tracePt t="81185" x="3444875" y="3162300"/>
          <p14:tracePt t="81202" x="3444875" y="3154363"/>
          <p14:tracePt t="81305" x="3444875" y="3200400"/>
          <p14:tracePt t="81328" x="3413125" y="3230563"/>
          <p14:tracePt t="81336" x="3382963" y="3298825"/>
          <p14:tracePt t="81344" x="3368675" y="3368675"/>
          <p14:tracePt t="81352" x="3284538" y="3603625"/>
          <p14:tracePt t="81369" x="3170238" y="3908425"/>
          <p14:tracePt t="81386" x="3040063" y="4289425"/>
          <p14:tracePt t="81402" x="2917825" y="4740275"/>
          <p14:tracePt t="81419" x="2835275" y="5127625"/>
          <p14:tracePt t="81436" x="2751138" y="5508625"/>
          <p14:tracePt t="81453" x="2659063" y="5837238"/>
          <p14:tracePt t="81469" x="2544763" y="6308725"/>
          <p14:tracePt t="81486" x="2408238" y="6850063"/>
          <p14:tracePt t="81502" x="2225675" y="6850063"/>
          <p14:tracePt t="81519" x="2155825" y="6850063"/>
          <p14:tracePt t="81519" x="2103438" y="6850063"/>
          <p14:tracePt t="81537" x="2041525" y="6850063"/>
          <p14:tracePt t="81537" x="1989138" y="6850063"/>
          <p14:tracePt t="81553" x="1958975" y="6850063"/>
          <p14:tracePt t="81569" x="1920875" y="6850063"/>
          <p14:tracePt t="81586" x="1866900" y="6811963"/>
          <p14:tracePt t="81602" x="1790700" y="6773863"/>
          <p14:tracePt t="81619" x="1752600" y="6727825"/>
          <p14:tracePt t="81689" x="1379538" y="6537325"/>
          <p14:tracePt t="81702" x="1325563" y="6469063"/>
          <p14:tracePt t="81719" x="1241425" y="6408738"/>
          <p14:tracePt t="81719" x="1196975" y="6392863"/>
          <p14:tracePt t="81737" x="1112838" y="6362700"/>
          <p14:tracePt t="81753" x="1074738" y="6340475"/>
          <p14:tracePt t="81769" x="1020763" y="6332538"/>
          <p14:tracePt t="81787" x="944563" y="6332538"/>
          <p14:tracePt t="81802" x="846138" y="6332538"/>
          <p14:tracePt t="81820" x="685800" y="6346825"/>
          <p14:tracePt t="81836" x="571500" y="6384925"/>
          <p14:tracePt t="81853" x="457200" y="6416675"/>
          <p14:tracePt t="81869" x="327025" y="6446838"/>
          <p14:tracePt t="81887" x="228600" y="6492875"/>
          <p14:tracePt t="81903" x="182563" y="6523038"/>
          <p14:tracePt t="81903" x="168275" y="6545263"/>
          <p14:tracePt t="81921" x="152400" y="6561138"/>
          <p14:tracePt t="86137" x="517525" y="6438900"/>
          <p14:tracePt t="86144" x="563563" y="6324600"/>
          <p14:tracePt t="86153" x="669925" y="6011863"/>
          <p14:tracePt t="86170" x="822325" y="5608638"/>
          <p14:tracePt t="86186" x="936625" y="5227638"/>
          <p14:tracePt t="86205" x="1020763" y="4937125"/>
          <p14:tracePt t="86220" x="1050925" y="4732338"/>
          <p14:tracePt t="86236" x="1066800" y="4572000"/>
          <p14:tracePt t="86253" x="1096963" y="4441825"/>
          <p14:tracePt t="86269" x="1096963" y="4327525"/>
          <p14:tracePt t="86286" x="1104900" y="4244975"/>
          <p14:tracePt t="86303" x="1143000" y="4137025"/>
          <p14:tracePt t="86303" x="1150938" y="4114800"/>
          <p14:tracePt t="86321" x="1165225" y="4068763"/>
          <p14:tracePt t="86335" x="1189038" y="4016375"/>
          <p14:tracePt t="86353" x="1196975" y="4000500"/>
          <p14:tracePt t="86370" x="1196975" y="3992563"/>
          <p14:tracePt t="86385" x="1211263" y="3984625"/>
          <p14:tracePt t="86402" x="1219200" y="3978275"/>
          <p14:tracePt t="86419" x="1219200" y="3970338"/>
          <p14:tracePt t="86464" x="1227138" y="3962400"/>
          <p14:tracePt t="86472" x="1235075" y="3954463"/>
          <p14:tracePt t="86486" x="1241425" y="3946525"/>
          <p14:tracePt t="86503" x="1257300" y="3932238"/>
          <p14:tracePt t="86519" x="1279525" y="3924300"/>
          <p14:tracePt t="86537" x="1349375" y="3908425"/>
          <p14:tracePt t="86553" x="1516063" y="3863975"/>
          <p14:tracePt t="86570" x="1760538" y="3802063"/>
          <p14:tracePt t="86586" x="2179638" y="3679825"/>
          <p14:tracePt t="86603" x="2598738" y="3527425"/>
          <p14:tracePt t="86619" x="2865438" y="3475038"/>
          <p14:tracePt t="86636" x="3154363" y="3429000"/>
          <p14:tracePt t="86653" x="3336925" y="3406775"/>
          <p14:tracePt t="86669" x="3444875" y="3390900"/>
          <p14:tracePt t="86686" x="3535363" y="3390900"/>
          <p14:tracePt t="86704" x="3611563" y="3390900"/>
          <p14:tracePt t="86704" x="3665538" y="3390900"/>
          <p14:tracePt t="86721" x="3711575" y="3421063"/>
          <p14:tracePt t="86735" x="3856038" y="3497263"/>
          <p14:tracePt t="86753" x="3924300" y="3565525"/>
          <p14:tracePt t="86770" x="4092575" y="3611563"/>
          <p14:tracePt t="86786" x="4289425" y="3673475"/>
          <p14:tracePt t="86803" x="4479925" y="3679825"/>
          <p14:tracePt t="86819" x="4678363" y="3679825"/>
          <p14:tracePt t="86836" x="4830763" y="3679825"/>
          <p14:tracePt t="86853" x="4937125" y="3657600"/>
          <p14:tracePt t="86869" x="5037138" y="3597275"/>
          <p14:tracePt t="86886" x="5097463" y="3527425"/>
          <p14:tracePt t="86903" x="5143500" y="3482975"/>
          <p14:tracePt t="86919" x="5173663" y="3436938"/>
          <p14:tracePt t="86919" x="5203825" y="3413125"/>
          <p14:tracePt t="86937" x="5303838" y="3344863"/>
          <p14:tracePt t="86953" x="5426075" y="3276600"/>
          <p14:tracePt t="86970" x="5554663" y="3200400"/>
          <p14:tracePt t="86986" x="5715000" y="3108325"/>
          <p14:tracePt t="87003" x="5807075" y="3055938"/>
          <p14:tracePt t="87020" x="5889625" y="2994025"/>
          <p14:tracePt t="87036" x="5921375" y="2979738"/>
          <p14:tracePt t="87053" x="5959475" y="2963863"/>
          <p14:tracePt t="87069" x="5981700" y="2963863"/>
          <p14:tracePt t="87085" x="6049963" y="2963863"/>
          <p14:tracePt t="87103" x="6103938" y="2963863"/>
          <p14:tracePt t="87103" x="6134100" y="2963863"/>
          <p14:tracePt t="87121" x="6149975" y="2963863"/>
          <p14:tracePt t="87135" x="6172200" y="2963863"/>
          <p14:tracePt t="87153" x="6194425" y="2963863"/>
          <p14:tracePt t="87170" x="6248400" y="2971800"/>
          <p14:tracePt t="87186" x="6316663" y="2979738"/>
          <p14:tracePt t="87204" x="6384925" y="2979738"/>
          <p14:tracePt t="87219" x="6416675" y="2979738"/>
          <p14:tracePt t="87236" x="6423025" y="2979738"/>
          <p14:tracePt t="87252" x="6430963" y="2979738"/>
          <p14:tracePt t="87272" x="6430963" y="2971800"/>
          <p14:tracePt t="87296" x="6430963" y="2955925"/>
          <p14:tracePt t="87305" x="6430963" y="2949575"/>
          <p14:tracePt t="87321" x="6416675" y="2917825"/>
          <p14:tracePt t="87337" x="6400800" y="2887663"/>
          <p14:tracePt t="87353" x="6384925" y="2879725"/>
          <p14:tracePt t="87370" x="6354763" y="2857500"/>
          <p14:tracePt t="87386" x="6340475" y="2849563"/>
          <p14:tracePt t="87402" x="6294438" y="2849563"/>
          <p14:tracePt t="87419" x="6232525" y="2841625"/>
          <p14:tracePt t="87436" x="6164263" y="2841625"/>
          <p14:tracePt t="87453" x="6057900" y="2841625"/>
          <p14:tracePt t="87470" x="5959475" y="2841625"/>
          <p14:tracePt t="87486" x="5875338" y="2841625"/>
          <p14:tracePt t="87503" x="5807075" y="2841625"/>
          <p14:tracePt t="87503" x="5775325" y="2841625"/>
          <p14:tracePt t="87521" x="5737225" y="2841625"/>
          <p14:tracePt t="87537" x="5707063" y="2849563"/>
          <p14:tracePt t="87553" x="5684838" y="2849563"/>
          <p14:tracePt t="87570" x="5654675" y="2857500"/>
          <p14:tracePt t="87586" x="5616575" y="2873375"/>
          <p14:tracePt t="87603" x="5592763" y="2873375"/>
          <p14:tracePt t="87619" x="5584825" y="2879725"/>
          <p14:tracePt t="87635" x="5578475" y="2879725"/>
          <p14:tracePt t="87652" x="5570538" y="2879725"/>
          <p14:tracePt t="87669" x="5562600" y="2879725"/>
          <p14:tracePt t="87689" x="5554663" y="2887663"/>
          <p14:tracePt t="87825" x="5554663" y="2895600"/>
          <p14:tracePt t="87857" x="5562600" y="2895600"/>
          <p14:tracePt t="87881" x="5584825" y="2895600"/>
          <p14:tracePt t="87889" x="5608638" y="2895600"/>
          <p14:tracePt t="87902" x="5661025" y="2895600"/>
          <p14:tracePt t="87902" x="5722938" y="2887663"/>
          <p14:tracePt t="87921" x="5791200" y="2879725"/>
          <p14:tracePt t="87937" x="5845175" y="2865438"/>
          <p14:tracePt t="87953" x="5889625" y="2849563"/>
          <p14:tracePt t="87970" x="5913438" y="2841625"/>
          <p14:tracePt t="87986" x="5943600" y="2835275"/>
          <p14:tracePt t="88003" x="5951538" y="2835275"/>
          <p14:tracePt t="88185" x="5951538" y="2849563"/>
          <p14:tracePt t="88212" x="5959475" y="2857500"/>
          <p14:tracePt t="88465" x="5965825" y="2857500"/>
          <p14:tracePt t="88473" x="5981700" y="2857500"/>
          <p14:tracePt t="88488" x="6019800" y="2865438"/>
          <p14:tracePt t="88503" x="6057900" y="2879725"/>
          <p14:tracePt t="88503" x="6080125" y="2879725"/>
          <p14:tracePt t="88522" x="6103938" y="2887663"/>
          <p14:tracePt t="88538" x="6134100" y="2895600"/>
          <p14:tracePt t="88553" x="6164263" y="2903538"/>
          <p14:tracePt t="88569" x="6172200" y="2903538"/>
          <p14:tracePt t="88586" x="6180138" y="2903538"/>
          <p14:tracePt t="88602" x="6188075" y="2903538"/>
          <p14:tracePt t="88625" x="6194425" y="2903538"/>
          <p14:tracePt t="88635" x="6210300" y="2903538"/>
          <p14:tracePt t="88656" x="6226175" y="2887663"/>
          <p14:tracePt t="88669" x="6270625" y="2849563"/>
          <p14:tracePt t="88687" x="6302375" y="2827338"/>
          <p14:tracePt t="88703" x="6332538" y="2797175"/>
          <p14:tracePt t="88703" x="6332538" y="2789238"/>
          <p14:tracePt t="88721" x="6340475" y="2773363"/>
          <p14:tracePt t="88721" x="6346825" y="2765425"/>
          <p14:tracePt t="88737" x="6354763" y="2743200"/>
          <p14:tracePt t="88753" x="6378575" y="2713038"/>
          <p14:tracePt t="88770" x="6400800" y="2674938"/>
          <p14:tracePt t="88786" x="6430963" y="2644775"/>
          <p14:tracePt t="88803" x="6454775" y="2613025"/>
          <p14:tracePt t="88820" x="6484938" y="2574925"/>
          <p14:tracePt t="88836" x="6515100" y="2560638"/>
          <p14:tracePt t="88853" x="6545263" y="2530475"/>
          <p14:tracePt t="88870" x="6575425" y="2506663"/>
          <p14:tracePt t="88887" x="6599238" y="2484438"/>
          <p14:tracePt t="88903" x="6629400" y="2460625"/>
          <p14:tracePt t="88920" x="6721475" y="2416175"/>
          <p14:tracePt t="88937" x="6759575" y="2378075"/>
          <p14:tracePt t="88954" x="6789738" y="2339975"/>
          <p14:tracePt t="88970" x="6797675" y="2301875"/>
          <p14:tracePt t="88987" x="6804025" y="2255838"/>
          <p14:tracePt t="89003" x="6811963" y="2232025"/>
          <p14:tracePt t="89019" x="6811963" y="2201863"/>
          <p14:tracePt t="89037" x="6811963" y="2179638"/>
          <p14:tracePt t="89052" x="6804025" y="2163763"/>
          <p14:tracePt t="89069" x="6797675" y="2155825"/>
          <p14:tracePt t="89087" x="6773863" y="2149475"/>
          <p14:tracePt t="89103" x="6751638" y="2149475"/>
          <p14:tracePt t="89120" x="6713538" y="2149475"/>
          <p14:tracePt t="89120" x="6659563" y="2149475"/>
          <p14:tracePt t="89137" x="6575425" y="2155825"/>
          <p14:tracePt t="89153" x="6499225" y="2193925"/>
          <p14:tracePt t="89170" x="6461125" y="2225675"/>
          <p14:tracePt t="89187" x="6438900" y="2239963"/>
          <p14:tracePt t="89204" x="6430963" y="2270125"/>
          <p14:tracePt t="89220" x="6423025" y="2301875"/>
          <p14:tracePt t="89237" x="6423025" y="2316163"/>
          <p14:tracePt t="89253" x="6423025" y="2324100"/>
          <p14:tracePt t="89269" x="6423025" y="2332038"/>
          <p14:tracePt t="89286" x="6438900" y="2332038"/>
          <p14:tracePt t="89303" x="6454775" y="2332038"/>
          <p14:tracePt t="89319" x="6492875" y="2324100"/>
          <p14:tracePt t="89337" x="6530975" y="2286000"/>
          <p14:tracePt t="89353" x="6545263" y="2263775"/>
          <p14:tracePt t="89370" x="6545263" y="2225675"/>
          <p14:tracePt t="89387" x="6545263" y="2209800"/>
          <p14:tracePt t="89402" x="6545263" y="2187575"/>
          <p14:tracePt t="89420" x="6545263" y="2171700"/>
          <p14:tracePt t="89437" x="6537325" y="2171700"/>
          <p14:tracePt t="89452" x="6507163" y="2171700"/>
          <p14:tracePt t="89470" x="6477000" y="2171700"/>
          <p14:tracePt t="89487" x="6408738" y="2239963"/>
          <p14:tracePt t="89503" x="6354763" y="2316163"/>
          <p14:tracePt t="89521" x="6346825" y="2324100"/>
          <p14:tracePt t="89536" x="6340475" y="2346325"/>
          <p14:tracePt t="89552" x="6340475" y="2354263"/>
          <p14:tracePt t="89570" x="6346825" y="2354263"/>
          <p14:tracePt t="89592" x="6362700" y="2354263"/>
          <p14:tracePt t="89602" x="6384925" y="2354263"/>
          <p14:tracePt t="89620" x="6354763" y="2354263"/>
          <p14:tracePt t="89681" x="6302375" y="2354263"/>
          <p14:tracePt t="89688" x="6248400" y="2370138"/>
          <p14:tracePt t="89688" x="6149975" y="2384425"/>
          <p14:tracePt t="89706" x="6019800" y="2392363"/>
          <p14:tracePt t="89719" x="5638800" y="2454275"/>
          <p14:tracePt t="89737" x="5241925" y="2492375"/>
          <p14:tracePt t="89754" x="4884738" y="2560638"/>
          <p14:tracePt t="89770" x="4487863" y="2636838"/>
          <p14:tracePt t="89787" x="4251325" y="2697163"/>
          <p14:tracePt t="89803" x="4084638" y="2713038"/>
          <p14:tracePt t="89820" x="3962400" y="2713038"/>
          <p14:tracePt t="89837" x="3832225" y="2713038"/>
          <p14:tracePt t="89853" x="3679825" y="2705100"/>
          <p14:tracePt t="89870" x="3527425" y="2697163"/>
          <p14:tracePt t="89887" x="3330575" y="2689225"/>
          <p14:tracePt t="89903" x="3116263" y="2689225"/>
          <p14:tracePt t="89920" x="2803525" y="2689225"/>
          <p14:tracePt t="89938" x="2659063" y="2689225"/>
          <p14:tracePt t="89953" x="2574925" y="2689225"/>
          <p14:tracePt t="89970" x="2514600" y="2689225"/>
          <p14:tracePt t="89987" x="2492375" y="2689225"/>
          <p14:tracePt t="90003" x="2476500" y="2689225"/>
          <p14:tracePt t="90019" x="2468563" y="2689225"/>
          <p14:tracePt t="90036" x="2460625" y="2689225"/>
          <p14:tracePt t="90052" x="2476500" y="2689225"/>
          <p14:tracePt t="90137" x="2552700" y="2689225"/>
          <p14:tracePt t="90144" x="2628900" y="2689225"/>
          <p14:tracePt t="90153" x="2835275" y="2689225"/>
          <p14:tracePt t="90171" x="3001963" y="2689225"/>
          <p14:tracePt t="90186" x="3108325" y="2689225"/>
          <p14:tracePt t="90203" x="3162300" y="2689225"/>
          <p14:tracePt t="90221" x="3178175" y="2689225"/>
          <p14:tracePt t="90237" x="3184525" y="2689225"/>
          <p14:tracePt t="90252" x="3192463" y="2689225"/>
          <p14:tracePt t="90269" x="3216275" y="2689225"/>
          <p14:tracePt t="90287" x="3254375" y="2689225"/>
          <p14:tracePt t="90303" x="3330575" y="2667000"/>
          <p14:tracePt t="90303" x="3375025" y="2659063"/>
          <p14:tracePt t="90321" x="3429000" y="2659063"/>
          <p14:tracePt t="90321" x="3482975" y="2651125"/>
          <p14:tracePt t="90337" x="3565525" y="2628900"/>
          <p14:tracePt t="90353" x="3627438" y="2613025"/>
          <p14:tracePt t="90370" x="3665538" y="2598738"/>
          <p14:tracePt t="90386" x="3687763" y="2598738"/>
          <p14:tracePt t="90402" x="3695700" y="2598738"/>
          <p14:tracePt t="90419" x="3695700" y="2582863"/>
          <p14:tracePt t="90440" x="3695700" y="2574925"/>
          <p14:tracePt t="90457" x="3695700" y="2560638"/>
          <p14:tracePt t="90472" x="3679825" y="2536825"/>
          <p14:tracePt t="90486" x="3649663" y="2514600"/>
          <p14:tracePt t="90503" x="3597275" y="2460625"/>
          <p14:tracePt t="90503" x="3565525" y="2460625"/>
          <p14:tracePt t="90522" x="3527425" y="2446338"/>
          <p14:tracePt t="90537" x="3497263" y="2438400"/>
          <p14:tracePt t="90554" x="3482975" y="2438400"/>
          <p14:tracePt t="90570" x="3475038" y="2438400"/>
          <p14:tracePt t="90586" x="3459163" y="2438400"/>
          <p14:tracePt t="90603" x="3436938" y="2438400"/>
          <p14:tracePt t="90619" x="3421063" y="2446338"/>
          <p14:tracePt t="90636" x="3406775" y="2460625"/>
          <p14:tracePt t="90653" x="3398838" y="2468563"/>
          <p14:tracePt t="90672" x="3398838" y="2476500"/>
          <p14:tracePt t="90686" x="3398838" y="2498725"/>
          <p14:tracePt t="90703" x="3398838" y="2522538"/>
          <p14:tracePt t="90703" x="3398838" y="2530475"/>
          <p14:tracePt t="90722" x="3429000" y="2552700"/>
          <p14:tracePt t="90738" x="3505200" y="2560638"/>
          <p14:tracePt t="90753" x="3611563" y="2560638"/>
          <p14:tracePt t="90770" x="3741738" y="2560638"/>
          <p14:tracePt t="90787" x="3832225" y="2536825"/>
          <p14:tracePt t="90803" x="3886200" y="2514600"/>
          <p14:tracePt t="90820" x="3932238" y="2492375"/>
          <p14:tracePt t="90837" x="3946525" y="2484438"/>
          <p14:tracePt t="90852" x="3946525" y="2476500"/>
          <p14:tracePt t="90880" x="3946525" y="2468563"/>
          <p14:tracePt t="90970" x="3954463" y="2468563"/>
          <p14:tracePt t="91001" x="3962400" y="2468563"/>
          <p14:tracePt t="91025" x="3970338" y="2468563"/>
          <p14:tracePt t="91033" x="3984625" y="2476500"/>
          <p14:tracePt t="91041" x="4000500" y="2476500"/>
          <p14:tracePt t="91052" x="4068763" y="2492375"/>
          <p14:tracePt t="91070" x="4152900" y="2492375"/>
          <p14:tracePt t="91087" x="4244975" y="2492375"/>
          <p14:tracePt t="91103" x="4343400" y="2492375"/>
          <p14:tracePt t="91103" x="4397375" y="2492375"/>
          <p14:tracePt t="91121" x="4503738" y="2476500"/>
          <p14:tracePt t="91137" x="4549775" y="2454275"/>
          <p14:tracePt t="91154" x="4572000" y="2454275"/>
          <p14:tracePt t="91169" x="4579938" y="2454275"/>
          <p14:tracePt t="91257" x="4594225" y="2454275"/>
          <p14:tracePt t="91313" x="4594225" y="2460625"/>
          <p14:tracePt t="91329" x="4594225" y="2468563"/>
          <p14:tracePt t="91344" x="4594225" y="2476500"/>
          <p14:tracePt t="91353" x="4602163" y="2484438"/>
          <p14:tracePt t="91385" x="4610100" y="2484438"/>
          <p14:tracePt t="91392" x="4618038" y="2484438"/>
          <p14:tracePt t="91402" x="4694238" y="2484438"/>
          <p14:tracePt t="91420" x="4830763" y="2484438"/>
          <p14:tracePt t="91437" x="4991100" y="2484438"/>
          <p14:tracePt t="91453" x="5173663" y="2476500"/>
          <p14:tracePt t="91470" x="5341938" y="2454275"/>
          <p14:tracePt t="91487" x="5464175" y="2438400"/>
          <p14:tracePt t="91503" x="5562600" y="2422525"/>
          <p14:tracePt t="91503" x="5592763" y="2422525"/>
          <p14:tracePt t="91522" x="5622925" y="2416175"/>
          <p14:tracePt t="91537" x="5646738" y="2416175"/>
          <p14:tracePt t="91553" x="5668963" y="2416175"/>
          <p14:tracePt t="91570" x="5692775" y="2416175"/>
          <p14:tracePt t="91587" x="5737225" y="2416175"/>
          <p14:tracePt t="91603" x="5791200" y="2430463"/>
          <p14:tracePt t="91620" x="5889625" y="2438400"/>
          <p14:tracePt t="91637" x="5973763" y="2446338"/>
          <p14:tracePt t="91653" x="6035675" y="2446338"/>
          <p14:tracePt t="91670" x="6088063" y="2446338"/>
          <p14:tracePt t="91687" x="6142038" y="2446338"/>
          <p14:tracePt t="91687" x="6164263" y="2446338"/>
          <p14:tracePt t="91708" x="6180138" y="2446338"/>
          <p14:tracePt t="91708" x="6210300" y="2446338"/>
          <p14:tracePt t="91721" x="6232525" y="2446338"/>
          <p14:tracePt t="91737" x="6278563" y="2446338"/>
          <p14:tracePt t="91753" x="6308725" y="2438400"/>
          <p14:tracePt t="91770" x="6362700" y="2438400"/>
          <p14:tracePt t="91787" x="6408738" y="2438400"/>
          <p14:tracePt t="91803" x="6492875" y="2438400"/>
          <p14:tracePt t="91820" x="6575425" y="2438400"/>
          <p14:tracePt t="91837" x="6637338" y="2438400"/>
          <p14:tracePt t="91853" x="6689725" y="2438400"/>
          <p14:tracePt t="91870" x="6713538" y="2438400"/>
          <p14:tracePt t="91887" x="6727825" y="2446338"/>
          <p14:tracePt t="91902" x="6759575" y="2460625"/>
          <p14:tracePt t="91902" x="6773863" y="2476500"/>
          <p14:tracePt t="91921" x="6781800" y="2484438"/>
          <p14:tracePt t="91937" x="6789738" y="2492375"/>
          <p14:tracePt t="91953" x="6797675" y="2498725"/>
          <p14:tracePt t="91970" x="6804025" y="2498725"/>
          <p14:tracePt t="92057" x="6811963" y="2498725"/>
          <p14:tracePt t="92081" x="6819900" y="2498725"/>
          <p14:tracePt t="92097" x="6819900" y="2492375"/>
          <p14:tracePt t="92105" x="6827838" y="2484438"/>
          <p14:tracePt t="92119" x="6835775" y="2446338"/>
          <p14:tracePt t="92138" x="6835775" y="2408238"/>
          <p14:tracePt t="92154" x="6842125" y="2384425"/>
          <p14:tracePt t="92170" x="6842125" y="2362200"/>
          <p14:tracePt t="92187" x="6850063" y="2354263"/>
          <p14:tracePt t="92202" x="6827838" y="2354263"/>
          <p14:tracePt t="92248" x="6781800" y="2378075"/>
          <p14:tracePt t="92257" x="6683375" y="2430463"/>
          <p14:tracePt t="92269" x="6392863" y="2606675"/>
          <p14:tracePt t="92287" x="5905500" y="2819400"/>
          <p14:tracePt t="92303" x="5121275" y="3154363"/>
          <p14:tracePt t="92303" x="4702175" y="3336925"/>
          <p14:tracePt t="92322" x="3794125" y="3749675"/>
          <p14:tracePt t="92338" x="3009900" y="4152900"/>
          <p14:tracePt t="92353" x="2498725" y="4473575"/>
          <p14:tracePt t="92370" x="2079625" y="4778375"/>
          <p14:tracePt t="92387" x="1782763" y="5059363"/>
          <p14:tracePt t="92403" x="1554163" y="5356225"/>
          <p14:tracePt t="92420" x="1463675" y="5532438"/>
          <p14:tracePt t="92437" x="1425575" y="5616575"/>
          <p14:tracePt t="92453" x="1333500" y="5730875"/>
          <p14:tracePt t="92470" x="1203325" y="5875338"/>
          <p14:tracePt t="92487" x="968375" y="6080125"/>
          <p14:tracePt t="92503" x="593725" y="6430963"/>
          <p14:tracePt t="92522" x="381000" y="6637338"/>
          <p14:tracePt t="95633" x="655638" y="6484938"/>
          <p14:tracePt t="95641" x="701675" y="6438900"/>
          <p14:tracePt t="95653" x="792163" y="6324600"/>
          <p14:tracePt t="95671" x="898525" y="6142038"/>
          <p14:tracePt t="95687" x="990600" y="5965825"/>
          <p14:tracePt t="95704" x="1036638" y="5799138"/>
          <p14:tracePt t="95704" x="1074738" y="5722938"/>
          <p14:tracePt t="95721" x="1104900" y="5584825"/>
          <p14:tracePt t="95738" x="1127125" y="5470525"/>
          <p14:tracePt t="95754" x="1150938" y="5349875"/>
          <p14:tracePt t="95770" x="1150938" y="5181600"/>
          <p14:tracePt t="95789" x="1150938" y="5021263"/>
          <p14:tracePt t="95804" x="1150938" y="4860925"/>
          <p14:tracePt t="95820" x="1150938" y="4732338"/>
          <p14:tracePt t="95837" x="1150938" y="4648200"/>
          <p14:tracePt t="95853" x="1158875" y="4602163"/>
          <p14:tracePt t="95870" x="1165225" y="4572000"/>
          <p14:tracePt t="95887" x="1189038" y="4533900"/>
          <p14:tracePt t="95903" x="1273175" y="4457700"/>
          <p14:tracePt t="95921" x="1341438" y="4403725"/>
          <p14:tracePt t="95937" x="1447800" y="4343400"/>
          <p14:tracePt t="95954" x="1531938" y="4297363"/>
          <p14:tracePt t="95971" x="1676400" y="4251325"/>
          <p14:tracePt t="95987" x="1820863" y="4206875"/>
          <p14:tracePt t="96004" x="1989138" y="4144963"/>
          <p14:tracePt t="96021" x="2308225" y="4046538"/>
          <p14:tracePt t="96037" x="2582863" y="3962400"/>
          <p14:tracePt t="96053" x="2857500" y="3878263"/>
          <p14:tracePt t="96070" x="3192463" y="3779838"/>
          <p14:tracePt t="96087" x="3459163" y="3711575"/>
          <p14:tracePt t="96104" x="3687763" y="3649663"/>
          <p14:tracePt t="96104" x="3848100" y="3627438"/>
          <p14:tracePt t="96121" x="4038600" y="3611563"/>
          <p14:tracePt t="96137" x="4175125" y="3589338"/>
          <p14:tracePt t="96154" x="4275138" y="3573463"/>
          <p14:tracePt t="96170" x="4351338" y="3559175"/>
          <p14:tracePt t="96187" x="4457700" y="3551238"/>
          <p14:tracePt t="96204" x="4594225" y="3551238"/>
          <p14:tracePt t="96220" x="4724400" y="3551238"/>
          <p14:tracePt t="96237" x="4854575" y="3551238"/>
          <p14:tracePt t="96254" x="5006975" y="3551238"/>
          <p14:tracePt t="96270" x="5165725" y="3521075"/>
          <p14:tracePt t="96287" x="5287963" y="3505200"/>
          <p14:tracePt t="96287" x="5303838" y="3497263"/>
          <p14:tracePt t="96306" x="5318125" y="3489325"/>
          <p14:tracePt t="96320" x="5326063" y="3475038"/>
          <p14:tracePt t="96337" x="5326063" y="3467100"/>
          <p14:tracePt t="96354" x="5326063" y="3459163"/>
          <p14:tracePt t="96370" x="5326063" y="3444875"/>
          <p14:tracePt t="96386" x="5326063" y="3421063"/>
          <p14:tracePt t="96404" x="5326063" y="3398838"/>
          <p14:tracePt t="96420" x="5280025" y="3360738"/>
          <p14:tracePt t="96438" x="5211763" y="3336925"/>
          <p14:tracePt t="96453" x="5127625" y="3306763"/>
          <p14:tracePt t="96470" x="4983163" y="3298825"/>
          <p14:tracePt t="96487" x="4800600" y="3298825"/>
          <p14:tracePt t="96503" x="4610100" y="3298825"/>
          <p14:tracePt t="96503" x="4511675" y="3298825"/>
          <p14:tracePt t="96522" x="4251325" y="3330575"/>
          <p14:tracePt t="96538" x="4060825" y="3382963"/>
          <p14:tracePt t="96554" x="3946525" y="3421063"/>
          <p14:tracePt t="96570" x="3840163" y="3451225"/>
          <p14:tracePt t="96587" x="3733800" y="3467100"/>
          <p14:tracePt t="96604" x="3641725" y="3497263"/>
          <p14:tracePt t="96620" x="3581400" y="3505200"/>
          <p14:tracePt t="96637" x="3521075" y="3505200"/>
          <p14:tracePt t="96654" x="3436938" y="3505200"/>
          <p14:tracePt t="96671" x="3314700" y="3505200"/>
          <p14:tracePt t="96687" x="3216275" y="3467100"/>
          <p14:tracePt t="96703" x="3032125" y="3413125"/>
          <p14:tracePt t="96721" x="2917825" y="3390900"/>
          <p14:tracePt t="96737" x="2803525" y="3368675"/>
          <p14:tracePt t="96754" x="2659063" y="3368675"/>
          <p14:tracePt t="96771" x="2530475" y="3368675"/>
          <p14:tracePt t="96787" x="2422525" y="3368675"/>
          <p14:tracePt t="96806" x="2301875" y="3375025"/>
          <p14:tracePt t="96821" x="2179638" y="3375025"/>
          <p14:tracePt t="96837" x="2065338" y="3375025"/>
          <p14:tracePt t="96853" x="1943100" y="3375025"/>
          <p14:tracePt t="96870" x="1812925" y="3375025"/>
          <p14:tracePt t="96887" x="1676400" y="3375025"/>
          <p14:tracePt t="96903" x="1516063" y="3375025"/>
          <p14:tracePt t="96903" x="1425575" y="3375025"/>
          <p14:tracePt t="96921" x="1235075" y="3375025"/>
          <p14:tracePt t="96937" x="1082675" y="3382963"/>
          <p14:tracePt t="96954" x="1006475" y="3421063"/>
          <p14:tracePt t="96970" x="936625" y="3467100"/>
          <p14:tracePt t="96987" x="914400" y="3482975"/>
          <p14:tracePt t="97004" x="906463" y="3497263"/>
          <p14:tracePt t="97020" x="898525" y="3505200"/>
          <p14:tracePt t="97036" x="892175" y="3505200"/>
          <p14:tracePt t="97053" x="892175" y="3513138"/>
          <p14:tracePt t="97070" x="892175" y="3521075"/>
          <p14:tracePt t="97086" x="892175" y="3535363"/>
          <p14:tracePt t="97103" x="914400" y="3559175"/>
          <p14:tracePt t="97103" x="944563" y="3597275"/>
          <p14:tracePt t="97121" x="982663" y="3657600"/>
          <p14:tracePt t="97137" x="1058863" y="3717925"/>
          <p14:tracePt t="97154" x="1112838" y="3779838"/>
          <p14:tracePt t="97170" x="1165225" y="3863975"/>
          <p14:tracePt t="97187" x="1196975" y="3932238"/>
          <p14:tracePt t="97204" x="1211263" y="4008438"/>
          <p14:tracePt t="97220" x="1211263" y="4084638"/>
          <p14:tracePt t="97237" x="1211263" y="4183063"/>
          <p14:tracePt t="97254" x="1189038" y="4305300"/>
          <p14:tracePt t="97270" x="1143000" y="4457700"/>
          <p14:tracePt t="97287" x="1112838" y="4632325"/>
          <p14:tracePt t="97303" x="1082675" y="4830763"/>
          <p14:tracePt t="97303" x="1066800" y="4937125"/>
          <p14:tracePt t="97323" x="1028700" y="5165725"/>
          <p14:tracePt t="97339" x="1006475" y="5402263"/>
          <p14:tracePt t="97355" x="974725" y="5630863"/>
          <p14:tracePt t="97372" x="960438" y="5799138"/>
          <p14:tracePt t="97388" x="936625" y="5927725"/>
          <p14:tracePt t="97405" x="906463" y="6049963"/>
          <p14:tracePt t="97421" x="892175" y="6149975"/>
          <p14:tracePt t="97438" x="854075" y="6226175"/>
          <p14:tracePt t="97455" x="846138" y="6294438"/>
          <p14:tracePt t="97471" x="822325" y="6346825"/>
          <p14:tracePt t="97488" x="784225" y="6400800"/>
          <p14:tracePt t="97504" x="685800" y="6469063"/>
          <p14:tracePt t="97522" x="609600" y="6537325"/>
          <p14:tracePt t="99417" x="533400" y="6515100"/>
          <p14:tracePt t="99426" x="593725" y="6423025"/>
          <p14:tracePt t="99439" x="746125" y="6302375"/>
          <p14:tracePt t="99455" x="838200" y="6149975"/>
          <p14:tracePt t="99471" x="884238" y="6011863"/>
          <p14:tracePt t="99489" x="960438" y="5875338"/>
          <p14:tracePt t="99505" x="1044575" y="5722938"/>
          <p14:tracePt t="99505" x="1082675" y="5638800"/>
          <p14:tracePt t="99523" x="1165225" y="5508625"/>
          <p14:tracePt t="99539" x="1273175" y="5364163"/>
          <p14:tracePt t="99555" x="1341438" y="5265738"/>
          <p14:tracePt t="99571" x="1431925" y="5143500"/>
          <p14:tracePt t="99589" x="1501775" y="5045075"/>
          <p14:tracePt t="99605" x="1562100" y="4960938"/>
          <p14:tracePt t="99622" x="1630363" y="4876800"/>
          <p14:tracePt t="99638" x="1698625" y="4822825"/>
          <p14:tracePt t="99655" x="1714500" y="4800600"/>
          <p14:tracePt t="99672" x="1730375" y="4770438"/>
          <p14:tracePt t="99688" x="1736725" y="4754563"/>
          <p14:tracePt t="99705" x="1760538" y="4740275"/>
          <p14:tracePt t="99722" x="1760538" y="4732338"/>
          <p14:tracePt t="99738" x="1768475" y="4724400"/>
          <p14:tracePt t="99755" x="1768475" y="4716463"/>
          <p14:tracePt t="99802" x="1774825" y="4716463"/>
          <p14:tracePt t="99818" x="1782763" y="4716463"/>
          <p14:tracePt t="99826" x="1798638" y="4716463"/>
          <p14:tracePt t="99838" x="1820863" y="4716463"/>
          <p14:tracePt t="99855" x="1905000" y="4716463"/>
          <p14:tracePt t="99872" x="2049463" y="4702175"/>
          <p14:tracePt t="99889" x="2286000" y="4664075"/>
          <p14:tracePt t="99905" x="2590800" y="4602163"/>
          <p14:tracePt t="99905" x="2759075" y="4587875"/>
          <p14:tracePt t="99922" x="3086100" y="4511675"/>
          <p14:tracePt t="99938" x="3306763" y="4495800"/>
          <p14:tracePt t="99955" x="3444875" y="4473575"/>
          <p14:tracePt t="99971" x="3535363" y="4465638"/>
          <p14:tracePt t="99988" x="3649663" y="4457700"/>
          <p14:tracePt t="100005" x="3756025" y="4457700"/>
          <p14:tracePt t="100022" x="3886200" y="4457700"/>
          <p14:tracePt t="100039" x="4076700" y="4457700"/>
          <p14:tracePt t="100055" x="4289425" y="4449763"/>
          <p14:tracePt t="100072" x="4511675" y="4411663"/>
          <p14:tracePt t="100088" x="4678363" y="4381500"/>
          <p14:tracePt t="100105" x="4830763" y="4365625"/>
          <p14:tracePt t="100105" x="4884738" y="4343400"/>
          <p14:tracePt t="100122" x="5006975" y="4313238"/>
          <p14:tracePt t="100139" x="5121275" y="4267200"/>
          <p14:tracePt t="100155" x="5189538" y="4237038"/>
          <p14:tracePt t="100171" x="5257800" y="4198938"/>
          <p14:tracePt t="100189" x="5287963" y="4183063"/>
          <p14:tracePt t="100205" x="5318125" y="4160838"/>
          <p14:tracePt t="100221" x="5326063" y="4137025"/>
          <p14:tracePt t="100239" x="5349875" y="4114800"/>
          <p14:tracePt t="100255" x="5364163" y="4084638"/>
          <p14:tracePt t="100271" x="5380038" y="4054475"/>
          <p14:tracePt t="100289" x="5402263" y="4008438"/>
          <p14:tracePt t="100305" x="5402263" y="3978275"/>
          <p14:tracePt t="100305" x="5402263" y="3970338"/>
          <p14:tracePt t="100322" x="5402263" y="3946525"/>
          <p14:tracePt t="100340" x="5394325" y="3924300"/>
          <p14:tracePt t="100355" x="5326063" y="3908425"/>
          <p14:tracePt t="100371" x="5227638" y="3878263"/>
          <p14:tracePt t="100389" x="5121275" y="3856038"/>
          <p14:tracePt t="100405" x="4983163" y="3832225"/>
          <p14:tracePt t="100422" x="4830763" y="3802063"/>
          <p14:tracePt t="100438" x="4632325" y="3787775"/>
          <p14:tracePt t="100455" x="4449763" y="3771900"/>
          <p14:tracePt t="100472" x="4221163" y="3771900"/>
          <p14:tracePt t="100488" x="4016375" y="3771900"/>
          <p14:tracePt t="100505" x="3749675" y="3771900"/>
          <p14:tracePt t="100523" x="3665538" y="3771900"/>
          <p14:tracePt t="100539" x="3627438" y="3771900"/>
          <p14:tracePt t="100555" x="3589338" y="3771900"/>
          <p14:tracePt t="100572" x="3559175" y="3771900"/>
          <p14:tracePt t="100588" x="3505200" y="3771900"/>
          <p14:tracePt t="100605" x="3390900" y="3771900"/>
          <p14:tracePt t="100621" x="3230563" y="3787775"/>
          <p14:tracePt t="100638" x="3048000" y="3817938"/>
          <p14:tracePt t="100655" x="2879725" y="3840163"/>
          <p14:tracePt t="100672" x="2759075" y="3856038"/>
          <p14:tracePt t="100688" x="2613025" y="3856038"/>
          <p14:tracePt t="100688" x="2568575" y="3856038"/>
          <p14:tracePt t="100706" x="2506663" y="3856038"/>
          <p14:tracePt t="100721" x="2392363" y="3856038"/>
          <p14:tracePt t="100739" x="2308225" y="3856038"/>
          <p14:tracePt t="100756" x="2225675" y="3863975"/>
          <p14:tracePt t="100772" x="2095500" y="3886200"/>
          <p14:tracePt t="100789" x="1943100" y="3894138"/>
          <p14:tracePt t="100806" x="1782763" y="3902075"/>
          <p14:tracePt t="100822" x="1608138" y="3902075"/>
          <p14:tracePt t="100838" x="1455738" y="3908425"/>
          <p14:tracePt t="100857" x="1311275" y="3924300"/>
          <p14:tracePt t="100872" x="1227138" y="3932238"/>
          <p14:tracePt t="100888" x="1096963" y="3946525"/>
          <p14:tracePt t="100905" x="968375" y="3978275"/>
          <p14:tracePt t="100905" x="914400" y="3992563"/>
          <p14:tracePt t="100923" x="815975" y="4022725"/>
          <p14:tracePt t="100939" x="739775" y="4054475"/>
          <p14:tracePt t="100955" x="708025" y="4084638"/>
          <p14:tracePt t="100972" x="685800" y="4106863"/>
          <p14:tracePt t="100989" x="677863" y="4160838"/>
          <p14:tracePt t="101005" x="669925" y="4191000"/>
          <p14:tracePt t="101022" x="669925" y="4237038"/>
          <p14:tracePt t="101039" x="669925" y="4283075"/>
          <p14:tracePt t="101055" x="693738" y="4343400"/>
          <p14:tracePt t="101072" x="739775" y="4381500"/>
          <p14:tracePt t="101089" x="784225" y="4397375"/>
          <p14:tracePt t="101105" x="892175" y="4411663"/>
          <p14:tracePt t="101105" x="952500" y="4411663"/>
          <p14:tracePt t="101122" x="1112838" y="4411663"/>
          <p14:tracePt t="101139" x="1341438" y="4411663"/>
          <p14:tracePt t="101155" x="1630363" y="4411663"/>
          <p14:tracePt t="101172" x="1806575" y="4397375"/>
          <p14:tracePt t="101188" x="1958975" y="4381500"/>
          <p14:tracePt t="101205" x="2095500" y="4359275"/>
          <p14:tracePt t="101222" x="2255838" y="4335463"/>
          <p14:tracePt t="101239" x="2438400" y="4313238"/>
          <p14:tracePt t="101255" x="2636838" y="4283075"/>
          <p14:tracePt t="101272" x="2827338" y="4259263"/>
          <p14:tracePt t="101288" x="3009900" y="4229100"/>
          <p14:tracePt t="101305" x="3170238" y="4213225"/>
          <p14:tracePt t="101305" x="3238500" y="4198938"/>
          <p14:tracePt t="101322" x="3344863" y="4183063"/>
          <p14:tracePt t="101339" x="3429000" y="4175125"/>
          <p14:tracePt t="101355" x="3543300" y="4175125"/>
          <p14:tracePt t="101372" x="3673475" y="4160838"/>
          <p14:tracePt t="101388" x="3810000" y="4160838"/>
          <p14:tracePt t="101405" x="3916363" y="4160838"/>
          <p14:tracePt t="101422" x="4000500" y="4160838"/>
          <p14:tracePt t="101439" x="4054475" y="4160838"/>
          <p14:tracePt t="101455" x="4092575" y="4168775"/>
          <p14:tracePt t="101472" x="4114800" y="4183063"/>
          <p14:tracePt t="101488" x="4144963" y="4191000"/>
          <p14:tracePt t="101488" x="4168775" y="4206875"/>
          <p14:tracePt t="101506" x="4175125" y="4213225"/>
          <p14:tracePt t="101521" x="4244975" y="4237038"/>
          <p14:tracePt t="101539" x="4259263" y="4244975"/>
          <p14:tracePt t="101555" x="4267200" y="4244975"/>
          <p14:tracePt t="101571" x="4275138" y="4251325"/>
          <p14:tracePt t="112257" x="4305300" y="4251325"/>
          <p14:tracePt t="112491" x="4473575" y="4175125"/>
          <p14:tracePt t="112499" x="4648200" y="4092575"/>
          <p14:tracePt t="112507" x="4884738" y="4030663"/>
          <p14:tracePt t="112524" x="4914900" y="4022725"/>
          <p14:tracePt t="112540" x="4922838" y="4022725"/>
          <p14:tracePt t="112556" x="4914900" y="4022725"/>
          <p14:tracePt t="112635" x="4906963" y="4038600"/>
          <p14:tracePt t="112642" x="4899025" y="4046538"/>
          <p14:tracePt t="112656" x="4884738" y="4084638"/>
          <p14:tracePt t="112673" x="4876800" y="4106863"/>
          <p14:tracePt t="112690" x="4876800" y="4114800"/>
          <p14:tracePt t="112705" x="4876800" y="4122738"/>
          <p14:tracePt t="112858" x="4868863" y="4130675"/>
          <p14:tracePt t="112866" x="4860925" y="4137025"/>
          <p14:tracePt t="112882" x="4854575" y="4152900"/>
          <p14:tracePt t="112891" x="4830763" y="4183063"/>
          <p14:tracePt t="112905" x="4702175" y="4327525"/>
          <p14:tracePt t="112923" x="4457700" y="4503738"/>
          <p14:tracePt t="112940" x="4016375" y="4754563"/>
          <p14:tracePt t="112956" x="3489325" y="5045075"/>
          <p14:tracePt t="112973" x="3146425" y="5311775"/>
          <p14:tracePt t="112990" x="2751138" y="5578475"/>
          <p14:tracePt t="113006" x="2232025" y="5837238"/>
          <p14:tracePt t="113023" x="1774825" y="6057900"/>
          <p14:tracePt t="113040" x="1303338" y="6240463"/>
          <p14:tracePt t="113056" x="1020763" y="6346825"/>
          <p14:tracePt t="113056" x="808038" y="6400800"/>
          <p14:tracePt t="113075" x="663575" y="6454775"/>
          <p14:tracePt t="113089" x="381000" y="6507163"/>
          <p14:tracePt t="113089" x="282575" y="6523038"/>
          <p14:tracePt t="113107" x="136525" y="6537325"/>
          <p14:tracePt t="113123" x="84138" y="6545263"/>
          <p14:tracePt t="113140" x="76200" y="6545263"/>
          <p14:tracePt t="113155" x="53975" y="6545263"/>
          <p14:tracePt t="113173" x="22225" y="6561138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sz="400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LOBECTOMIA PULMONAR POR V.T.C. </a:t>
            </a:r>
            <a:endParaRPr lang="es-ES" sz="4000" smtClean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916113"/>
            <a:ext cx="4679950" cy="4637087"/>
          </a:xfrm>
        </p:spPr>
        <p:txBody>
          <a:bodyPr/>
          <a:lstStyle/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Primero empiema y otros</a:t>
            </a:r>
            <a:endParaRPr lang="es-CL" sz="280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Videos y cursos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Modelos entrenamiento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Secuestro extralobar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Lóbulos inferiores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No infectados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Sea crítico y veraz</a:t>
            </a:r>
          </a:p>
        </p:txBody>
      </p:sp>
      <p:pic>
        <p:nvPicPr>
          <p:cNvPr id="55298" name="Picture 2" descr="Image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8" t="1730" r="-246" b="23563"/>
          <a:stretch>
            <a:fillRect/>
          </a:stretch>
        </p:blipFill>
        <p:spPr>
          <a:xfrm>
            <a:off x="5435600" y="1771650"/>
            <a:ext cx="3313113" cy="4294188"/>
          </a:xfrm>
          <a:noFill/>
        </p:spPr>
      </p:pic>
      <p:pic>
        <p:nvPicPr>
          <p:cNvPr id="4096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43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651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17176" x="846138" y="6530975"/>
          <p14:tracePt t="17184" x="906463" y="6492875"/>
          <p14:tracePt t="17192" x="952500" y="6461125"/>
          <p14:tracePt t="17202" x="990600" y="6416675"/>
          <p14:tracePt t="17219" x="1028700" y="6346825"/>
          <p14:tracePt t="17236" x="1096963" y="6256338"/>
          <p14:tracePt t="17252" x="1158875" y="6180138"/>
          <p14:tracePt t="17269" x="1273175" y="6065838"/>
          <p14:tracePt t="17286" x="1393825" y="5921375"/>
          <p14:tracePt t="17302" x="1592263" y="5768975"/>
          <p14:tracePt t="17320" x="1698625" y="5684838"/>
          <p14:tracePt t="17336" x="1768475" y="5608638"/>
          <p14:tracePt t="17353" x="1812925" y="5540375"/>
          <p14:tracePt t="17370" x="1858963" y="5456238"/>
          <p14:tracePt t="17386" x="1882775" y="5410200"/>
          <p14:tracePt t="17403" x="1943100" y="5349875"/>
          <p14:tracePt t="17419" x="2035175" y="5287963"/>
          <p14:tracePt t="17436" x="2171700" y="5219700"/>
          <p14:tracePt t="17452" x="2332038" y="5165725"/>
          <p14:tracePt t="17469" x="2454275" y="5127625"/>
          <p14:tracePt t="17486" x="2574925" y="5089525"/>
          <p14:tracePt t="17502" x="2644775" y="5067300"/>
          <p14:tracePt t="17502" x="2674938" y="5059363"/>
          <p14:tracePt t="17520" x="2811463" y="5021263"/>
          <p14:tracePt t="17536" x="2955925" y="4983163"/>
          <p14:tracePt t="17553" x="3132138" y="4930775"/>
          <p14:tracePt t="17569" x="3292475" y="4892675"/>
          <p14:tracePt t="17586" x="3467100" y="4830763"/>
          <p14:tracePt t="17603" x="3619500" y="4762500"/>
          <p14:tracePt t="17619" x="3711575" y="4670425"/>
          <p14:tracePt t="17636" x="3756025" y="4518025"/>
          <p14:tracePt t="17652" x="3771900" y="4359275"/>
          <p14:tracePt t="17669" x="3741738" y="4160838"/>
          <p14:tracePt t="17686" x="3679825" y="4008438"/>
          <p14:tracePt t="17702" x="3619500" y="3848100"/>
          <p14:tracePt t="17702" x="3589338" y="3771900"/>
          <p14:tracePt t="17720" x="3521075" y="3649663"/>
          <p14:tracePt t="17736" x="3482975" y="3535363"/>
          <p14:tracePt t="17753" x="3467100" y="3436938"/>
          <p14:tracePt t="17769" x="3444875" y="3368675"/>
          <p14:tracePt t="17786" x="3413125" y="3322638"/>
          <p14:tracePt t="17803" x="3352800" y="3306763"/>
          <p14:tracePt t="17820" x="3322638" y="3298825"/>
          <p14:tracePt t="17836" x="3314700" y="3298825"/>
          <p14:tracePt t="17852" x="3306763" y="3298825"/>
          <p14:tracePt t="17868" x="3292475" y="3284538"/>
          <p14:tracePt t="17886" x="3276600" y="3276600"/>
          <p14:tracePt t="17886" x="3260725" y="3276600"/>
          <p14:tracePt t="17904" x="3254375" y="3276600"/>
          <p14:tracePt t="17918" x="3208338" y="3268663"/>
          <p14:tracePt t="17936" x="3162300" y="3238500"/>
          <p14:tracePt t="17953" x="3040063" y="3184525"/>
          <p14:tracePt t="17969" x="2879725" y="3116263"/>
          <p14:tracePt t="17986" x="2720975" y="3040063"/>
          <p14:tracePt t="18003" x="2644775" y="2987675"/>
          <p14:tracePt t="18022" x="2568575" y="2925763"/>
          <p14:tracePt t="18036" x="2484438" y="2865438"/>
          <p14:tracePt t="18053" x="2430463" y="2811463"/>
          <p14:tracePt t="18070" x="2346325" y="2751138"/>
          <p14:tracePt t="18086" x="2286000" y="2713038"/>
          <p14:tracePt t="18103" x="2217738" y="2682875"/>
          <p14:tracePt t="18103" x="2163763" y="2659063"/>
          <p14:tracePt t="18120" x="2095500" y="2628900"/>
          <p14:tracePt t="18136" x="2041525" y="2606675"/>
          <p14:tracePt t="18153" x="2019300" y="2568575"/>
          <p14:tracePt t="18169" x="1981200" y="2544763"/>
          <p14:tracePt t="18186" x="1951038" y="2514600"/>
          <p14:tracePt t="18203" x="1927225" y="2492375"/>
          <p14:tracePt t="18219" x="1905000" y="2468563"/>
          <p14:tracePt t="18236" x="1866900" y="2438400"/>
          <p14:tracePt t="18253" x="1836738" y="2416175"/>
          <p14:tracePt t="18269" x="1798638" y="2400300"/>
          <p14:tracePt t="18286" x="1730375" y="2378075"/>
          <p14:tracePt t="18286" x="1698625" y="2370138"/>
          <p14:tracePt t="18304" x="1668463" y="2370138"/>
          <p14:tracePt t="18318" x="1570038" y="2362200"/>
          <p14:tracePt t="18336" x="1477963" y="2362200"/>
          <p14:tracePt t="18353" x="1393825" y="2362200"/>
          <p14:tracePt t="18369" x="1303338" y="2362200"/>
          <p14:tracePt t="18386" x="1227138" y="2400300"/>
          <p14:tracePt t="18403" x="1104900" y="2430463"/>
          <p14:tracePt t="18419" x="1066800" y="2454275"/>
          <p14:tracePt t="18436" x="998538" y="2468563"/>
          <p14:tracePt t="18453" x="944563" y="2492375"/>
          <p14:tracePt t="18469" x="906463" y="2522538"/>
          <p14:tracePt t="18486" x="854075" y="2560638"/>
          <p14:tracePt t="18486" x="846138" y="2582863"/>
          <p14:tracePt t="18505" x="822325" y="2613025"/>
          <p14:tracePt t="18520" x="808038" y="2667000"/>
          <p14:tracePt t="18538" x="808038" y="2705100"/>
          <p14:tracePt t="18553" x="808038" y="2789238"/>
          <p14:tracePt t="18570" x="860425" y="2865438"/>
          <p14:tracePt t="18586" x="952500" y="2979738"/>
          <p14:tracePt t="18603" x="1050925" y="3070225"/>
          <p14:tracePt t="18619" x="1173163" y="3116263"/>
          <p14:tracePt t="18636" x="1325563" y="3132138"/>
          <p14:tracePt t="18653" x="1524000" y="3132138"/>
          <p14:tracePt t="18670" x="1760538" y="3132138"/>
          <p14:tracePt t="18686" x="2003425" y="3108325"/>
          <p14:tracePt t="18702" x="2324100" y="3055938"/>
          <p14:tracePt t="18720" x="2506663" y="3017838"/>
          <p14:tracePt t="18736" x="2651125" y="2987675"/>
          <p14:tracePt t="18753" x="2803525" y="2933700"/>
          <p14:tracePt t="18770" x="2979738" y="2895600"/>
          <p14:tracePt t="18786" x="3170238" y="2857500"/>
          <p14:tracePt t="18803" x="3344863" y="2811463"/>
          <p14:tracePt t="18819" x="3497263" y="2773363"/>
          <p14:tracePt t="18836" x="3581400" y="2743200"/>
          <p14:tracePt t="18853" x="3611563" y="2727325"/>
          <p14:tracePt t="18870" x="3611563" y="2720975"/>
          <p14:tracePt t="18888" x="3611563" y="2713038"/>
          <p14:tracePt t="19000" x="3611563" y="2705100"/>
          <p14:tracePt t="19024" x="3611563" y="2697163"/>
          <p14:tracePt t="19040" x="3603625" y="2697163"/>
          <p14:tracePt t="19048" x="3597275" y="2689225"/>
          <p14:tracePt t="19056" x="3581400" y="2682875"/>
          <p14:tracePt t="19069" x="3551238" y="2659063"/>
          <p14:tracePt t="19086" x="3505200" y="2651125"/>
          <p14:tracePt t="19086" x="3467100" y="2628900"/>
          <p14:tracePt t="19104" x="3421063" y="2613025"/>
          <p14:tracePt t="19119" x="3292475" y="2552700"/>
          <p14:tracePt t="19136" x="3192463" y="2536825"/>
          <p14:tracePt t="19154" x="3070225" y="2514600"/>
          <p14:tracePt t="19169" x="2963863" y="2514600"/>
          <p14:tracePt t="19186" x="2827338" y="2514600"/>
          <p14:tracePt t="19203" x="2651125" y="2514600"/>
          <p14:tracePt t="19220" x="2498725" y="2514600"/>
          <p14:tracePt t="19236" x="2354263" y="2544763"/>
          <p14:tracePt t="19253" x="2255838" y="2598738"/>
          <p14:tracePt t="19269" x="2193925" y="2644775"/>
          <p14:tracePt t="19286" x="2163763" y="2705100"/>
          <p14:tracePt t="19286" x="2163763" y="2735263"/>
          <p14:tracePt t="19304" x="2163763" y="2759075"/>
          <p14:tracePt t="19318" x="2201863" y="2849563"/>
          <p14:tracePt t="19337" x="2286000" y="2933700"/>
          <p14:tracePt t="19353" x="2454275" y="3001963"/>
          <p14:tracePt t="19370" x="2713038" y="3070225"/>
          <p14:tracePt t="19387" x="2925763" y="3078163"/>
          <p14:tracePt t="19403" x="3154363" y="3078163"/>
          <p14:tracePt t="19419" x="3421063" y="3078163"/>
          <p14:tracePt t="19436" x="3657600" y="3078163"/>
          <p14:tracePt t="19453" x="3832225" y="3070225"/>
          <p14:tracePt t="19469" x="3978275" y="3055938"/>
          <p14:tracePt t="19486" x="4106863" y="3032125"/>
          <p14:tracePt t="19503" x="4305300" y="3032125"/>
          <p14:tracePt t="19522" x="4397375" y="3032125"/>
          <p14:tracePt t="19536" x="4479925" y="3032125"/>
          <p14:tracePt t="19553" x="4579938" y="3048000"/>
          <p14:tracePt t="19570" x="4686300" y="3116263"/>
          <p14:tracePt t="19586" x="4800600" y="3200400"/>
          <p14:tracePt t="19603" x="4930775" y="3314700"/>
          <p14:tracePt t="19619" x="5067300" y="3444875"/>
          <p14:tracePt t="19636" x="5227638" y="3589338"/>
          <p14:tracePt t="19653" x="5394325" y="3725863"/>
          <p14:tracePt t="19669" x="5508625" y="3863975"/>
          <p14:tracePt t="19686" x="5661025" y="4000500"/>
          <p14:tracePt t="19703" x="5889625" y="4152900"/>
          <p14:tracePt t="19703" x="6035675" y="4259263"/>
          <p14:tracePt t="19720" x="6240463" y="4419600"/>
          <p14:tracePt t="19736" x="6423025" y="4549775"/>
          <p14:tracePt t="19753" x="6743700" y="4656138"/>
          <p14:tracePt t="19769" x="6988175" y="4740275"/>
          <p14:tracePt t="19786" x="7208838" y="4808538"/>
          <p14:tracePt t="19803" x="7445375" y="4846638"/>
          <p14:tracePt t="19819" x="7650163" y="4860925"/>
          <p14:tracePt t="19836" x="7856538" y="4860925"/>
          <p14:tracePt t="19853" x="8047038" y="4860925"/>
          <p14:tracePt t="19869" x="8251825" y="4860925"/>
          <p14:tracePt t="19886" x="8466138" y="4860925"/>
          <p14:tracePt t="19903" x="8656638" y="4822825"/>
          <p14:tracePt t="19903" x="8716963" y="4792663"/>
          <p14:tracePt t="19920" x="8816975" y="4732338"/>
          <p14:tracePt t="19936" x="8831263" y="4664075"/>
          <p14:tracePt t="19953" x="8831263" y="4610100"/>
          <p14:tracePt t="19970" x="8831263" y="4564063"/>
          <p14:tracePt t="19986" x="8831263" y="4518025"/>
          <p14:tracePt t="20003" x="8831263" y="4473575"/>
          <p14:tracePt t="20019" x="8831263" y="4427538"/>
          <p14:tracePt t="20037" x="8831263" y="4389438"/>
          <p14:tracePt t="20053" x="8831263" y="4359275"/>
          <p14:tracePt t="20069" x="8823325" y="4343400"/>
          <p14:tracePt t="20086" x="8823325" y="4313238"/>
          <p14:tracePt t="20086" x="8823325" y="4297363"/>
          <p14:tracePt t="20104" x="8809038" y="4259263"/>
          <p14:tracePt t="20120" x="8801100" y="4213225"/>
          <p14:tracePt t="20136" x="8778875" y="4175125"/>
          <p14:tracePt t="20153" x="8763000" y="4137025"/>
          <p14:tracePt t="20169" x="8755063" y="4114800"/>
          <p14:tracePt t="20186" x="8740775" y="4092575"/>
          <p14:tracePt t="20203" x="8732838" y="4060825"/>
          <p14:tracePt t="20219" x="8716963" y="4038600"/>
          <p14:tracePt t="20237" x="8702675" y="4016375"/>
          <p14:tracePt t="20253" x="8678863" y="3984625"/>
          <p14:tracePt t="20269" x="8664575" y="3962400"/>
          <p14:tracePt t="20286" x="8648700" y="3946525"/>
          <p14:tracePt t="20303" x="8626475" y="3916363"/>
          <p14:tracePt t="20303" x="8626475" y="3908425"/>
          <p14:tracePt t="20320" x="8594725" y="3870325"/>
          <p14:tracePt t="20337" x="8550275" y="3810000"/>
          <p14:tracePt t="20353" x="8526463" y="3779838"/>
          <p14:tracePt t="20370" x="8504238" y="3733800"/>
          <p14:tracePt t="20386" x="8480425" y="3665538"/>
          <p14:tracePt t="20403" x="8466138" y="3603625"/>
          <p14:tracePt t="20420" x="8450263" y="3551238"/>
          <p14:tracePt t="20436" x="8412163" y="3482975"/>
          <p14:tracePt t="20453" x="8404225" y="3436938"/>
          <p14:tracePt t="20469" x="8382000" y="3406775"/>
          <p14:tracePt t="20486" x="8374063" y="3382963"/>
          <p14:tracePt t="20503" x="8366125" y="3352800"/>
          <p14:tracePt t="20503" x="8366125" y="3330575"/>
          <p14:tracePt t="20520" x="8351838" y="3306763"/>
          <p14:tracePt t="20537" x="8343900" y="3268663"/>
          <p14:tracePt t="20553" x="8328025" y="3230563"/>
          <p14:tracePt t="20569" x="8305800" y="3192463"/>
          <p14:tracePt t="20586" x="8289925" y="3162300"/>
          <p14:tracePt t="20603" x="8267700" y="3124200"/>
          <p14:tracePt t="20619" x="8251825" y="3101975"/>
          <p14:tracePt t="20636" x="8245475" y="3078163"/>
          <p14:tracePt t="20653" x="8245475" y="3063875"/>
          <p14:tracePt t="20669" x="8237538" y="3055938"/>
          <p14:tracePt t="20686" x="8237538" y="3048000"/>
          <p14:tracePt t="20703" x="8237538" y="3063875"/>
          <p14:tracePt t="20800" x="8237538" y="3070225"/>
          <p14:tracePt t="20808" x="8237538" y="3086100"/>
          <p14:tracePt t="20819" x="8237538" y="3094038"/>
          <p14:tracePt t="20837" x="8237538" y="3108325"/>
          <p14:tracePt t="20853" x="8245475" y="3124200"/>
          <p14:tracePt t="20869" x="8245475" y="3132138"/>
          <p14:tracePt t="20886" x="8251825" y="3140075"/>
          <p14:tracePt t="20904" x="8259763" y="3140075"/>
          <p14:tracePt t="20968" x="8267700" y="3140075"/>
          <p14:tracePt t="20992" x="8267700" y="3132138"/>
          <p14:tracePt t="21032" x="8267700" y="3124200"/>
          <p14:tracePt t="21040" x="8267700" y="3116263"/>
          <p14:tracePt t="21052" x="8267700" y="3108325"/>
          <p14:tracePt t="21069" x="8267700" y="3101975"/>
          <p14:tracePt t="21085" x="8267700" y="3094038"/>
          <p14:tracePt t="21102" x="8267700" y="3086100"/>
          <p14:tracePt t="21120" x="8267700" y="3078163"/>
          <p14:tracePt t="21136" x="8259763" y="3078163"/>
          <p14:tracePt t="21217" x="8251825" y="3078163"/>
          <p14:tracePt t="21224" x="8245475" y="3078163"/>
          <p14:tracePt t="21236" x="8213725" y="3101975"/>
          <p14:tracePt t="21254" x="8183563" y="3132138"/>
          <p14:tracePt t="21269" x="8169275" y="3146425"/>
          <p14:tracePt t="21286" x="8161338" y="3146425"/>
          <p14:tracePt t="21303" x="8153400" y="3154363"/>
          <p14:tracePt t="21319" x="8145463" y="3154363"/>
          <p14:tracePt t="21335" x="8137525" y="3154363"/>
          <p14:tracePt t="21504" x="8123238" y="3154363"/>
          <p14:tracePt t="21512" x="8115300" y="3146425"/>
          <p14:tracePt t="21520" x="8099425" y="3124200"/>
          <p14:tracePt t="21538" x="8077200" y="3086100"/>
          <p14:tracePt t="21553" x="8047038" y="3040063"/>
          <p14:tracePt t="21569" x="8016875" y="3001963"/>
          <p14:tracePt t="21587" x="8001000" y="2979738"/>
          <p14:tracePt t="21603" x="7985125" y="2941638"/>
          <p14:tracePt t="21620" x="7970838" y="2917825"/>
          <p14:tracePt t="21636" x="7970838" y="2879725"/>
          <p14:tracePt t="21653" x="7970838" y="2835275"/>
          <p14:tracePt t="21670" x="7962900" y="2781300"/>
          <p14:tracePt t="21686" x="7962900" y="2735263"/>
          <p14:tracePt t="21703" x="7970838" y="2697163"/>
          <p14:tracePt t="21703" x="8001000" y="2659063"/>
          <p14:tracePt t="21720" x="8031163" y="2628900"/>
          <p14:tracePt t="21736" x="8069263" y="2574925"/>
          <p14:tracePt t="21753" x="8093075" y="2536825"/>
          <p14:tracePt t="21770" x="8115300" y="2498725"/>
          <p14:tracePt t="21786" x="8131175" y="2484438"/>
          <p14:tracePt t="21803" x="8137525" y="2454275"/>
          <p14:tracePt t="21819" x="8153400" y="2438400"/>
          <p14:tracePt t="21835" x="8153400" y="2422525"/>
          <p14:tracePt t="21853" x="8161338" y="2416175"/>
          <p14:tracePt t="21920" x="8161338" y="2408238"/>
          <p14:tracePt t="21928" x="8161338" y="2400300"/>
          <p14:tracePt t="21936" x="8169275" y="2378075"/>
          <p14:tracePt t="21953" x="8183563" y="2324100"/>
          <p14:tracePt t="21970" x="8199438" y="2286000"/>
          <p14:tracePt t="21986" x="8213725" y="2232025"/>
          <p14:tracePt t="22004" x="8221663" y="2193925"/>
          <p14:tracePt t="22020" x="8229600" y="2155825"/>
          <p14:tracePt t="22038" x="8245475" y="2125663"/>
          <p14:tracePt t="22053" x="8251825" y="2095500"/>
          <p14:tracePt t="22070" x="8267700" y="2041525"/>
          <p14:tracePt t="22087" x="8267700" y="2003425"/>
          <p14:tracePt t="22087" x="8267700" y="1997075"/>
          <p14:tracePt t="22104" x="8267700" y="1981200"/>
          <p14:tracePt t="22119" x="8267700" y="1958975"/>
          <p14:tracePt t="22136" x="8267700" y="1935163"/>
          <p14:tracePt t="22153" x="8267700" y="1920875"/>
          <p14:tracePt t="22170" x="8267700" y="1905000"/>
          <p14:tracePt t="22186" x="8267700" y="1882775"/>
          <p14:tracePt t="22203" x="8267700" y="1874838"/>
          <p14:tracePt t="22219" x="8251825" y="1851025"/>
          <p14:tracePt t="22237" x="8245475" y="1851025"/>
          <p14:tracePt t="22252" x="8237538" y="1844675"/>
          <p14:tracePt t="22269" x="8229600" y="1844675"/>
          <p14:tracePt t="22286" x="8221663" y="1836738"/>
          <p14:tracePt t="22304" x="8207375" y="1836738"/>
          <p14:tracePt t="22336" x="8199438" y="1836738"/>
          <p14:tracePt t="22368" x="8183563" y="1836738"/>
          <p14:tracePt t="22408" x="8175625" y="1836738"/>
          <p14:tracePt t="22448" x="8169275" y="1836738"/>
          <p14:tracePt t="22472" x="8169275" y="1851025"/>
          <p14:tracePt t="22512" x="8169275" y="1858963"/>
          <p14:tracePt t="22569" x="8169275" y="1866900"/>
          <p14:tracePt t="22576" x="8169275" y="1874838"/>
          <p14:tracePt t="22586" x="8169275" y="1882775"/>
          <p14:tracePt t="22602" x="8169275" y="1897063"/>
          <p14:tracePt t="22620" x="8169275" y="1905000"/>
          <p14:tracePt t="22636" x="8169275" y="1912938"/>
          <p14:tracePt t="22652" x="8175625" y="1927225"/>
          <p14:tracePt t="22670" x="8199438" y="1927225"/>
          <p14:tracePt t="22686" x="8229600" y="1927225"/>
          <p14:tracePt t="22703" x="8245475" y="1927225"/>
          <p14:tracePt t="22719" x="8251825" y="1927225"/>
          <p14:tracePt t="22736" x="8259763" y="1927225"/>
          <p14:tracePt t="22784" x="8259763" y="1935163"/>
          <p14:tracePt t="22792" x="8259763" y="1943100"/>
          <p14:tracePt t="22803" x="8259763" y="1951038"/>
          <p14:tracePt t="22819" x="8259763" y="1965325"/>
          <p14:tracePt t="22836" x="8259763" y="1989138"/>
          <p14:tracePt t="22853" x="8259763" y="2019300"/>
          <p14:tracePt t="22870" x="8275638" y="2049463"/>
          <p14:tracePt t="22886" x="8283575" y="2087563"/>
          <p14:tracePt t="22903" x="8283575" y="2103438"/>
          <p14:tracePt t="22920" x="8283575" y="2111375"/>
          <p14:tracePt t="23008" x="8259763" y="2103438"/>
          <p14:tracePt t="23024" x="8245475" y="2103438"/>
          <p14:tracePt t="23032" x="8229600" y="2087563"/>
          <p14:tracePt t="23040" x="8207375" y="2079625"/>
          <p14:tracePt t="23052" x="8161338" y="2065338"/>
          <p14:tracePt t="23070" x="8131175" y="2041525"/>
          <p14:tracePt t="23087" x="8093075" y="2035175"/>
          <p14:tracePt t="23087" x="8061325" y="2019300"/>
          <p14:tracePt t="23105" x="8047038" y="2019300"/>
          <p14:tracePt t="23119" x="8001000" y="2003425"/>
          <p14:tracePt t="23137" x="7970838" y="1997075"/>
          <p14:tracePt t="23153" x="7947025" y="1997075"/>
          <p14:tracePt t="23169" x="7908925" y="1989138"/>
          <p14:tracePt t="23187" x="7864475" y="1981200"/>
          <p14:tracePt t="23203" x="7756525" y="1958975"/>
          <p14:tracePt t="23220" x="7642225" y="1951038"/>
          <p14:tracePt t="23237" x="7513638" y="1935163"/>
          <p14:tracePt t="23253" x="7407275" y="1912938"/>
          <p14:tracePt t="23270" x="7337425" y="1905000"/>
          <p14:tracePt t="23286" x="7292975" y="1897063"/>
          <p14:tracePt t="23286" x="7285038" y="1889125"/>
          <p14:tracePt t="23305" x="7269163" y="1882775"/>
          <p14:tracePt t="23319" x="7223125" y="1882775"/>
          <p14:tracePt t="23337" x="7192963" y="1882775"/>
          <p14:tracePt t="23353" x="7124700" y="1882775"/>
          <p14:tracePt t="23370" x="7018338" y="1935163"/>
          <p14:tracePt t="23386" x="6896100" y="1981200"/>
          <p14:tracePt t="23403" x="6819900" y="2011363"/>
          <p14:tracePt t="23420" x="6765925" y="2041525"/>
          <p14:tracePt t="23436" x="6697663" y="2073275"/>
          <p14:tracePt t="23453" x="6667500" y="2103438"/>
          <p14:tracePt t="23470" x="6621463" y="2179638"/>
          <p14:tracePt t="23486" x="6575425" y="2278063"/>
          <p14:tracePt t="23486" x="6545263" y="2339975"/>
          <p14:tracePt t="23504" x="6484938" y="2514600"/>
          <p14:tracePt t="23520" x="6430963" y="2765425"/>
          <p14:tracePt t="23537" x="6400800" y="3070225"/>
          <p14:tracePt t="23553" x="6400800" y="3382963"/>
          <p14:tracePt t="23570" x="6446838" y="3627438"/>
          <p14:tracePt t="23586" x="6545263" y="3794125"/>
          <p14:tracePt t="23603" x="6667500" y="3924300"/>
          <p14:tracePt t="23620" x="6765925" y="3992563"/>
          <p14:tracePt t="23636" x="6842125" y="4046538"/>
          <p14:tracePt t="23654" x="6950075" y="4046538"/>
          <p14:tracePt t="23670" x="7070725" y="4046538"/>
          <p14:tracePt t="23687" x="7146925" y="3992563"/>
          <p14:tracePt t="23687" x="7178675" y="3970338"/>
          <p14:tracePt t="23705" x="7200900" y="3940175"/>
          <p14:tracePt t="23719" x="7269163" y="3802063"/>
          <p14:tracePt t="23737" x="7277100" y="3717925"/>
          <p14:tracePt t="23753" x="7285038" y="3635375"/>
          <p14:tracePt t="23770" x="7285038" y="3573463"/>
          <p14:tracePt t="23787" x="7277100" y="3543300"/>
          <p14:tracePt t="23803" x="7261225" y="3521075"/>
          <p14:tracePt t="23820" x="7254875" y="3505200"/>
          <p14:tracePt t="23836" x="7246938" y="3505200"/>
          <p14:tracePt t="23852" x="7216775" y="3505200"/>
          <p14:tracePt t="23870" x="7208838" y="3505200"/>
          <p14:tracePt t="23886" x="7185025" y="3513138"/>
          <p14:tracePt t="23886" x="7178675" y="3527425"/>
          <p14:tracePt t="23904" x="7162800" y="3565525"/>
          <p14:tracePt t="23920" x="7162800" y="3611563"/>
          <p14:tracePt t="23937" x="7162800" y="3679825"/>
          <p14:tracePt t="23953" x="7162800" y="3771900"/>
          <p14:tracePt t="23970" x="7200900" y="3894138"/>
          <p14:tracePt t="23987" x="7307263" y="4022725"/>
          <p14:tracePt t="24003" x="7437438" y="4106863"/>
          <p14:tracePt t="24021" x="7573963" y="4137025"/>
          <p14:tracePt t="24036" x="7666038" y="4144963"/>
          <p14:tracePt t="24055" x="7718425" y="4137025"/>
          <p14:tracePt t="24070" x="7756525" y="4114800"/>
          <p14:tracePt t="24070" x="7764463" y="4092575"/>
          <p14:tracePt t="24088" x="7780338" y="4060825"/>
          <p14:tracePt t="24102" x="7788275" y="4008438"/>
          <p14:tracePt t="24121" x="7788275" y="3962400"/>
          <p14:tracePt t="24137" x="7788275" y="3908425"/>
          <p14:tracePt t="24154" x="7788275" y="3870325"/>
          <p14:tracePt t="24170" x="7764463" y="3810000"/>
          <p14:tracePt t="24187" x="7704138" y="3749675"/>
          <p14:tracePt t="24203" x="7666038" y="3711575"/>
          <p14:tracePt t="24220" x="7627938" y="3665538"/>
          <p14:tracePt t="24236" x="7604125" y="3635375"/>
          <p14:tracePt t="24254" x="7589838" y="3611563"/>
          <p14:tracePt t="24270" x="7581900" y="3603625"/>
          <p14:tracePt t="24286" x="7566025" y="3589338"/>
          <p14:tracePt t="24303" x="7559675" y="3573463"/>
          <p14:tracePt t="24303" x="7551738" y="3559175"/>
          <p14:tracePt t="24320" x="7535863" y="3535363"/>
          <p14:tracePt t="24337" x="7505700" y="3482975"/>
          <p14:tracePt t="24354" x="7505700" y="3444875"/>
          <p14:tracePt t="24370" x="7497763" y="3398838"/>
          <p14:tracePt t="24387" x="7497763" y="3368675"/>
          <p14:tracePt t="24404" x="7497763" y="3322638"/>
          <p14:tracePt t="24420" x="7521575" y="3276600"/>
          <p14:tracePt t="24436" x="7543800" y="3254375"/>
          <p14:tracePt t="24453" x="7581900" y="3230563"/>
          <p14:tracePt t="24470" x="7627938" y="3216275"/>
          <p14:tracePt t="24470" x="7650163" y="3200400"/>
          <p14:tracePt t="24489" x="7680325" y="3192463"/>
          <p14:tracePt t="24503" x="7712075" y="3184525"/>
          <p14:tracePt t="24521" x="7742238" y="3184525"/>
          <p14:tracePt t="24538" x="7764463" y="3184525"/>
          <p14:tracePt t="24554" x="7826375" y="3208338"/>
          <p14:tracePt t="24570" x="7894638" y="3276600"/>
          <p14:tracePt t="24587" x="7940675" y="3344863"/>
          <p14:tracePt t="24603" x="7978775" y="3459163"/>
          <p14:tracePt t="24620" x="7993063" y="3581400"/>
          <p14:tracePt t="24636" x="7993063" y="3711575"/>
          <p14:tracePt t="24653" x="7993063" y="3832225"/>
          <p14:tracePt t="24670" x="7993063" y="3916363"/>
          <p14:tracePt t="24686" x="7962900" y="3984625"/>
          <p14:tracePt t="24704" x="7947025" y="4000500"/>
          <p14:tracePt t="24719" x="7940675" y="4008438"/>
          <p14:tracePt t="24792" x="7932738" y="4008438"/>
          <p14:tracePt t="24808" x="7924800" y="4008438"/>
          <p14:tracePt t="24817" x="7916863" y="4008438"/>
          <p14:tracePt t="24904" x="7916863" y="4000500"/>
          <p14:tracePt t="24992" x="7916863" y="3992563"/>
          <p14:tracePt t="25009" x="7916863" y="3984625"/>
          <p14:tracePt t="25032" x="7916863" y="3978275"/>
          <p14:tracePt t="25040" x="7916863" y="3970338"/>
          <p14:tracePt t="25053" x="7916863" y="3962400"/>
          <p14:tracePt t="25072" x="7916863" y="3946525"/>
          <p14:tracePt t="25088" x="7916863" y="3940175"/>
          <p14:tracePt t="25112" x="7916863" y="3924300"/>
          <p14:tracePt t="25128" x="7916863" y="3916363"/>
          <p14:tracePt t="25144" x="7924800" y="3916363"/>
          <p14:tracePt t="26943" x="7932738" y="3908425"/>
          <p14:tracePt t="27184" x="7932738" y="3894138"/>
          <p14:tracePt t="27200" x="7932738" y="3878263"/>
          <p14:tracePt t="27218" x="7932738" y="3870325"/>
          <p14:tracePt t="27224" x="7932738" y="3848100"/>
          <p14:tracePt t="27236" x="7932738" y="3817938"/>
          <p14:tracePt t="27254" x="7932738" y="3794125"/>
          <p14:tracePt t="27270" x="7932738" y="3756025"/>
          <p14:tracePt t="27287" x="7932738" y="3717925"/>
          <p14:tracePt t="27287" x="7932738" y="3711575"/>
          <p14:tracePt t="27305" x="7932738" y="3687763"/>
          <p14:tracePt t="27320" x="7932738" y="3679825"/>
          <p14:tracePt t="27336" x="7932738" y="3665538"/>
          <p14:tracePt t="27353" x="7940675" y="3657600"/>
          <p14:tracePt t="27601" x="7947025" y="3657600"/>
          <p14:tracePt t="27656" x="7947025" y="3649663"/>
          <p14:tracePt t="28352" x="7947025" y="3641725"/>
          <p14:tracePt t="28371" x="7947025" y="3627438"/>
          <p14:tracePt t="28376" x="7947025" y="3619500"/>
          <p14:tracePt t="28387" x="7947025" y="3581400"/>
          <p14:tracePt t="28404" x="7947025" y="3535363"/>
          <p14:tracePt t="28421" x="7947025" y="3505200"/>
          <p14:tracePt t="28437" x="7940675" y="3475038"/>
          <p14:tracePt t="28454" x="7932738" y="3436938"/>
          <p14:tracePt t="28470" x="7916863" y="3390900"/>
          <p14:tracePt t="28487" x="7848600" y="3314700"/>
          <p14:tracePt t="28505" x="7802563" y="3268663"/>
          <p14:tracePt t="28521" x="7718425" y="3222625"/>
          <p14:tracePt t="28537" x="7597775" y="3192463"/>
          <p14:tracePt t="28554" x="7413625" y="3178175"/>
          <p14:tracePt t="28570" x="7078663" y="3178175"/>
          <p14:tracePt t="28587" x="6621463" y="3178175"/>
          <p14:tracePt t="28605" x="6256338" y="3246438"/>
          <p14:tracePt t="28621" x="6019800" y="3336925"/>
          <p14:tracePt t="28637" x="5897563" y="3436938"/>
          <p14:tracePt t="28654" x="5845175" y="3513138"/>
          <p14:tracePt t="28670" x="5837238" y="3649663"/>
          <p14:tracePt t="28687" x="5837238" y="3787775"/>
          <p14:tracePt t="28687" x="5837238" y="3870325"/>
          <p14:tracePt t="28705" x="5921375" y="4030663"/>
          <p14:tracePt t="28721" x="6073775" y="4213225"/>
          <p14:tracePt t="28737" x="6248400" y="4335463"/>
          <p14:tracePt t="28754" x="6477000" y="4359275"/>
          <p14:tracePt t="28770" x="6721475" y="4381500"/>
          <p14:tracePt t="28787" x="7018338" y="4327525"/>
          <p14:tracePt t="28804" x="7269163" y="4221163"/>
          <p14:tracePt t="28820" x="7391400" y="4137025"/>
          <p14:tracePt t="28837" x="7451725" y="4054475"/>
          <p14:tracePt t="28854" x="7467600" y="4000500"/>
          <p14:tracePt t="28870" x="7467600" y="3978275"/>
          <p14:tracePt t="28887" x="7467600" y="3954463"/>
          <p14:tracePt t="28904" x="7467600" y="3940175"/>
          <p14:tracePt t="28921" x="7467600" y="3932238"/>
          <p14:tracePt t="28936" x="7459663" y="3932238"/>
          <p14:tracePt t="28976" x="7445375" y="3932238"/>
          <p14:tracePt t="28992" x="7429500" y="3932238"/>
          <p14:tracePt t="29008" x="7413625" y="3940175"/>
          <p14:tracePt t="29016" x="7407275" y="3954463"/>
          <p14:tracePt t="29032" x="7383463" y="3970338"/>
          <p14:tracePt t="29040" x="7383463" y="3978275"/>
          <p14:tracePt t="29053" x="7369175" y="3992563"/>
          <p14:tracePt t="29070" x="7361238" y="4016375"/>
          <p14:tracePt t="29087" x="7353300" y="4038600"/>
          <p14:tracePt t="29087" x="7353300" y="4054475"/>
          <p14:tracePt t="29106" x="7337425" y="4084638"/>
          <p14:tracePt t="29121" x="7315200" y="4144963"/>
          <p14:tracePt t="29137" x="7269163" y="4237038"/>
          <p14:tracePt t="29154" x="7208838" y="4335463"/>
          <p14:tracePt t="29170" x="7064375" y="4503738"/>
          <p14:tracePt t="29187" x="6751638" y="4770438"/>
          <p14:tracePt t="29204" x="6370638" y="5083175"/>
          <p14:tracePt t="29220" x="5989638" y="5372100"/>
          <p14:tracePt t="29237" x="5638800" y="5654675"/>
          <p14:tracePt t="29254" x="5387975" y="5883275"/>
          <p14:tracePt t="29270" x="5151438" y="6134100"/>
          <p14:tracePt t="29287" x="4945063" y="6308725"/>
          <p14:tracePt t="29305" x="4884738" y="6340475"/>
          <p14:tracePt t="29321" x="4822825" y="6362700"/>
          <p14:tracePt t="29337" x="4746625" y="6400800"/>
          <p14:tracePt t="29354" x="4625975" y="6430963"/>
          <p14:tracePt t="29371" x="4525963" y="6438900"/>
          <p14:tracePt t="29387" x="4465638" y="6438900"/>
          <p14:tracePt t="29404" x="4435475" y="6423025"/>
          <p14:tracePt t="29420" x="4389438" y="6392863"/>
          <p14:tracePt t="29437" x="4327525" y="6340475"/>
          <p14:tracePt t="29454" x="4229100" y="6286500"/>
          <p14:tracePt t="29470" x="4122738" y="6248400"/>
          <p14:tracePt t="29470" x="4060825" y="6248400"/>
          <p14:tracePt t="29488" x="3984625" y="6248400"/>
          <p14:tracePt t="29503" x="3703638" y="6248400"/>
          <p14:tracePt t="29521" x="3459163" y="6248400"/>
          <p14:tracePt t="29538" x="3086100" y="6308725"/>
          <p14:tracePt t="29554" x="2628900" y="6384925"/>
          <p14:tracePt t="29570" x="2217738" y="6430963"/>
          <p14:tracePt t="29588" x="1973263" y="6477000"/>
          <p14:tracePt t="29604" x="1851025" y="6492875"/>
          <p14:tracePt t="29620" x="1774825" y="6507163"/>
          <p14:tracePt t="29637" x="1730375" y="6515100"/>
          <p14:tracePt t="29654" x="1660525" y="6553200"/>
          <p14:tracePt t="29670" x="1577975" y="6575425"/>
          <p14:tracePt t="29771" x="1089025" y="6469063"/>
          <p14:tracePt t="29787" x="1020763" y="6438900"/>
          <p14:tracePt t="29804" x="998538" y="6423025"/>
          <p14:tracePt t="29820" x="982663" y="6416675"/>
          <p14:tracePt t="29872" x="974725" y="6416675"/>
          <p14:tracePt t="29888" x="974725" y="6408738"/>
          <p14:tracePt t="29904" x="974725" y="6392863"/>
          <p14:tracePt t="29912" x="974725" y="6384925"/>
          <p14:tracePt t="29921" x="974725" y="6378575"/>
          <p14:tracePt t="29936" x="974725" y="6362700"/>
          <p14:tracePt t="29954" x="974725" y="6354763"/>
          <p14:tracePt t="29976" x="974725" y="6346825"/>
          <p14:tracePt t="29986" x="974725" y="6340475"/>
          <p14:tracePt t="30004" x="974725" y="6324600"/>
          <p14:tracePt t="30020" x="982663" y="6316663"/>
          <p14:tracePt t="30064" x="990600" y="6316663"/>
          <p14:tracePt t="30088" x="998538" y="6316663"/>
          <p14:tracePt t="30096" x="1006475" y="6316663"/>
          <p14:tracePt t="30120" x="1012825" y="6316663"/>
          <p14:tracePt t="30128" x="1020763" y="6316663"/>
          <p14:tracePt t="30137" x="1028700" y="6316663"/>
          <p14:tracePt t="30153" x="1036638" y="6316663"/>
          <p14:tracePt t="30176" x="1044575" y="6324600"/>
          <p14:tracePt t="30192" x="1044575" y="6332538"/>
          <p14:tracePt t="30203" x="1044575" y="6340475"/>
          <p14:tracePt t="30232" x="1036638" y="6340475"/>
          <p14:tracePt t="30240" x="1012825" y="6340475"/>
          <p14:tracePt t="30256" x="990600" y="6340475"/>
          <p14:tracePt t="30269" x="960438" y="6340475"/>
          <p14:tracePt t="30269" x="952500" y="6340475"/>
          <p14:tracePt t="30288" x="944563" y="6340475"/>
          <p14:tracePt t="30303" x="922338" y="6332538"/>
          <p14:tracePt t="30321" x="906463" y="6302375"/>
          <p14:tracePt t="30337" x="876300" y="6256338"/>
          <p14:tracePt t="30354" x="854075" y="6226175"/>
          <p14:tracePt t="30370" x="854075" y="6210300"/>
          <p14:tracePt t="30387" x="854075" y="6156325"/>
          <p14:tracePt t="30404" x="860425" y="6103938"/>
          <p14:tracePt t="30420" x="952500" y="6019800"/>
          <p14:tracePt t="30437" x="1074738" y="5913438"/>
          <p14:tracePt t="30454" x="1273175" y="5799138"/>
          <p14:tracePt t="30470" x="1546225" y="5646738"/>
          <p14:tracePt t="30470" x="1646238" y="5600700"/>
          <p14:tracePt t="30489" x="1782763" y="5546725"/>
          <p14:tracePt t="30503" x="2079625" y="5426075"/>
          <p14:tracePt t="30522" x="2239963" y="5380038"/>
          <p14:tracePt t="30537" x="2362200" y="5318125"/>
          <p14:tracePt t="30554" x="2498725" y="5265738"/>
          <p14:tracePt t="30571" x="2682875" y="5197475"/>
          <p14:tracePt t="30587" x="2865438" y="5127625"/>
          <p14:tracePt t="30604" x="3101975" y="5051425"/>
          <p14:tracePt t="30621" x="3375025" y="4960938"/>
          <p14:tracePt t="30637" x="3635375" y="4860925"/>
          <p14:tracePt t="30654" x="3802063" y="4808538"/>
          <p14:tracePt t="30670" x="3886200" y="4792663"/>
          <p14:tracePt t="30687" x="3924300" y="4784725"/>
          <p14:tracePt t="30687" x="3946525" y="4784725"/>
          <p14:tracePt t="30704" x="3954463" y="4792663"/>
          <p14:tracePt t="30720" x="3970338" y="4792663"/>
          <p14:tracePt t="30737" x="4008438" y="4808538"/>
          <p14:tracePt t="30754" x="4106863" y="4822825"/>
          <p14:tracePt t="30770" x="4237038" y="4876800"/>
          <p14:tracePt t="30787" x="4457700" y="4953000"/>
          <p14:tracePt t="30804" x="4892675" y="5075238"/>
          <p14:tracePt t="30820" x="5410200" y="5127625"/>
          <p14:tracePt t="30837" x="6003925" y="5127625"/>
          <p14:tracePt t="30854" x="6553200" y="5029200"/>
          <p14:tracePt t="30870" x="7064375" y="4822825"/>
          <p14:tracePt t="30887" x="7407275" y="4640263"/>
          <p14:tracePt t="30887" x="7551738" y="4533900"/>
          <p14:tracePt t="30905" x="7764463" y="4389438"/>
          <p14:tracePt t="30921" x="7894638" y="4259263"/>
          <p14:tracePt t="30937" x="8031163" y="4144963"/>
          <p14:tracePt t="30954" x="8137525" y="4016375"/>
          <p14:tracePt t="30970" x="8213725" y="3924300"/>
          <p14:tracePt t="30987" x="8259763" y="3825875"/>
          <p14:tracePt t="31004" x="8289925" y="3741738"/>
          <p14:tracePt t="31020" x="8313738" y="3679825"/>
          <p14:tracePt t="31037" x="8313738" y="3635375"/>
          <p14:tracePt t="31054" x="8328025" y="3619500"/>
          <p14:tracePt t="31070" x="8328025" y="3611563"/>
          <p14:tracePt t="31088" x="8321675" y="3611563"/>
          <p14:tracePt t="31136" x="8289925" y="3635375"/>
          <p14:tracePt t="31144" x="8283575" y="3635375"/>
          <p14:tracePt t="31153" x="8283575" y="3641725"/>
          <p14:tracePt t="31170" x="8275638" y="3649663"/>
          <p14:tracePt t="31186" x="8267700" y="3657600"/>
          <p14:tracePt t="31204" x="8259763" y="3657600"/>
          <p14:tracePt t="31220" x="8259763" y="3665538"/>
          <p14:tracePt t="31236" x="8259763" y="3641725"/>
          <p14:tracePt t="31304" x="8267700" y="3581400"/>
          <p14:tracePt t="31312" x="8275638" y="3497263"/>
          <p14:tracePt t="31321" x="8275638" y="3336925"/>
          <p14:tracePt t="31337" x="8251825" y="3178175"/>
          <p14:tracePt t="31354" x="8169275" y="3032125"/>
          <p14:tracePt t="31370" x="8093075" y="2895600"/>
          <p14:tracePt t="31388" x="8008938" y="2797175"/>
          <p14:tracePt t="31404" x="7924800" y="2689225"/>
          <p14:tracePt t="31420" x="7810500" y="2606675"/>
          <p14:tracePt t="31437" x="7696200" y="2514600"/>
          <p14:tracePt t="31454" x="7527925" y="2438400"/>
          <p14:tracePt t="31470" x="7254875" y="2392363"/>
          <p14:tracePt t="31470" x="7102475" y="2384425"/>
          <p14:tracePt t="31489" x="6880225" y="2362200"/>
          <p14:tracePt t="31505" x="6683375" y="2362200"/>
          <p14:tracePt t="31521" x="6561138" y="2378075"/>
          <p14:tracePt t="31537" x="6469063" y="2476500"/>
          <p14:tracePt t="31554" x="6354763" y="2620963"/>
          <p14:tracePt t="31570" x="6286500" y="2797175"/>
          <p14:tracePt t="31587" x="6286500" y="2994025"/>
          <p14:tracePt t="31605" x="6302375" y="3222625"/>
          <p14:tracePt t="31620" x="6430963" y="3398838"/>
          <p14:tracePt t="31637" x="6599238" y="3482975"/>
          <p14:tracePt t="31654" x="6819900" y="3482975"/>
          <p14:tracePt t="31670" x="7078663" y="3406775"/>
          <p14:tracePt t="31670" x="7185025" y="3336925"/>
          <p14:tracePt t="31688" x="7254875" y="3268663"/>
          <p14:tracePt t="31704" x="7353300" y="3055938"/>
          <p14:tracePt t="31721" x="7361238" y="2963863"/>
          <p14:tracePt t="31738" x="7375525" y="2903538"/>
          <p14:tracePt t="31754" x="7345363" y="2865438"/>
          <p14:tracePt t="31771" x="7208838" y="2827338"/>
          <p14:tracePt t="31788" x="6972300" y="2819400"/>
          <p14:tracePt t="31804" x="6575425" y="2819400"/>
          <p14:tracePt t="31820" x="6156325" y="2827338"/>
          <p14:tracePt t="31837" x="5875338" y="2887663"/>
          <p14:tracePt t="31854" x="5722938" y="2949575"/>
          <p14:tracePt t="31871" x="5661025" y="3017838"/>
          <p14:tracePt t="31887" x="5630863" y="3101975"/>
          <p14:tracePt t="31887" x="5622925" y="3140075"/>
          <p14:tracePt t="31905" x="5622925" y="3200400"/>
          <p14:tracePt t="31921" x="5622925" y="3254375"/>
          <p14:tracePt t="31937" x="5654675" y="3284538"/>
          <p14:tracePt t="31954" x="5684838" y="3292475"/>
          <p14:tracePt t="31971" x="5715000" y="3298825"/>
          <p14:tracePt t="31987" x="5730875" y="3306763"/>
          <p14:tracePt t="32004" x="5737225" y="3314700"/>
          <p14:tracePt t="32020" x="5745163" y="3344863"/>
          <p14:tracePt t="32037" x="5753100" y="3413125"/>
          <p14:tracePt t="32054" x="5745163" y="3527425"/>
          <p14:tracePt t="32071" x="5646738" y="3763963"/>
          <p14:tracePt t="32087" x="5402263" y="4098925"/>
          <p14:tracePt t="32087" x="5227638" y="4403725"/>
          <p14:tracePt t="32106" x="4724400" y="5013325"/>
          <p14:tracePt t="32121" x="4000500" y="5638800"/>
          <p14:tracePt t="32137" x="3268663" y="6264275"/>
          <p14:tracePt t="32154" x="2536825" y="6850063"/>
          <p14:tracePt t="32171" x="1989138" y="6850063"/>
          <p14:tracePt t="32187" x="1684338" y="6850063"/>
          <p14:tracePt t="32354" x="563563" y="6454775"/>
          <p14:tracePt t="32371" x="457200" y="6370638"/>
          <p14:tracePt t="32387" x="373063" y="6308725"/>
          <p14:tracePt t="32404" x="327025" y="6270625"/>
          <p14:tracePt t="32420" x="296863" y="6248400"/>
          <p14:tracePt t="32438" x="282575" y="6232525"/>
          <p14:tracePt t="32454" x="266700" y="6226175"/>
          <p14:tracePt t="32470" x="228600" y="6226175"/>
          <p14:tracePt t="32470" x="220663" y="6226175"/>
          <p14:tracePt t="32489" x="206375" y="6226175"/>
          <p14:tracePt t="32503" x="130175" y="6226175"/>
          <p14:tracePt t="32522" x="68263" y="6240463"/>
          <p14:tracePt t="32539" x="38100" y="6264275"/>
          <p14:tracePt t="32554" x="7938" y="6286500"/>
          <p14:tracePt t="32621" x="38100" y="6530975"/>
          <p14:tracePt t="32638" x="106363" y="6575425"/>
          <p14:tracePt t="47988" x="1958975" y="6469063"/>
          <p14:tracePt t="48006" x="2270125" y="6324600"/>
          <p14:tracePt t="48022" x="2492375" y="6142038"/>
          <p14:tracePt t="48038" x="2727325" y="5859463"/>
          <p14:tracePt t="48056" x="2933700" y="5616575"/>
          <p14:tracePt t="48056" x="3086100" y="5456238"/>
          <p14:tracePt t="48073" x="3208338" y="5334000"/>
          <p14:tracePt t="48088" x="3429000" y="5075238"/>
          <p14:tracePt t="48106" x="3551238" y="4960938"/>
          <p14:tracePt t="48122" x="3673475" y="4868863"/>
          <p14:tracePt t="48139" x="3763963" y="4784725"/>
          <p14:tracePt t="48156" x="3832225" y="4702175"/>
          <p14:tracePt t="48172" x="3870325" y="4640263"/>
          <p14:tracePt t="48189" x="3902075" y="4602163"/>
          <p14:tracePt t="48206" x="3924300" y="4533900"/>
          <p14:tracePt t="48222" x="3940175" y="4479925"/>
          <p14:tracePt t="48239" x="3954463" y="4427538"/>
          <p14:tracePt t="48255" x="3970338" y="4365625"/>
          <p14:tracePt t="48255" x="3970338" y="4351338"/>
          <p14:tracePt t="48273" x="3984625" y="4321175"/>
          <p14:tracePt t="48291" x="3984625" y="4283075"/>
          <p14:tracePt t="48306" x="4000500" y="4237038"/>
          <p14:tracePt t="48322" x="4038600" y="4160838"/>
          <p14:tracePt t="48339" x="4092575" y="4054475"/>
          <p14:tracePt t="48355" x="4160838" y="3954463"/>
          <p14:tracePt t="48372" x="4237038" y="3840163"/>
          <p14:tracePt t="48389" x="4313238" y="3733800"/>
          <p14:tracePt t="48406" x="4351338" y="3665538"/>
          <p14:tracePt t="48422" x="4381500" y="3611563"/>
          <p14:tracePt t="48438" x="4411663" y="3565525"/>
          <p14:tracePt t="48456" x="4427538" y="3535363"/>
          <p14:tracePt t="48456" x="4441825" y="3521075"/>
          <p14:tracePt t="48473" x="4473575" y="3482975"/>
          <p14:tracePt t="48488" x="4541838" y="3390900"/>
          <p14:tracePt t="48506" x="4602163" y="3330575"/>
          <p14:tracePt t="48523" x="4632325" y="3292475"/>
          <p14:tracePt t="48538" x="4640263" y="3260725"/>
          <p14:tracePt t="48556" x="4656138" y="3238500"/>
          <p14:tracePt t="48572" x="4664075" y="3230563"/>
          <p14:tracePt t="48588" x="4664075" y="3222625"/>
          <p14:tracePt t="48609" x="4664075" y="3216275"/>
          <p14:tracePt t="48622" x="4664075" y="3200400"/>
          <p14:tracePt t="48639" x="4656138" y="3178175"/>
          <p14:tracePt t="48655" x="4625975" y="3154363"/>
          <p14:tracePt t="48655" x="4602163" y="3140075"/>
          <p14:tracePt t="48673" x="4572000" y="3124200"/>
          <p14:tracePt t="48688" x="4435475" y="3086100"/>
          <p14:tracePt t="48706" x="4305300" y="3048000"/>
          <p14:tracePt t="48722" x="4144963" y="3032125"/>
          <p14:tracePt t="48739" x="3970338" y="3032125"/>
          <p14:tracePt t="48756" x="3817938" y="3032125"/>
          <p14:tracePt t="48772" x="3657600" y="3032125"/>
          <p14:tracePt t="48789" x="3535363" y="3040063"/>
          <p14:tracePt t="48806" x="3429000" y="3055938"/>
          <p14:tracePt t="48822" x="3314700" y="3063875"/>
          <p14:tracePt t="48839" x="3192463" y="3086100"/>
          <p14:tracePt t="48839" x="3124200" y="3094038"/>
          <p14:tracePt t="48857" x="3032125" y="3101975"/>
          <p14:tracePt t="48871" x="2727325" y="3154363"/>
          <p14:tracePt t="48889" x="2560638" y="3178175"/>
          <p14:tracePt t="48906" x="2408238" y="3208338"/>
          <p14:tracePt t="48922" x="2247900" y="3208338"/>
          <p14:tracePt t="48938" x="2133600" y="3208338"/>
          <p14:tracePt t="48955" x="2019300" y="3208338"/>
          <p14:tracePt t="48972" x="1889125" y="3208338"/>
          <p14:tracePt t="48989" x="1698625" y="3208338"/>
          <p14:tracePt t="49006" x="1493838" y="3208338"/>
          <p14:tracePt t="49022" x="1273175" y="3216275"/>
          <p14:tracePt t="49039" x="1089025" y="3222625"/>
          <p14:tracePt t="49055" x="944563" y="3254375"/>
          <p14:tracePt t="49055" x="898525" y="3276600"/>
          <p14:tracePt t="49073" x="854075" y="3298825"/>
          <p14:tracePt t="49088" x="762000" y="3368675"/>
          <p14:tracePt t="49106" x="731838" y="3421063"/>
          <p14:tracePt t="49122" x="708025" y="3543300"/>
          <p14:tracePt t="49139" x="677863" y="3687763"/>
          <p14:tracePt t="49155" x="669925" y="3840163"/>
          <p14:tracePt t="49172" x="669925" y="4030663"/>
          <p14:tracePt t="49189" x="685800" y="4237038"/>
          <p14:tracePt t="49206" x="731838" y="4495800"/>
          <p14:tracePt t="49222" x="815975" y="4784725"/>
          <p14:tracePt t="49239" x="922338" y="5067300"/>
          <p14:tracePt t="49255" x="1066800" y="5334000"/>
          <p14:tracePt t="49255" x="1127125" y="5464175"/>
          <p14:tracePt t="49274" x="1211263" y="5638800"/>
          <p14:tracePt t="49289" x="1279525" y="5807075"/>
          <p14:tracePt t="49306" x="1311275" y="5927725"/>
          <p14:tracePt t="49322" x="1325563" y="6035675"/>
          <p14:tracePt t="49339" x="1349375" y="6142038"/>
          <p14:tracePt t="49356" x="1349375" y="6226175"/>
          <p14:tracePt t="49372" x="1333500" y="6302375"/>
          <p14:tracePt t="49389" x="1311275" y="6332538"/>
          <p14:tracePt t="49406" x="1303338" y="6346825"/>
          <p14:tracePt t="49422" x="1295400" y="6354763"/>
          <p14:tracePt t="49439" x="1265238" y="6354763"/>
          <p14:tracePt t="49455" x="1211263" y="6354763"/>
          <p14:tracePt t="49455" x="1181100" y="6354763"/>
          <p14:tracePt t="49473" x="1135063" y="6378575"/>
          <p14:tracePt t="49488" x="1066800" y="6408738"/>
          <p14:tracePt t="49506" x="1036638" y="6416675"/>
          <p14:tracePt t="49522" x="1012825" y="6416675"/>
          <p14:tracePt t="49539" x="974725" y="6430963"/>
          <p14:tracePt t="49556" x="936625" y="6438900"/>
          <p14:tracePt t="49572" x="922338" y="6446838"/>
          <p14:tracePt t="49601" x="914400" y="6454775"/>
          <p14:tracePt t="49609" x="906463" y="6469063"/>
          <p14:tracePt t="49621" x="876300" y="6530975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98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sz="400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CIRUJANO CALIFICADO ?</a:t>
            </a:r>
            <a:endParaRPr lang="es-ES" sz="4000" smtClean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1258888" y="1484313"/>
            <a:ext cx="7345362" cy="4525962"/>
          </a:xfrm>
        </p:spPr>
        <p:txBody>
          <a:bodyPr/>
          <a:lstStyle/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Conocer la anatomía y fisiología pulmonar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Repase antes de la cirugía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Capacítese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Cardiocirugía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Cirugía de tórax de adulto</a:t>
            </a:r>
          </a:p>
          <a:p>
            <a:pPr eaLnBrk="1" hangingPunct="1"/>
            <a:r>
              <a:rPr lang="es-CL" sz="2800" smtClean="0">
                <a:latin typeface="Arial" panose="020B0604020202020204" pitchFamily="34" charset="0"/>
              </a:rPr>
              <a:t>En lo posible con otro cirujano calificado</a:t>
            </a:r>
          </a:p>
          <a:p>
            <a:pPr eaLnBrk="1" hangingPunct="1"/>
            <a:endParaRPr lang="es-CL" sz="2800" smtClean="0">
              <a:latin typeface="Arial" panose="020B0604020202020204" pitchFamily="34" charset="0"/>
            </a:endParaRPr>
          </a:p>
          <a:p>
            <a:pPr eaLnBrk="1" hangingPunct="1"/>
            <a:r>
              <a:rPr lang="es-CL" sz="2800" b="1" smtClean="0">
                <a:solidFill>
                  <a:srgbClr val="FF0000"/>
                </a:solidFill>
                <a:latin typeface="Arial" panose="020B0604020202020204" pitchFamily="34" charset="0"/>
              </a:rPr>
              <a:t>Invíteme! </a:t>
            </a:r>
          </a:p>
          <a:p>
            <a:pPr eaLnBrk="1" hangingPunct="1"/>
            <a:endParaRPr lang="es-CL" sz="2800" smtClean="0"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652963"/>
            <a:ext cx="316865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09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766" x="2522538" y="6637338"/>
          <p14:tracePt t="67783" x="3238500" y="6553200"/>
          <p14:tracePt t="67799" x="3992563" y="6384925"/>
          <p14:tracePt t="67816" x="4724400" y="6256338"/>
          <p14:tracePt t="67833" x="5159375" y="6118225"/>
          <p14:tracePt t="67849" x="5494338" y="6019800"/>
          <p14:tracePt t="67866" x="5791200" y="5921375"/>
          <p14:tracePt t="67883" x="5973763" y="5859463"/>
          <p14:tracePt t="67883" x="6065838" y="5821363"/>
          <p14:tracePt t="67899" x="6202363" y="5753100"/>
          <p14:tracePt t="67916" x="6324600" y="5699125"/>
          <p14:tracePt t="67933" x="6392863" y="5646738"/>
          <p14:tracePt t="67949" x="6446838" y="5584825"/>
          <p14:tracePt t="67966" x="6477000" y="5532438"/>
          <p14:tracePt t="67982" x="6477000" y="5516563"/>
          <p14:tracePt t="67999" x="6492875" y="5486400"/>
          <p14:tracePt t="68015" x="6492875" y="5464175"/>
          <p14:tracePt t="68032" x="6499225" y="5426075"/>
          <p14:tracePt t="68051" x="6499225" y="5402263"/>
          <p14:tracePt t="68065" x="6499225" y="5380038"/>
          <p14:tracePt t="68082" x="6492875" y="5356225"/>
          <p14:tracePt t="68082" x="6477000" y="5341938"/>
          <p14:tracePt t="68100" x="6469063" y="5318125"/>
          <p14:tracePt t="68116" x="6454775" y="5303838"/>
          <p14:tracePt t="68133" x="6430963" y="5287963"/>
          <p14:tracePt t="68149" x="6400800" y="5273675"/>
          <p14:tracePt t="68166" x="6384925" y="5257800"/>
          <p14:tracePt t="68183" x="6302375" y="5227638"/>
          <p14:tracePt t="68199" x="6180138" y="5211763"/>
          <p14:tracePt t="68216" x="5965825" y="5203825"/>
          <p14:tracePt t="68232" x="5768975" y="5203825"/>
          <p14:tracePt t="68249" x="5540375" y="5203825"/>
          <p14:tracePt t="68265" x="5326063" y="5173663"/>
          <p14:tracePt t="68265" x="5257800" y="5159375"/>
          <p14:tracePt t="68285" x="5197475" y="5143500"/>
          <p14:tracePt t="68298" x="4937125" y="5059363"/>
          <p14:tracePt t="68317" x="4800600" y="5006975"/>
          <p14:tracePt t="68333" x="4594225" y="4953000"/>
          <p14:tracePt t="68350" x="4335463" y="4914900"/>
          <p14:tracePt t="68366" x="3962400" y="4876800"/>
          <p14:tracePt t="68383" x="3649663" y="4822825"/>
          <p14:tracePt t="68399" x="3475038" y="4792663"/>
          <p14:tracePt t="68416" x="3306763" y="4762500"/>
          <p14:tracePt t="68433" x="3146425" y="4716463"/>
          <p14:tracePt t="68449" x="3009900" y="4678363"/>
          <p14:tracePt t="68466" x="2803525" y="4640263"/>
          <p14:tracePt t="68482" x="2620963" y="4632325"/>
          <p14:tracePt t="68482" x="2514600" y="4632325"/>
          <p14:tracePt t="68500" x="2293938" y="4632325"/>
          <p14:tracePt t="68517" x="2079625" y="4632325"/>
          <p14:tracePt t="68533" x="1912938" y="4648200"/>
          <p14:tracePt t="68551" x="1760538" y="4702175"/>
          <p14:tracePt t="68567" x="1608138" y="4770438"/>
          <p14:tracePt t="68583" x="1493838" y="4838700"/>
          <p14:tracePt t="68600" x="1387475" y="4930775"/>
          <p14:tracePt t="68616" x="1333500" y="5037138"/>
          <p14:tracePt t="68633" x="1317625" y="5151438"/>
          <p14:tracePt t="68649" x="1311275" y="5295900"/>
          <p14:tracePt t="68666" x="1379538" y="5464175"/>
          <p14:tracePt t="68683" x="1508125" y="5654675"/>
          <p14:tracePt t="68683" x="1584325" y="5730875"/>
          <p14:tracePt t="68700" x="1836738" y="5935663"/>
          <p14:tracePt t="68717" x="2201863" y="6096000"/>
          <p14:tracePt t="68733" x="2713038" y="6194425"/>
          <p14:tracePt t="68750" x="3200400" y="6240463"/>
          <p14:tracePt t="68767" x="3733800" y="6240463"/>
          <p14:tracePt t="68783" x="4046538" y="6240463"/>
          <p14:tracePt t="68799" x="4305300" y="6164263"/>
          <p14:tracePt t="68816" x="4549775" y="6073775"/>
          <p14:tracePt t="68833" x="4792663" y="5959475"/>
          <p14:tracePt t="68849" x="5013325" y="5867400"/>
          <p14:tracePt t="68866" x="5257800" y="5753100"/>
          <p14:tracePt t="68866" x="5380038" y="5699125"/>
          <p14:tracePt t="68884" x="5470525" y="5661025"/>
          <p14:tracePt t="68899" x="5859463" y="5486400"/>
          <p14:tracePt t="68917" x="6019800" y="5387975"/>
          <p14:tracePt t="68933" x="6111875" y="5318125"/>
          <p14:tracePt t="68950" x="6142038" y="5287963"/>
          <p14:tracePt t="68966" x="6149975" y="5280025"/>
          <p14:tracePt t="68983" x="6142038" y="5280025"/>
          <p14:tracePt t="69061" x="6126163" y="5280025"/>
          <p14:tracePt t="69068" x="6118225" y="5280025"/>
          <p14:tracePt t="69082" x="6073775" y="5287963"/>
          <p14:tracePt t="69082" x="6057900" y="5311775"/>
          <p14:tracePt t="69100" x="6011863" y="5341938"/>
          <p14:tracePt t="69116" x="5981700" y="5372100"/>
          <p14:tracePt t="69133" x="5943600" y="5394325"/>
          <p14:tracePt t="69150" x="5921375" y="5402263"/>
          <p14:tracePt t="69166" x="5867400" y="5426075"/>
          <p14:tracePt t="69183" x="5783263" y="5464175"/>
          <p14:tracePt t="69199" x="5722938" y="5494338"/>
          <p14:tracePt t="69216" x="5646738" y="5516563"/>
          <p14:tracePt t="69233" x="5592763" y="5562600"/>
          <p14:tracePt t="69249" x="5540375" y="5592763"/>
          <p14:tracePt t="69266" x="5486400" y="5638800"/>
          <p14:tracePt t="69283" x="5402263" y="5699125"/>
          <p14:tracePt t="69283" x="5356225" y="5722938"/>
          <p14:tracePt t="69301" x="5280025" y="5799138"/>
          <p14:tracePt t="69317" x="5143500" y="5867400"/>
          <p14:tracePt t="69333" x="4999038" y="5921375"/>
          <p14:tracePt t="69349" x="4800600" y="5959475"/>
          <p14:tracePt t="69367" x="4465638" y="5989638"/>
          <p14:tracePt t="69383" x="3870325" y="6049963"/>
          <p14:tracePt t="69399" x="3108325" y="6149975"/>
          <p14:tracePt t="69416" x="2239963" y="6286500"/>
          <p14:tracePt t="69433" x="1455738" y="6392863"/>
          <p14:tracePt t="69449" x="898525" y="6484938"/>
          <p14:tracePt t="69466" x="693738" y="6507163"/>
          <p14:tracePt t="69483" x="617538" y="6523038"/>
          <p14:tracePt t="69483" x="593725" y="6523038"/>
          <p14:tracePt t="69500" x="579438" y="6523038"/>
          <p14:tracePt t="69517" x="571500" y="6523038"/>
          <p14:tracePt t="69550" x="563563" y="6530975"/>
          <p14:tracePt t="69556" x="555625" y="6530975"/>
          <p14:tracePt t="69572" x="549275" y="6530975"/>
          <p14:tracePt t="69582" x="533400" y="6537325"/>
          <p14:tracePt t="69599" x="525463" y="6537325"/>
          <p14:tracePt t="69616" x="517525" y="6537325"/>
          <p14:tracePt t="69632" x="479425" y="6553200"/>
          <p14:tracePt t="69650" x="411163" y="6561138"/>
          <p14:tracePt t="69666" x="312738" y="6583363"/>
          <p14:tracePt t="69901" x="487363" y="6454775"/>
          <p14:tracePt t="69917" x="487363" y="6423025"/>
          <p14:tracePt t="69933" x="495300" y="6392863"/>
          <p14:tracePt t="69950" x="495300" y="6370638"/>
          <p14:tracePt t="69967" x="495300" y="6362700"/>
          <p14:tracePt t="69982" x="495300" y="6346825"/>
          <p14:tracePt t="69999" x="487363" y="6346825"/>
          <p14:tracePt t="70016" x="479425" y="6346825"/>
          <p14:tracePt t="70036" x="473075" y="6346825"/>
          <p14:tracePt t="70076" x="457200" y="6354763"/>
          <p14:tracePt t="70092" x="449263" y="6378575"/>
          <p14:tracePt t="70100" x="427038" y="6430963"/>
          <p14:tracePt t="70117" x="419100" y="6477000"/>
          <p14:tracePt t="70133" x="411163" y="6530975"/>
          <p14:tracePt t="70149" x="411163" y="659130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L" sz="400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CIRUJANO CALIFICADO</a:t>
            </a:r>
            <a:endParaRPr lang="es-ES" sz="4000" smtClean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25609" name="Picture 9" descr="clases 2008 04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4" b="13914"/>
          <a:stretch>
            <a:fillRect/>
          </a:stretch>
        </p:blipFill>
        <p:spPr>
          <a:noFill/>
        </p:spPr>
      </p:pic>
      <p:pic>
        <p:nvPicPr>
          <p:cNvPr id="25610" name="Picture 10" descr="clases 2008 04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6" b="14726"/>
          <a:stretch>
            <a:fillRect/>
          </a:stretch>
        </p:blipFill>
        <p:spPr>
          <a:noFill/>
        </p:spPr>
      </p:pic>
      <p:pic>
        <p:nvPicPr>
          <p:cNvPr id="25614" name="Picture 14" descr="familia 001"/>
          <p:cNvPicPr>
            <a:picLocks noGrp="1" noChangeAspect="1" noChangeArrowheads="1"/>
          </p:cNvPicPr>
          <p:nvPr>
            <p:ph sz="half" idx="3"/>
          </p:nvPr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3" t="12477" b="10397"/>
          <a:stretch>
            <a:fillRect/>
          </a:stretch>
        </p:blipFill>
        <p:spPr>
          <a:xfrm>
            <a:off x="6011863" y="1484313"/>
            <a:ext cx="3001962" cy="4375150"/>
          </a:xfrm>
          <a:noFill/>
        </p:spPr>
      </p:pic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5724525" y="5969000"/>
            <a:ext cx="34194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B5AE53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48058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CL" sz="1800">
                <a:solidFill>
                  <a:schemeClr val="tx1"/>
                </a:solidFill>
                <a:latin typeface="Arial" panose="020B0604020202020204" pitchFamily="34" charset="0"/>
              </a:rPr>
              <a:t>Dr. Gustavo Aldunate Noel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CL" sz="1800">
                <a:solidFill>
                  <a:schemeClr val="tx1"/>
                </a:solidFill>
                <a:latin typeface="Arial" panose="020B0604020202020204" pitchFamily="34" charset="0"/>
              </a:rPr>
              <a:t>Maestro Sociedad Chilena de Cirugía Pediátrica</a:t>
            </a:r>
            <a:endParaRPr lang="es-E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3015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30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616" grpId="0"/>
    </p:bldLst>
  </p:timing>
  <p:extLst>
    <p:ext uri="{3A86A75C-4F4B-4683-9AE1-C65F6400EC91}">
      <p14:laserTraceLst xmlns:p14="http://schemas.microsoft.com/office/powerpoint/2010/main">
        <p14:tracePtLst>
          <p14:tracePt t="716" x="587375" y="6507163"/>
          <p14:tracePt t="724" x="609600" y="6469063"/>
          <p14:tracePt t="733" x="677863" y="6400800"/>
          <p14:tracePt t="751" x="731838" y="6332538"/>
          <p14:tracePt t="767" x="854075" y="6248400"/>
          <p14:tracePt t="784" x="1020763" y="6134100"/>
          <p14:tracePt t="800" x="1189038" y="5989638"/>
          <p14:tracePt t="817" x="1355725" y="5859463"/>
          <p14:tracePt t="834" x="1531938" y="5737225"/>
          <p14:tracePt t="850" x="1668463" y="5646738"/>
          <p14:tracePt t="850" x="1752600" y="5608638"/>
          <p14:tracePt t="869" x="1836738" y="5562600"/>
          <p14:tracePt t="885" x="1897063" y="5540375"/>
          <p14:tracePt t="901" x="1920875" y="5532438"/>
          <p14:tracePt t="917" x="1927225" y="5532438"/>
          <p14:tracePt t="964" x="1927225" y="5546725"/>
          <p14:tracePt t="1004" x="1927225" y="5570538"/>
          <p14:tracePt t="1012" x="1927225" y="5592763"/>
          <p14:tracePt t="1020" x="1927225" y="5622925"/>
          <p14:tracePt t="1033" x="1927225" y="5668963"/>
          <p14:tracePt t="1050" x="1920875" y="5715000"/>
          <p14:tracePt t="1050" x="1905000" y="5753100"/>
          <p14:tracePt t="1068" x="1905000" y="5775325"/>
          <p14:tracePt t="1083" x="1874838" y="5867400"/>
          <p14:tracePt t="1101" x="1844675" y="5935663"/>
          <p14:tracePt t="1117" x="1812925" y="6011863"/>
          <p14:tracePt t="1134" x="1798638" y="6065838"/>
          <p14:tracePt t="1150" x="1760538" y="6134100"/>
          <p14:tracePt t="1168" x="1736725" y="6194425"/>
          <p14:tracePt t="1184" x="1706563" y="6248400"/>
          <p14:tracePt t="1200" x="1668463" y="6302375"/>
          <p14:tracePt t="1216" x="1638300" y="6346825"/>
          <p14:tracePt t="1233" x="1608138" y="6370638"/>
          <p14:tracePt t="1249" x="1600200" y="6370638"/>
          <p14:tracePt t="1315" x="1584325" y="6370638"/>
          <p14:tracePt t="1348" x="1562100" y="6370638"/>
          <p14:tracePt t="1355" x="1546225" y="6370638"/>
          <p14:tracePt t="1365" x="1470025" y="6354763"/>
          <p14:tracePt t="1383" x="1431925" y="6316663"/>
          <p14:tracePt t="1400" x="1363663" y="6270625"/>
          <p14:tracePt t="1416" x="1317625" y="6226175"/>
          <p14:tracePt t="1433" x="1303338" y="6202363"/>
          <p14:tracePt t="1449" x="1279525" y="6180138"/>
          <p14:tracePt t="1465" x="1279525" y="6149975"/>
          <p14:tracePt t="1465" x="1279525" y="6134100"/>
          <p14:tracePt t="1483" x="1279525" y="6088063"/>
          <p14:tracePt t="1500" x="1279525" y="6035675"/>
          <p14:tracePt t="1516" x="1295400" y="5959475"/>
          <p14:tracePt t="1533" x="1349375" y="5875338"/>
          <p14:tracePt t="1549" x="1409700" y="5791200"/>
          <p14:tracePt t="1566" x="1477963" y="5722938"/>
          <p14:tracePt t="1583" x="1584325" y="5661025"/>
          <p14:tracePt t="1599" x="1722438" y="5616575"/>
          <p14:tracePt t="1616" x="1897063" y="5578475"/>
          <p14:tracePt t="1633" x="2095500" y="5546725"/>
          <p14:tracePt t="1633" x="2193925" y="5546725"/>
          <p14:tracePt t="1652" x="2286000" y="5546725"/>
          <p14:tracePt t="1666" x="2446338" y="5546725"/>
          <p14:tracePt t="1684" x="2536825" y="5562600"/>
          <p14:tracePt t="1700" x="2598738" y="5622925"/>
          <p14:tracePt t="1716" x="2667000" y="5684838"/>
          <p14:tracePt t="1733" x="2697163" y="5753100"/>
          <p14:tracePt t="1749" x="2720975" y="5821363"/>
          <p14:tracePt t="1766" x="2727325" y="5867400"/>
          <p14:tracePt t="1783" x="2735263" y="5905500"/>
          <p14:tracePt t="1799" x="2727325" y="5927725"/>
          <p14:tracePt t="1817" x="2720975" y="5943600"/>
          <p14:tracePt t="1833" x="2697163" y="5959475"/>
          <p14:tracePt t="1849" x="2682875" y="5965825"/>
          <p14:tracePt t="1849" x="2674938" y="5973763"/>
          <p14:tracePt t="1867" x="2659063" y="5973763"/>
          <p14:tracePt t="1882" x="2651125" y="5973763"/>
          <p14:tracePt t="1899" x="2636838" y="5973763"/>
          <p14:tracePt t="1916" x="2628900" y="5973763"/>
          <p14:tracePt t="6346" x="2613025" y="5973763"/>
          <p14:tracePt t="7060" x="2606675" y="5973763"/>
          <p14:tracePt t="7076" x="2590800" y="5973763"/>
          <p14:tracePt t="7086" x="2506663" y="6035675"/>
          <p14:tracePt t="7101" x="2354263" y="6134100"/>
          <p14:tracePt t="7117" x="2065338" y="6264275"/>
          <p14:tracePt t="7134" x="1730375" y="6346825"/>
          <p14:tracePt t="7150" x="1584325" y="6408738"/>
          <p14:tracePt t="7167" x="1477963" y="6446838"/>
          <p14:tracePt t="7184" x="1363663" y="6469063"/>
          <p14:tracePt t="7200" x="1227138" y="6507163"/>
          <p14:tracePt t="7200" x="1181100" y="6530975"/>
          <p14:tracePt t="7219" x="1104900" y="6537325"/>
          <p14:tracePt t="7233" x="982663" y="6569075"/>
          <p14:tracePt t="7451" x="190500" y="6492875"/>
          <p14:tracePt t="7469" x="182563" y="6454775"/>
          <p14:tracePt t="7485" x="160338" y="6423025"/>
          <p14:tracePt t="7501" x="152400" y="6392863"/>
          <p14:tracePt t="7517" x="152400" y="6370638"/>
          <p14:tracePt t="7535" x="152400" y="6362700"/>
          <p14:tracePt t="7551" x="152400" y="6354763"/>
          <p14:tracePt t="7567" x="160338" y="6346825"/>
          <p14:tracePt t="7588" x="174625" y="6346825"/>
          <p14:tracePt t="7604" x="182563" y="6346825"/>
          <p14:tracePt t="7617" x="198438" y="6346825"/>
          <p14:tracePt t="7634" x="228600" y="6378575"/>
          <p14:tracePt t="7651" x="274638" y="6423025"/>
          <p14:tracePt t="7651" x="282575" y="6446838"/>
          <p14:tracePt t="7669" x="334963" y="6530975"/>
          <p14:tracePt t="7685" x="365125" y="6569075"/>
          <p14:tracePt t="11661" x="601663" y="6545263"/>
          <p14:tracePt t="11669" x="631825" y="6523038"/>
          <p14:tracePt t="11685" x="669925" y="6499225"/>
          <p14:tracePt t="11702" x="685800" y="6484938"/>
          <p14:tracePt t="11720" x="708025" y="6469063"/>
          <p14:tracePt t="11735" x="723900" y="6454775"/>
          <p14:tracePt t="11751" x="739775" y="6438900"/>
          <p14:tracePt t="11772" x="746125" y="6438900"/>
          <p14:tracePt t="11973" x="746125" y="6454775"/>
          <p14:tracePt t="11981" x="746125" y="6469063"/>
          <p14:tracePt t="11989" x="746125" y="6477000"/>
          <p14:tracePt t="12001" x="746125" y="6507163"/>
          <p14:tracePt t="12020" x="739775" y="6537325"/>
          <p14:tracePt t="12035" x="731838" y="6553200"/>
          <p14:tracePt t="12836" x="647700" y="6561138"/>
          <p14:tracePt t="13053" x="639763" y="6561138"/>
          <p14:tracePt t="13165" x="631825" y="6545263"/>
          <p14:tracePt t="13301" x="631825" y="6515100"/>
          <p14:tracePt t="13309" x="677863" y="6446838"/>
          <p14:tracePt t="13318" x="808038" y="6278563"/>
          <p14:tracePt t="13336" x="1082675" y="6035675"/>
          <p14:tracePt t="13352" x="1477963" y="5753100"/>
          <p14:tracePt t="13368" x="1989138" y="5448300"/>
          <p14:tracePt t="13385" x="2446338" y="5127625"/>
          <p14:tracePt t="13401" x="2773363" y="4846638"/>
          <p14:tracePt t="13418" x="3032125" y="4625975"/>
          <p14:tracePt t="13418" x="3094038" y="4549775"/>
          <p14:tracePt t="13437" x="3162300" y="4473575"/>
          <p14:tracePt t="13451" x="3284538" y="4351338"/>
          <p14:tracePt t="13469" x="3306763" y="4313238"/>
          <p14:tracePt t="13485" x="3314700" y="4297363"/>
          <p14:tracePt t="13502" x="3314700" y="4289425"/>
          <p14:tracePt t="13518" x="3306763" y="4289425"/>
          <p14:tracePt t="13556" x="3284538" y="4289425"/>
          <p14:tracePt t="13564" x="3276600" y="4289425"/>
          <p14:tracePt t="13572" x="3260725" y="4289425"/>
          <p14:tracePt t="13584" x="3200400" y="4289425"/>
          <p14:tracePt t="13601" x="3078163" y="4327525"/>
          <p14:tracePt t="13617" x="2971800" y="4359275"/>
          <p14:tracePt t="13634" x="2887663" y="4389438"/>
          <p14:tracePt t="13634" x="2865438" y="4403725"/>
          <p14:tracePt t="13652" x="2811463" y="4427538"/>
          <p14:tracePt t="13669" x="2773363" y="4449763"/>
          <p14:tracePt t="13684" x="2713038" y="4473575"/>
          <p14:tracePt t="13701" x="2659063" y="4518025"/>
          <p14:tracePt t="13719" x="2568575" y="4572000"/>
          <p14:tracePt t="13735" x="2476500" y="4640263"/>
          <p14:tracePt t="13751" x="2346325" y="4740275"/>
          <p14:tracePt t="13767" x="2179638" y="4876800"/>
          <p14:tracePt t="13784" x="2003425" y="5051425"/>
          <p14:tracePt t="13801" x="1905000" y="5211763"/>
          <p14:tracePt t="13817" x="1760538" y="5402263"/>
          <p14:tracePt t="13817" x="1706563" y="5502275"/>
          <p14:tracePt t="13836" x="1646238" y="5570538"/>
          <p14:tracePt t="13851" x="1608138" y="5676900"/>
          <p14:tracePt t="13868" x="1577975" y="5722938"/>
          <p14:tracePt t="13884" x="1570038" y="5783263"/>
          <p14:tracePt t="13901" x="1546225" y="5851525"/>
          <p14:tracePt t="13917" x="1531938" y="5935663"/>
          <p14:tracePt t="13934" x="1516063" y="6019800"/>
          <p14:tracePt t="13950" x="1493838" y="6118225"/>
          <p14:tracePt t="13967" x="1470025" y="6202363"/>
          <p14:tracePt t="13984" x="1447800" y="6294438"/>
          <p14:tracePt t="14000" x="1409700" y="6370638"/>
          <p14:tracePt t="14017" x="1401763" y="6454775"/>
          <p14:tracePt t="14035" x="1371600" y="6530975"/>
          <p14:tracePt t="14035" x="1363663" y="6553200"/>
          <p14:tracePt t="14150" x="1006475" y="6545263"/>
          <p14:tracePt t="14167" x="960438" y="6537325"/>
          <p14:tracePt t="14185" x="930275" y="6537325"/>
          <p14:tracePt t="14200" x="898525" y="6545263"/>
          <p14:tracePt t="14217" x="884238" y="6569075"/>
          <p14:tracePt t="16383" x="587375" y="6499225"/>
          <p14:tracePt t="16400" x="601663" y="6461125"/>
          <p14:tracePt t="16417" x="639763" y="6423025"/>
          <p14:tracePt t="16417" x="663575" y="6408738"/>
          <p14:tracePt t="16433" x="677863" y="6392863"/>
          <p14:tracePt t="16450" x="792163" y="6332538"/>
          <p14:tracePt t="16467" x="884238" y="6302375"/>
          <p14:tracePt t="16484" x="1012825" y="6270625"/>
          <p14:tracePt t="16500" x="1158875" y="6248400"/>
          <p14:tracePt t="16517" x="1279525" y="6226175"/>
          <p14:tracePt t="16534" x="1393825" y="6218238"/>
          <p14:tracePt t="16550" x="1425575" y="6210300"/>
          <p14:tracePt t="16567" x="1531938" y="6194425"/>
          <p14:tracePt t="16583" x="1584325" y="6188075"/>
          <p14:tracePt t="16600" x="1630363" y="6180138"/>
          <p14:tracePt t="16617" x="1684338" y="6164263"/>
          <p14:tracePt t="16633" x="1722438" y="6164263"/>
          <p14:tracePt t="16650" x="1752600" y="6156325"/>
          <p14:tracePt t="16668" x="1790700" y="6156325"/>
          <p14:tracePt t="16684" x="1828800" y="6156325"/>
          <p14:tracePt t="16700" x="1858963" y="6156325"/>
          <p14:tracePt t="16717" x="1866900" y="6156325"/>
          <p14:tracePt t="16733" x="1889125" y="6156325"/>
          <p14:tracePt t="16750" x="1935163" y="6164263"/>
          <p14:tracePt t="16767" x="1973263" y="6180138"/>
          <p14:tracePt t="16783" x="2003425" y="6188075"/>
          <p14:tracePt t="16783" x="2011363" y="6194425"/>
          <p14:tracePt t="16801" x="2035175" y="6194425"/>
          <p14:tracePt t="16817" x="2095500" y="6202363"/>
          <p14:tracePt t="16833" x="2155825" y="6210300"/>
          <p14:tracePt t="16833" x="2179638" y="6210300"/>
          <p14:tracePt t="16836" x="2209800" y="6210300"/>
          <p14:tracePt t="16836" x="2225675" y="6210300"/>
          <p14:tracePt t="16852" x="2278063" y="6210300"/>
          <p14:tracePt t="16868" x="2316163" y="6202363"/>
          <p14:tracePt t="16885" x="2346325" y="6188075"/>
          <p14:tracePt t="16901" x="2370138" y="6180138"/>
          <p14:tracePt t="16917" x="2392363" y="6164263"/>
          <p14:tracePt t="16934" x="2400300" y="6156325"/>
          <p14:tracePt t="16951" x="2416175" y="6142038"/>
          <p14:tracePt t="16968" x="2430463" y="6111875"/>
          <p14:tracePt t="16985" x="2446338" y="6103938"/>
          <p14:tracePt t="17001" x="2468563" y="6080125"/>
          <p14:tracePt t="17018" x="2492375" y="6057900"/>
          <p14:tracePt t="17018" x="2492375" y="6049963"/>
          <p14:tracePt t="17036" x="2514600" y="6042025"/>
          <p14:tracePt t="17050" x="2522538" y="6027738"/>
          <p14:tracePt t="17068" x="2560638" y="6019800"/>
          <p14:tracePt t="17085" x="2574925" y="6003925"/>
          <p14:tracePt t="17101" x="2590800" y="5997575"/>
          <p14:tracePt t="17117" x="2613025" y="5981700"/>
          <p14:tracePt t="17135" x="2636838" y="5981700"/>
          <p14:tracePt t="17151" x="2644775" y="5965825"/>
          <p14:tracePt t="17167" x="2667000" y="5959475"/>
          <p14:tracePt t="17184" x="2705100" y="5951538"/>
          <p14:tracePt t="17202" x="2735263" y="5935663"/>
          <p14:tracePt t="17218" x="2751138" y="5927725"/>
          <p14:tracePt t="17218" x="2759075" y="5927725"/>
          <p14:tracePt t="17236" x="2773363" y="5927725"/>
          <p14:tracePt t="17250" x="2803525" y="5921375"/>
          <p14:tracePt t="17268" x="2819400" y="5921375"/>
          <p14:tracePt t="17284" x="2827338" y="5913438"/>
          <p14:tracePt t="17300" x="2819400" y="5913438"/>
          <p14:tracePt t="17379" x="2811463" y="5913438"/>
          <p14:tracePt t="17387" x="2803525" y="5913438"/>
          <p14:tracePt t="17400" x="2797175" y="5913438"/>
          <p14:tracePt t="17417" x="2781300" y="5913438"/>
          <p14:tracePt t="17434" x="2759075" y="5913438"/>
          <p14:tracePt t="17434" x="2735263" y="5913438"/>
          <p14:tracePt t="17452" x="2713038" y="5913438"/>
          <p14:tracePt t="17468" x="2667000" y="5913438"/>
          <p14:tracePt t="17484" x="2613025" y="5913438"/>
          <p14:tracePt t="17501" x="2552700" y="5927725"/>
          <p14:tracePt t="17517" x="2522538" y="5927725"/>
          <p14:tracePt t="17534" x="2492375" y="5927725"/>
          <p14:tracePt t="17551" x="2476500" y="5943600"/>
          <p14:tracePt t="17567" x="2460625" y="5943600"/>
          <p14:tracePt t="17584" x="2446338" y="5951538"/>
          <p14:tracePt t="17601" x="2438400" y="5951538"/>
          <p14:tracePt t="17617" x="2430463" y="5959475"/>
          <p14:tracePt t="17634" x="2422525" y="5965825"/>
          <p14:tracePt t="17650" x="2422525" y="5973763"/>
          <p14:tracePt t="17732" x="2438400" y="5973763"/>
          <p14:tracePt t="17755" x="2446338" y="5973763"/>
          <p14:tracePt t="17764" x="2454275" y="5973763"/>
          <p14:tracePt t="17771" x="2468563" y="5973763"/>
          <p14:tracePt t="17785" x="2476500" y="5973763"/>
          <p14:tracePt t="17800" x="2492375" y="5965825"/>
          <p14:tracePt t="17818" x="2498725" y="5959475"/>
          <p14:tracePt t="17836" x="2506663" y="5959475"/>
          <p14:tracePt t="17988" x="2506663" y="5965825"/>
          <p14:tracePt t="18004" x="2514600" y="5973763"/>
          <p14:tracePt t="18572" x="2522538" y="5973763"/>
          <p14:tracePt t="19532" x="2514600" y="5973763"/>
          <p14:tracePt t="19765" x="2498725" y="5973763"/>
          <p14:tracePt t="19772" x="2484438" y="5973763"/>
          <p14:tracePt t="19785" x="2438400" y="5973763"/>
          <p14:tracePt t="19802" x="2324100" y="5973763"/>
          <p14:tracePt t="19818" x="2209800" y="5981700"/>
          <p14:tracePt t="19818" x="2171700" y="5981700"/>
          <p14:tracePt t="19836" x="2057400" y="5981700"/>
          <p14:tracePt t="19852" x="1958975" y="5981700"/>
          <p14:tracePt t="19868" x="1897063" y="5981700"/>
          <p14:tracePt t="19885" x="1866900" y="5981700"/>
          <p14:tracePt t="19902" x="1844675" y="5981700"/>
          <p14:tracePt t="19918" x="1812925" y="5973763"/>
          <p14:tracePt t="19935" x="1790700" y="5959475"/>
          <p14:tracePt t="19951" x="1752600" y="5943600"/>
          <p14:tracePt t="19968" x="1714500" y="5927725"/>
          <p14:tracePt t="19984" x="1676400" y="5897563"/>
          <p14:tracePt t="20001" x="1660525" y="5883275"/>
          <p14:tracePt t="20017" x="1622425" y="5851525"/>
          <p14:tracePt t="20017" x="1616075" y="5845175"/>
          <p14:tracePt t="20036" x="1608138" y="5837238"/>
          <p14:tracePt t="20050" x="1592263" y="5813425"/>
          <p14:tracePt t="20068" x="1584325" y="5813425"/>
          <p14:tracePt t="20084" x="1570038" y="5799138"/>
          <p14:tracePt t="20100" x="1570038" y="5775325"/>
          <p14:tracePt t="20118" x="1570038" y="5761038"/>
          <p14:tracePt t="20134" x="1577975" y="5753100"/>
          <p14:tracePt t="20151" x="1584325" y="5730875"/>
          <p14:tracePt t="20168" x="1600200" y="5715000"/>
          <p14:tracePt t="20185" x="1608138" y="5684838"/>
          <p14:tracePt t="20201" x="1608138" y="5661025"/>
          <p14:tracePt t="20218" x="1622425" y="5638800"/>
          <p14:tracePt t="20218" x="1622425" y="5622925"/>
          <p14:tracePt t="20236" x="1622425" y="5608638"/>
          <p14:tracePt t="20250" x="1622425" y="5578475"/>
          <p14:tracePt t="20268" x="1622425" y="5554663"/>
          <p14:tracePt t="20285" x="1616075" y="5540375"/>
          <p14:tracePt t="20301" x="1600200" y="5532438"/>
          <p14:tracePt t="20317" x="1570038" y="5516563"/>
          <p14:tracePt t="20335" x="1562100" y="5516563"/>
          <p14:tracePt t="20355" x="1546225" y="5516563"/>
          <p14:tracePt t="20367" x="1516063" y="5516563"/>
          <p14:tracePt t="20385" x="1493838" y="5516563"/>
          <p14:tracePt t="20400" x="1463675" y="5516563"/>
          <p14:tracePt t="20418" x="1417638" y="5540375"/>
          <p14:tracePt t="20418" x="1401763" y="5546725"/>
          <p14:tracePt t="20436" x="1387475" y="5562600"/>
          <p14:tracePt t="20450" x="1349375" y="5592763"/>
          <p14:tracePt t="20468" x="1333500" y="5600700"/>
          <p14:tracePt t="20485" x="1317625" y="5616575"/>
          <p14:tracePt t="20501" x="1311275" y="5630863"/>
          <p14:tracePt t="20518" x="1311275" y="5654675"/>
          <p14:tracePt t="20535" x="1303338" y="5676900"/>
          <p14:tracePt t="20552" x="1295400" y="5715000"/>
          <p14:tracePt t="20568" x="1295400" y="5745163"/>
          <p14:tracePt t="20584" x="1295400" y="5775325"/>
          <p14:tracePt t="20602" x="1295400" y="5813425"/>
          <p14:tracePt t="20618" x="1295400" y="5851525"/>
          <p14:tracePt t="20618" x="1295400" y="5859463"/>
          <p14:tracePt t="20636" x="1295400" y="5883275"/>
          <p14:tracePt t="20651" x="1311275" y="5913438"/>
          <p14:tracePt t="20668" x="1341438" y="5951538"/>
          <p14:tracePt t="20685" x="1371600" y="5981700"/>
          <p14:tracePt t="20701" x="1393825" y="6003925"/>
          <p14:tracePt t="20718" x="1425575" y="6019800"/>
          <p14:tracePt t="20735" x="1470025" y="6035675"/>
          <p14:tracePt t="20751" x="1508125" y="6049963"/>
          <p14:tracePt t="20768" x="1539875" y="6057900"/>
          <p14:tracePt t="20785" x="1546225" y="6065838"/>
          <p14:tracePt t="20800" x="1577975" y="6073775"/>
          <p14:tracePt t="20818" x="1600200" y="6080125"/>
          <p14:tracePt t="20834" x="1638300" y="6088063"/>
          <p14:tracePt t="20834" x="1668463" y="6096000"/>
          <p14:tracePt t="20852" x="1676400" y="6103938"/>
          <p14:tracePt t="20868" x="1692275" y="6103938"/>
          <p14:tracePt t="20884" x="1722438" y="6111875"/>
          <p14:tracePt t="20901" x="1744663" y="6111875"/>
          <p14:tracePt t="20918" x="1768475" y="6111875"/>
          <p14:tracePt t="20935" x="1828800" y="6111875"/>
          <p14:tracePt t="20951" x="1866900" y="6103938"/>
          <p14:tracePt t="20968" x="1912938" y="6080125"/>
          <p14:tracePt t="20985" x="1943100" y="6057900"/>
          <p14:tracePt t="21001" x="1981200" y="6027738"/>
          <p14:tracePt t="21018" x="2011363" y="5981700"/>
          <p14:tracePt t="21035" x="2019300" y="5951538"/>
          <p14:tracePt t="21035" x="2035175" y="5927725"/>
          <p14:tracePt t="21052" x="2041525" y="5897563"/>
          <p14:tracePt t="21069" x="2041525" y="5867400"/>
          <p14:tracePt t="21085" x="2057400" y="5845175"/>
          <p14:tracePt t="21101" x="2073275" y="5813425"/>
          <p14:tracePt t="21118" x="2073275" y="5791200"/>
          <p14:tracePt t="21134" x="2073275" y="5768975"/>
          <p14:tracePt t="21151" x="2073275" y="5761038"/>
          <p14:tracePt t="21167" x="2073275" y="5745163"/>
          <p14:tracePt t="21185" x="2065338" y="5730875"/>
          <p14:tracePt t="21201" x="2057400" y="5722938"/>
          <p14:tracePt t="21217" x="2049463" y="5707063"/>
          <p14:tracePt t="21234" x="2035175" y="5692775"/>
          <p14:tracePt t="21252" x="2019300" y="5668963"/>
          <p14:tracePt t="21268" x="2003425" y="5654675"/>
          <p14:tracePt t="21291" x="1997075" y="5646738"/>
          <p14:tracePt t="21307" x="1981200" y="5638800"/>
          <p14:tracePt t="21324" x="1973263" y="5638800"/>
          <p14:tracePt t="21334" x="1951038" y="5622925"/>
          <p14:tracePt t="21351" x="1943100" y="5616575"/>
          <p14:tracePt t="21367" x="1920875" y="5600700"/>
          <p14:tracePt t="21385" x="1897063" y="5600700"/>
          <p14:tracePt t="21401" x="1882775" y="5592763"/>
          <p14:tracePt t="21418" x="1844675" y="5578475"/>
          <p14:tracePt t="21418" x="1828800" y="5570538"/>
          <p14:tracePt t="21436" x="1812925" y="5570538"/>
          <p14:tracePt t="21451" x="1752600" y="5570538"/>
          <p14:tracePt t="21468" x="1706563" y="5570538"/>
          <p14:tracePt t="21485" x="1684338" y="5570538"/>
          <p14:tracePt t="21502" x="1638300" y="5570538"/>
          <p14:tracePt t="21519" x="1592263" y="5570538"/>
          <p14:tracePt t="21535" x="1562100" y="5570538"/>
          <p14:tracePt t="21551" x="1531938" y="5570538"/>
          <p14:tracePt t="21568" x="1501775" y="5570538"/>
          <p14:tracePt t="21585" x="1477963" y="5570538"/>
          <p14:tracePt t="21601" x="1447800" y="5570538"/>
          <p14:tracePt t="21618" x="1409700" y="5570538"/>
          <p14:tracePt t="21618" x="1393825" y="5570538"/>
          <p14:tracePt t="21637" x="1371600" y="5570538"/>
          <p14:tracePt t="21651" x="1341438" y="5570538"/>
          <p14:tracePt t="21669" x="1317625" y="5578475"/>
          <p14:tracePt t="21686" x="1295400" y="5584825"/>
          <p14:tracePt t="21701" x="1273175" y="5600700"/>
          <p14:tracePt t="21719" x="1241425" y="5622925"/>
          <p14:tracePt t="21735" x="1211263" y="5654675"/>
          <p14:tracePt t="21752" x="1181100" y="5676900"/>
          <p14:tracePt t="21769" x="1165225" y="5699125"/>
          <p14:tracePt t="21785" x="1150938" y="5722938"/>
          <p14:tracePt t="21785" x="1143000" y="5737225"/>
          <p14:tracePt t="21805" x="1127125" y="5761038"/>
          <p14:tracePt t="21818" x="1127125" y="5799138"/>
          <p14:tracePt t="21836" x="1120775" y="5813425"/>
          <p14:tracePt t="21851" x="1120775" y="5875338"/>
          <p14:tracePt t="21869" x="1120775" y="5905500"/>
          <p14:tracePt t="21885" x="1120775" y="5935663"/>
          <p14:tracePt t="21901" x="1120775" y="5965825"/>
          <p14:tracePt t="21918" x="1135063" y="6019800"/>
          <p14:tracePt t="21935" x="1165225" y="6057900"/>
          <p14:tracePt t="21951" x="1203325" y="6096000"/>
          <p14:tracePt t="21968" x="1227138" y="6126163"/>
          <p14:tracePt t="21985" x="1257300" y="6149975"/>
          <p14:tracePt t="22002" x="1295400" y="6172200"/>
          <p14:tracePt t="22018" x="1325563" y="6180138"/>
          <p14:tracePt t="22035" x="1355725" y="6188075"/>
          <p14:tracePt t="22053" x="1363663" y="6194425"/>
          <p14:tracePt t="22068" x="1387475" y="6202363"/>
          <p14:tracePt t="22085" x="1425575" y="6210300"/>
          <p14:tracePt t="22102" x="1463675" y="6218238"/>
          <p14:tracePt t="22118" x="1501775" y="6218238"/>
          <p14:tracePt t="22135" x="1539875" y="6218238"/>
          <p14:tracePt t="22152" x="1584325" y="6218238"/>
          <p14:tracePt t="22168" x="1638300" y="6218238"/>
          <p14:tracePt t="22185" x="1706563" y="6218238"/>
          <p14:tracePt t="22202" x="1760538" y="6218238"/>
          <p14:tracePt t="22218" x="1798638" y="6218238"/>
          <p14:tracePt t="22218" x="1820863" y="6218238"/>
          <p14:tracePt t="22236" x="1836738" y="6210300"/>
          <p14:tracePt t="22251" x="1882775" y="6180138"/>
          <p14:tracePt t="22268" x="1905000" y="6156325"/>
          <p14:tracePt t="22286" x="1935163" y="6118225"/>
          <p14:tracePt t="22301" x="1973263" y="6088063"/>
          <p14:tracePt t="22318" x="1997075" y="6049963"/>
          <p14:tracePt t="22335" x="2027238" y="6003925"/>
          <p14:tracePt t="22351" x="2035175" y="5989638"/>
          <p14:tracePt t="22367" x="2057400" y="5951538"/>
          <p14:tracePt t="22385" x="2065338" y="5935663"/>
          <p14:tracePt t="22401" x="2073275" y="5905500"/>
          <p14:tracePt t="22418" x="2073275" y="5883275"/>
          <p14:tracePt t="22418" x="2087563" y="5859463"/>
          <p14:tracePt t="22436" x="2087563" y="5851525"/>
          <p14:tracePt t="22450" x="2087563" y="5813425"/>
          <p14:tracePt t="22468" x="2087563" y="5799138"/>
          <p14:tracePt t="22485" x="2087563" y="5768975"/>
          <p14:tracePt t="22501" x="2079625" y="5730875"/>
          <p14:tracePt t="22519" x="2073275" y="5715000"/>
          <p14:tracePt t="22535" x="2049463" y="5684838"/>
          <p14:tracePt t="22551" x="2041525" y="5676900"/>
          <p14:tracePt t="22568" x="2019300" y="5646738"/>
          <p14:tracePt t="22585" x="2019300" y="5638800"/>
          <p14:tracePt t="22600" x="1997075" y="5616575"/>
          <p14:tracePt t="22618" x="1989138" y="5608638"/>
          <p14:tracePt t="22634" x="1958975" y="5584825"/>
          <p14:tracePt t="22634" x="1951038" y="5578475"/>
          <p14:tracePt t="22652" x="1927225" y="5570538"/>
          <p14:tracePt t="22669" x="1905000" y="5546725"/>
          <p14:tracePt t="22685" x="1882775" y="5532438"/>
          <p14:tracePt t="22701" x="1851025" y="5524500"/>
          <p14:tracePt t="22718" x="1828800" y="5524500"/>
          <p14:tracePt t="22735" x="1798638" y="5508625"/>
          <p14:tracePt t="22751" x="1774825" y="5508625"/>
          <p14:tracePt t="22768" x="1736725" y="5508625"/>
          <p14:tracePt t="22785" x="1722438" y="5508625"/>
          <p14:tracePt t="22785" x="1706563" y="5508625"/>
          <p14:tracePt t="22804" x="1692275" y="5508625"/>
          <p14:tracePt t="22820" x="1676400" y="5508625"/>
          <p14:tracePt t="22834" x="1654175" y="5508625"/>
          <p14:tracePt t="22853" x="1630363" y="5508625"/>
          <p14:tracePt t="22868" x="1608138" y="5508625"/>
          <p14:tracePt t="22885" x="1577975" y="5508625"/>
          <p14:tracePt t="22901" x="1562100" y="5508625"/>
          <p14:tracePt t="22917" x="1524000" y="5516563"/>
          <p14:tracePt t="22935" x="1493838" y="5524500"/>
          <p14:tracePt t="22951" x="1470025" y="5540375"/>
          <p14:tracePt t="22968" x="1455738" y="5540375"/>
          <p14:tracePt t="22984" x="1425575" y="5546725"/>
          <p14:tracePt t="23001" x="1409700" y="5554663"/>
          <p14:tracePt t="23018" x="1379538" y="5570538"/>
          <p14:tracePt t="23018" x="1371600" y="5570538"/>
          <p14:tracePt t="23036" x="1349375" y="5584825"/>
          <p14:tracePt t="23051" x="1317625" y="5616575"/>
          <p14:tracePt t="23068" x="1303338" y="5630863"/>
          <p14:tracePt t="23085" x="1287463" y="5646738"/>
          <p14:tracePt t="23101" x="1257300" y="5668963"/>
          <p14:tracePt t="23118" x="1249363" y="5692775"/>
          <p14:tracePt t="23135" x="1235075" y="5715000"/>
          <p14:tracePt t="23151" x="1211263" y="5745163"/>
          <p14:tracePt t="23168" x="1203325" y="5783263"/>
          <p14:tracePt t="23185" x="1189038" y="5821363"/>
          <p14:tracePt t="23201" x="1189038" y="5851525"/>
          <p14:tracePt t="23218" x="1189038" y="5889625"/>
          <p14:tracePt t="23218" x="1189038" y="5905500"/>
          <p14:tracePt t="23237" x="1189038" y="5921375"/>
          <p14:tracePt t="23237" x="1189038" y="5943600"/>
          <p14:tracePt t="23252" x="1189038" y="5965825"/>
          <p14:tracePt t="23269" x="1203325" y="6011863"/>
          <p14:tracePt t="23285" x="1227138" y="6035675"/>
          <p14:tracePt t="23302" x="1265238" y="6080125"/>
          <p14:tracePt t="23319" x="1311275" y="6111875"/>
          <p14:tracePt t="23335" x="1349375" y="6142038"/>
          <p14:tracePt t="23351" x="1387475" y="6156325"/>
          <p14:tracePt t="23369" x="1425575" y="6180138"/>
          <p14:tracePt t="23385" x="1470025" y="6188075"/>
          <p14:tracePt t="23401" x="1531938" y="6202363"/>
          <p14:tracePt t="23418" x="1577975" y="6210300"/>
          <p14:tracePt t="23418" x="1600200" y="6210300"/>
          <p14:tracePt t="23436" x="1622425" y="6210300"/>
          <p14:tracePt t="23451" x="1668463" y="6210300"/>
          <p14:tracePt t="23469" x="1714500" y="6210300"/>
          <p14:tracePt t="23485" x="1744663" y="6210300"/>
          <p14:tracePt t="23501" x="1782763" y="6218238"/>
          <p14:tracePt t="23519" x="1806575" y="6218238"/>
          <p14:tracePt t="23535" x="1828800" y="6232525"/>
          <p14:tracePt t="23551" x="1836738" y="6232525"/>
          <p14:tracePt t="23567" x="1844675" y="6232525"/>
          <p14:tracePt t="23620" x="1851025" y="6232525"/>
          <p14:tracePt t="23684" x="1851025" y="6226175"/>
          <p14:tracePt t="23716" x="1851025" y="6218238"/>
          <p14:tracePt t="23764" x="1851025" y="6210300"/>
          <p14:tracePt t="24116" x="1851025" y="6194425"/>
          <p14:tracePt t="24148" x="1858963" y="6188075"/>
          <p14:tracePt t="24188" x="1866900" y="6188075"/>
          <p14:tracePt t="24204" x="1866900" y="6180138"/>
          <p14:tracePt t="25108" x="1874838" y="6172200"/>
          <p14:tracePt t="25580" x="1897063" y="6156325"/>
          <p14:tracePt t="25588" x="1905000" y="6142038"/>
          <p14:tracePt t="25605" x="1912938" y="6134100"/>
          <p14:tracePt t="25620" x="1912938" y="6126163"/>
          <p14:tracePt t="25634" x="1927225" y="6118225"/>
          <p14:tracePt t="25651" x="1935163" y="6096000"/>
          <p14:tracePt t="25670" x="1935163" y="6088063"/>
          <p14:tracePt t="25692" x="1943100" y="6088063"/>
          <p14:tracePt t="25701" x="1943100" y="6073775"/>
          <p14:tracePt t="25740" x="1943100" y="6065838"/>
          <p14:tracePt t="25796" x="1943100" y="6049963"/>
          <p14:tracePt t="25812" x="1951038" y="6042025"/>
          <p14:tracePt t="25828" x="1951038" y="6027738"/>
          <p14:tracePt t="25844" x="1951038" y="6019800"/>
          <p14:tracePt t="25860" x="1951038" y="6011863"/>
          <p14:tracePt t="25876" x="1951038" y="6003925"/>
          <p14:tracePt t="25885" x="1958975" y="5997575"/>
          <p14:tracePt t="25901" x="1958975" y="5989638"/>
          <p14:tracePt t="25917" x="1958975" y="5981700"/>
          <p14:tracePt t="25934" x="1958975" y="5973763"/>
          <p14:tracePt t="25951" x="1958975" y="5965825"/>
          <p14:tracePt t="25988" x="1958975" y="5959475"/>
          <p14:tracePt t="26012" x="1958975" y="5951538"/>
          <p14:tracePt t="26620" x="1958975" y="5943600"/>
          <p14:tracePt t="26636" x="1958975" y="5935663"/>
          <p14:tracePt t="26652" x="1958975" y="5921375"/>
          <p14:tracePt t="27028" x="1965325" y="5913438"/>
          <p14:tracePt t="27037" x="1965325" y="5897563"/>
          <p14:tracePt t="27052" x="1973263" y="5883275"/>
          <p14:tracePt t="27069" x="1973263" y="5867400"/>
          <p14:tracePt t="27086" x="1973263" y="5859463"/>
          <p14:tracePt t="27101" x="1973263" y="5837238"/>
          <p14:tracePt t="27118" x="1973263" y="5821363"/>
          <p14:tracePt t="27134" x="1973263" y="5799138"/>
          <p14:tracePt t="27152" x="1973263" y="5791200"/>
          <p14:tracePt t="27168" x="1973263" y="5775325"/>
          <p14:tracePt t="27185" x="1973263" y="5768975"/>
          <p14:tracePt t="27204" x="1973263" y="5761038"/>
          <p14:tracePt t="27228" x="1973263" y="5753100"/>
          <p14:tracePt t="27244" x="1973263" y="5745163"/>
          <p14:tracePt t="27365" x="1965325" y="5745163"/>
          <p14:tracePt t="27372" x="1965325" y="5737225"/>
          <p14:tracePt t="27388" x="1965325" y="5730875"/>
          <p14:tracePt t="27404" x="1965325" y="5722938"/>
          <p14:tracePt t="27444" x="1965325" y="5707063"/>
          <p14:tracePt t="27484" x="1958975" y="5699125"/>
          <p14:tracePt t="27524" x="1935163" y="5676900"/>
          <p14:tracePt t="27572" x="1935163" y="5668963"/>
          <p14:tracePt t="27580" x="1927225" y="5668963"/>
          <p14:tracePt t="27612" x="1927225" y="5661025"/>
          <p14:tracePt t="27660" x="1927225" y="5654675"/>
          <p14:tracePt t="27692" x="1912938" y="5646738"/>
          <p14:tracePt t="27708" x="1912938" y="5638800"/>
          <p14:tracePt t="27724" x="1897063" y="5638800"/>
          <p14:tracePt t="27740" x="1889125" y="5630863"/>
          <p14:tracePt t="27748" x="1874838" y="5622925"/>
          <p14:tracePt t="27788" x="1866900" y="5616575"/>
          <p14:tracePt t="27804" x="1858963" y="5608638"/>
          <p14:tracePt t="27828" x="1851025" y="5608638"/>
          <p14:tracePt t="27836" x="1844675" y="5600700"/>
          <p14:tracePt t="27860" x="1836738" y="5600700"/>
          <p14:tracePt t="27868" x="1820863" y="5584825"/>
          <p14:tracePt t="27885" x="1806575" y="5584825"/>
          <p14:tracePt t="27908" x="1806575" y="5578475"/>
          <p14:tracePt t="27918" x="1790700" y="5562600"/>
          <p14:tracePt t="27940" x="1782763" y="5546725"/>
          <p14:tracePt t="27964" x="1768475" y="5540375"/>
          <p14:tracePt t="27972" x="1768475" y="5532438"/>
          <p14:tracePt t="27984" x="1752600" y="5524500"/>
          <p14:tracePt t="28002" x="1722438" y="5502275"/>
          <p14:tracePt t="28002" x="1692275" y="5494338"/>
          <p14:tracePt t="28020" x="1676400" y="5486400"/>
          <p14:tracePt t="28034" x="1630363" y="5456238"/>
          <p14:tracePt t="28053" x="1616075" y="5440363"/>
          <p14:tracePt t="28069" x="1592263" y="5426075"/>
          <p14:tracePt t="28085" x="1584325" y="5418138"/>
          <p14:tracePt t="28102" x="1562100" y="5410200"/>
          <p14:tracePt t="28119" x="1546225" y="5410200"/>
          <p14:tracePt t="28135" x="1501775" y="5394325"/>
          <p14:tracePt t="28152" x="1477963" y="5387975"/>
          <p14:tracePt t="28169" x="1447800" y="5380038"/>
          <p14:tracePt t="28185" x="1431925" y="5372100"/>
          <p14:tracePt t="28185" x="1409700" y="5372100"/>
          <p14:tracePt t="28205" x="1401763" y="5372100"/>
          <p14:tracePt t="28218" x="1371600" y="5372100"/>
          <p14:tracePt t="28218" x="1355725" y="5372100"/>
          <p14:tracePt t="28236" x="1303338" y="5387975"/>
          <p14:tracePt t="28253" x="1257300" y="5410200"/>
          <p14:tracePt t="28269" x="1211263" y="5432425"/>
          <p14:tracePt t="28286" x="1173163" y="5456238"/>
          <p14:tracePt t="28303" x="1143000" y="5470525"/>
          <p14:tracePt t="28319" x="1120775" y="5494338"/>
          <p14:tracePt t="28335" x="1104900" y="5508625"/>
          <p14:tracePt t="28352" x="1058863" y="5546725"/>
          <p14:tracePt t="28368" x="1044575" y="5570538"/>
          <p14:tracePt t="28385" x="1020763" y="5608638"/>
          <p14:tracePt t="28402" x="998538" y="5638800"/>
          <p14:tracePt t="28419" x="990600" y="5668963"/>
          <p14:tracePt t="28419" x="974725" y="5684838"/>
          <p14:tracePt t="28437" x="968375" y="5692775"/>
          <p14:tracePt t="28452" x="968375" y="5707063"/>
          <p14:tracePt t="28469" x="968375" y="5722938"/>
          <p14:tracePt t="28486" x="968375" y="5737225"/>
          <p14:tracePt t="28501" x="968375" y="5768975"/>
          <p14:tracePt t="28519" x="968375" y="5821363"/>
          <p14:tracePt t="28536" x="974725" y="5867400"/>
          <p14:tracePt t="28552" x="998538" y="5913438"/>
          <p14:tracePt t="28569" x="1006475" y="5943600"/>
          <p14:tracePt t="28585" x="1020763" y="5973763"/>
          <p14:tracePt t="28602" x="1036638" y="5997575"/>
          <p14:tracePt t="28619" x="1050925" y="6011863"/>
          <p14:tracePt t="28619" x="1058863" y="6019800"/>
          <p14:tracePt t="28637" x="1074738" y="6042025"/>
          <p14:tracePt t="28652" x="1089025" y="6065838"/>
          <p14:tracePt t="28669" x="1120775" y="6088063"/>
          <p14:tracePt t="28685" x="1165225" y="6134100"/>
          <p14:tracePt t="28702" x="1189038" y="6172200"/>
          <p14:tracePt t="28718" x="1211263" y="6202363"/>
          <p14:tracePt t="28735" x="1241425" y="6218238"/>
          <p14:tracePt t="28752" x="1249363" y="6226175"/>
          <p14:tracePt t="28769" x="1265238" y="6248400"/>
          <p14:tracePt t="28785" x="1295400" y="6256338"/>
          <p14:tracePt t="28804" x="1303338" y="6256338"/>
          <p14:tracePt t="28818" x="1363663" y="6264275"/>
          <p14:tracePt t="28818" x="1379538" y="6264275"/>
          <p14:tracePt t="28837" x="1401763" y="6264275"/>
          <p14:tracePt t="28853" x="1417638" y="6264275"/>
          <p14:tracePt t="28868" x="1431925" y="6256338"/>
          <p14:tracePt t="28886" x="1439863" y="6248400"/>
          <p14:tracePt t="28902" x="1447800" y="6248400"/>
          <p14:tracePt t="28918" x="1455738" y="6240463"/>
          <p14:tracePt t="28935" x="1470025" y="6232525"/>
          <p14:tracePt t="28951" x="1493838" y="6218238"/>
          <p14:tracePt t="28972" x="1508125" y="6218238"/>
          <p14:tracePt t="28988" x="1524000" y="6210300"/>
          <p14:tracePt t="29001" x="1570038" y="6194425"/>
          <p14:tracePt t="29019" x="1616075" y="6188075"/>
          <p14:tracePt t="29019" x="1630363" y="6180138"/>
          <p14:tracePt t="29037" x="1668463" y="6164263"/>
          <p14:tracePt t="29053" x="1692275" y="6156325"/>
          <p14:tracePt t="29069" x="1714500" y="6142038"/>
          <p14:tracePt t="29086" x="1730375" y="6142038"/>
          <p14:tracePt t="29101" x="1752600" y="6134100"/>
          <p14:tracePt t="29119" x="1760538" y="6134100"/>
          <p14:tracePt t="29134" x="1774825" y="6126163"/>
          <p14:tracePt t="29152" x="1790700" y="6111875"/>
          <p14:tracePt t="29168" x="1806575" y="6111875"/>
          <p14:tracePt t="29184" x="1812925" y="6103938"/>
          <p14:tracePt t="29201" x="1836738" y="6096000"/>
          <p14:tracePt t="29218" x="1844675" y="6096000"/>
          <p14:tracePt t="29234" x="1851025" y="6088063"/>
          <p14:tracePt t="29251" x="1858963" y="6088063"/>
          <p14:tracePt t="29348" x="1874838" y="6080125"/>
          <p14:tracePt t="29908" x="1882775" y="6080125"/>
          <p14:tracePt t="29917" x="1912938" y="6080125"/>
          <p14:tracePt t="29925" x="1965325" y="6080125"/>
          <p14:tracePt t="29935" x="2087563" y="6065838"/>
          <p14:tracePt t="29952" x="2201863" y="6042025"/>
          <p14:tracePt t="29969" x="2339975" y="6011863"/>
          <p14:tracePt t="29985" x="2438400" y="5973763"/>
          <p14:tracePt t="30002" x="2514600" y="5943600"/>
          <p14:tracePt t="30002" x="2536825" y="5927725"/>
          <p14:tracePt t="30021" x="2552700" y="5921375"/>
          <p14:tracePt t="30036" x="2568575" y="5913438"/>
          <p14:tracePt t="30051" x="2574925" y="5905500"/>
          <p14:tracePt t="32733" x="2574925" y="5897563"/>
          <p14:tracePt t="33492" x="2560638" y="5889625"/>
          <p14:tracePt t="33509" x="2560638" y="5883275"/>
          <p14:tracePt t="33548" x="2560638" y="5875338"/>
          <p14:tracePt t="33564" x="2574925" y="5851525"/>
          <p14:tracePt t="33572" x="2574925" y="5845175"/>
          <p14:tracePt t="33585" x="2590800" y="5837238"/>
          <p14:tracePt t="33602" x="2590800" y="5851525"/>
          <p14:tracePt t="33620" x="2582863" y="5889625"/>
          <p14:tracePt t="33635" x="2454275" y="6096000"/>
          <p14:tracePt t="33653" x="2308225" y="6226175"/>
          <p14:tracePt t="33669" x="2125663" y="6340475"/>
          <p14:tracePt t="33686" x="1965325" y="6423025"/>
          <p14:tracePt t="33702" x="1806575" y="6515100"/>
          <p14:tracePt t="33719" x="1660525" y="6583363"/>
          <p14:tracePt t="38781" x="1973263" y="6613525"/>
          <p14:tracePt t="38789" x="2111375" y="6613525"/>
          <p14:tracePt t="38802" x="2484438" y="6569075"/>
          <p14:tracePt t="38802" x="2636838" y="6545263"/>
          <p14:tracePt t="38821" x="2789238" y="6507163"/>
          <p14:tracePt t="38837" x="2903538" y="6454775"/>
          <p14:tracePt t="38853" x="3001963" y="6408738"/>
          <p14:tracePt t="38870" x="3063875" y="6370638"/>
          <p14:tracePt t="38886" x="3101975" y="6346825"/>
          <p14:tracePt t="38903" x="3124200" y="6332538"/>
          <p14:tracePt t="38919" x="3154363" y="6316663"/>
          <p14:tracePt t="38937" x="3178175" y="6308725"/>
          <p14:tracePt t="38953" x="3178175" y="6302375"/>
          <p14:tracePt t="38969" x="3170238" y="6302375"/>
          <p14:tracePt t="39076" x="3162300" y="6302375"/>
          <p14:tracePt t="39092" x="3146425" y="6302375"/>
          <p14:tracePt t="39101" x="3124200" y="6302375"/>
          <p14:tracePt t="39116" x="3116263" y="6308725"/>
          <p14:tracePt t="39132" x="3108325" y="6308725"/>
          <p14:tracePt t="39140" x="3101975" y="6308725"/>
          <p14:tracePt t="39152" x="3094038" y="6316663"/>
          <p14:tracePt t="39169" x="3094038" y="6324600"/>
          <p14:tracePt t="39213" x="3078163" y="6332538"/>
          <p14:tracePt t="39228" x="3078163" y="6340475"/>
          <p14:tracePt t="39244" x="3078163" y="6346825"/>
          <p14:tracePt t="39276" x="3078163" y="6354763"/>
          <p14:tracePt t="39292" x="3078163" y="6362700"/>
          <p14:tracePt t="39301" x="3078163" y="6370638"/>
          <p14:tracePt t="39308" x="3086100" y="6378575"/>
          <p14:tracePt t="39319" x="3101975" y="6392863"/>
          <p14:tracePt t="39336" x="3108325" y="6392863"/>
          <p14:tracePt t="39352" x="3124200" y="6400800"/>
          <p14:tracePt t="39369" x="3146425" y="6408738"/>
          <p14:tracePt t="39386" x="3184525" y="6416675"/>
          <p14:tracePt t="39403" x="3230563" y="6416675"/>
          <p14:tracePt t="39420" x="3322638" y="6416675"/>
          <p14:tracePt t="39438" x="3406775" y="6416675"/>
          <p14:tracePt t="39453" x="3451225" y="6416675"/>
          <p14:tracePt t="39470" x="3489325" y="6416675"/>
          <p14:tracePt t="39486" x="3521075" y="6416675"/>
          <p14:tracePt t="39503" x="3535363" y="6416675"/>
          <p14:tracePt t="39520" x="3551238" y="6416675"/>
          <p14:tracePt t="39536" x="3559175" y="6408738"/>
          <p14:tracePt t="39553" x="3589338" y="6408738"/>
          <p14:tracePt t="39570" x="3611563" y="6400800"/>
          <p14:tracePt t="39585" x="3635375" y="6392863"/>
          <p14:tracePt t="39603" x="3649663" y="6384925"/>
          <p14:tracePt t="39620" x="3657600" y="6384925"/>
          <p14:tracePt t="39636" x="3673475" y="6378575"/>
          <p14:tracePt t="39652" x="3687763" y="6378575"/>
          <p14:tracePt t="39670" x="3703638" y="6378575"/>
          <p14:tracePt t="39700" x="3711575" y="6378575"/>
          <p14:tracePt t="39772" x="3725863" y="6378575"/>
          <p14:tracePt t="39805" x="3733800" y="6378575"/>
          <p14:tracePt t="39812" x="3733800" y="6384925"/>
          <p14:tracePt t="39820" x="3749675" y="6400800"/>
          <p14:tracePt t="39837" x="3763963" y="6408738"/>
          <p14:tracePt t="39853" x="3771900" y="6423025"/>
          <p14:tracePt t="39870" x="3787775" y="6430963"/>
          <p14:tracePt t="39886" x="3802063" y="6438900"/>
          <p14:tracePt t="39903" x="3817938" y="6438900"/>
          <p14:tracePt t="39919" x="3832225" y="6438900"/>
          <p14:tracePt t="39938" x="3856038" y="6430963"/>
          <p14:tracePt t="39953" x="3894138" y="6423025"/>
          <p14:tracePt t="39969" x="3902075" y="6408738"/>
          <p14:tracePt t="39985" x="3908425" y="6408738"/>
          <p14:tracePt t="42674" x="3924300" y="6408738"/>
          <p14:tracePt t="42901" x="3932238" y="6408738"/>
          <p14:tracePt t="42941" x="3940175" y="6408738"/>
          <p14:tracePt t="43969" x="3946525" y="6408738"/>
          <p14:tracePt t="44214" x="3954463" y="6408738"/>
          <p14:tracePt t="44382" x="3946525" y="6408738"/>
          <p14:tracePt t="44517" x="3940175" y="6408738"/>
          <p14:tracePt t="44525" x="3916363" y="6408738"/>
          <p14:tracePt t="44537" x="3863975" y="6408738"/>
          <p14:tracePt t="44554" x="3817938" y="6408738"/>
          <p14:tracePt t="44570" x="3771900" y="6408738"/>
          <p14:tracePt t="44587" x="3733800" y="6408738"/>
          <p14:tracePt t="44603" x="3711575" y="6408738"/>
          <p14:tracePt t="44603" x="3703638" y="6408738"/>
          <p14:tracePt t="44621" x="3679825" y="6408738"/>
          <p14:tracePt t="44636" x="3641725" y="6416675"/>
          <p14:tracePt t="44654" x="3619500" y="6416675"/>
          <p14:tracePt t="44670" x="3589338" y="6423025"/>
          <p14:tracePt t="44687" x="3535363" y="6423025"/>
          <p14:tracePt t="44703" x="3436938" y="6438900"/>
          <p14:tracePt t="44720" x="3208338" y="6438900"/>
          <p14:tracePt t="44737" x="2911475" y="6438900"/>
          <p14:tracePt t="44753" x="2620963" y="6438900"/>
          <p14:tracePt t="44770" x="2484438" y="6454775"/>
          <p14:tracePt t="44788" x="2362200" y="6454775"/>
          <p14:tracePt t="44788" x="2316163" y="6454775"/>
          <p14:tracePt t="44805" x="2278063" y="6454775"/>
          <p14:tracePt t="44819" x="2225675" y="6446838"/>
          <p14:tracePt t="44837" x="2149475" y="6400800"/>
          <p14:tracePt t="44854" x="1997075" y="6354763"/>
          <p14:tracePt t="44870" x="1836738" y="6308725"/>
          <p14:tracePt t="44887" x="1774825" y="6264275"/>
          <p14:tracePt t="44904" x="1714500" y="6240463"/>
          <p14:tracePt t="44920" x="1660525" y="6218238"/>
          <p14:tracePt t="44937" x="1616075" y="6194425"/>
          <p14:tracePt t="44953" x="1592263" y="6194425"/>
          <p14:tracePt t="44970" x="1546225" y="6194425"/>
          <p14:tracePt t="44987" x="1470025" y="6194425"/>
          <p14:tracePt t="44987" x="1393825" y="6194425"/>
          <p14:tracePt t="45005" x="1349375" y="6194425"/>
          <p14:tracePt t="45019" x="1165225" y="6194425"/>
          <p14:tracePt t="45038" x="1058863" y="6188075"/>
          <p14:tracePt t="45054" x="1006475" y="6180138"/>
          <p14:tracePt t="45070" x="960438" y="6164263"/>
          <p14:tracePt t="45087" x="868363" y="6149975"/>
          <p14:tracePt t="45103" x="808038" y="6118225"/>
          <p14:tracePt t="45120" x="723900" y="6080125"/>
          <p14:tracePt t="45137" x="617538" y="6073775"/>
          <p14:tracePt t="45154" x="555625" y="6049963"/>
          <p14:tracePt t="45170" x="487363" y="6027738"/>
          <p14:tracePt t="45187" x="473075" y="6019800"/>
          <p14:tracePt t="45204" x="434975" y="5997575"/>
          <p14:tracePt t="45204" x="419100" y="5989638"/>
          <p14:tracePt t="45221" x="381000" y="5959475"/>
          <p14:tracePt t="45237" x="334963" y="5905500"/>
          <p14:tracePt t="45254" x="296863" y="5883275"/>
          <p14:tracePt t="45270" x="288925" y="5859463"/>
          <p14:tracePt t="45287" x="236538" y="5845175"/>
          <p14:tracePt t="45303" x="220663" y="5845175"/>
          <p14:tracePt t="45320" x="206375" y="5845175"/>
          <p14:tracePt t="45337" x="144463" y="5845175"/>
          <p14:tracePt t="45354" x="84138" y="5845175"/>
          <p14:tracePt t="45370" x="22225" y="5845175"/>
          <p14:tracePt t="56486" x="350838" y="6461125"/>
          <p14:tracePt t="56494" x="304800" y="6370638"/>
          <p14:tracePt t="56503" x="220663" y="6126163"/>
          <p14:tracePt t="56522" x="144463" y="5851525"/>
          <p14:tracePt t="56538" x="30163" y="5554663"/>
          <p14:tracePt t="57388" x="22225" y="5151438"/>
          <p14:tracePt t="57406" x="30163" y="5173663"/>
          <p14:tracePt t="57421" x="15875" y="5241925"/>
          <p14:tracePt t="57438" x="38100" y="5241925"/>
          <p14:tracePt t="57454" x="46038" y="5249863"/>
          <p14:tracePt t="57629" x="60325" y="5249863"/>
          <p14:tracePt t="57653" x="98425" y="5249863"/>
          <p14:tracePt t="57677" x="130175" y="5235575"/>
          <p14:tracePt t="57685" x="168275" y="5219700"/>
          <p14:tracePt t="57693" x="174625" y="5203825"/>
          <p14:tracePt t="57709" x="174625" y="5165725"/>
          <p14:tracePt t="57720" x="152400" y="5097463"/>
          <p14:tracePt t="57738" x="76200" y="4975225"/>
          <p14:tracePt t="59404" x="122238" y="3802063"/>
          <p14:tracePt t="59422" x="220663" y="3886200"/>
          <p14:tracePt t="59438" x="258763" y="3932238"/>
          <p14:tracePt t="59455" x="288925" y="3978275"/>
          <p14:tracePt t="59471" x="288925" y="4022725"/>
          <p14:tracePt t="59488" x="266700" y="4068763"/>
          <p14:tracePt t="59505" x="190500" y="4098925"/>
          <p14:tracePt t="59521" x="106363" y="4130675"/>
          <p14:tracePt t="59538" x="76200" y="4130675"/>
          <p14:tracePt t="59554" x="22225" y="4130675"/>
          <p14:tracePt t="59571" x="0" y="4106863"/>
          <p14:tracePt t="60771" x="106363" y="6332538"/>
          <p14:tracePt t="60771" x="250825" y="6362700"/>
          <p14:tracePt t="60789" x="403225" y="6384925"/>
          <p14:tracePt t="60789" x="517525" y="6392863"/>
          <p14:tracePt t="60805" x="625475" y="6392863"/>
          <p14:tracePt t="60822" x="639763" y="6392863"/>
          <p14:tracePt t="60837" x="625475" y="6384925"/>
          <p14:tracePt t="60893" x="593725" y="6378575"/>
          <p14:tracePt t="60901" x="571500" y="6370638"/>
          <p14:tracePt t="60909" x="541338" y="6362700"/>
          <p14:tracePt t="60921" x="419100" y="6332538"/>
          <p14:tracePt t="60938" x="266700" y="6294438"/>
          <p14:tracePt t="60955" x="144463" y="6248400"/>
          <p14:tracePt t="60971" x="68263" y="6218238"/>
          <p14:tracePt t="60971" x="30163" y="6194425"/>
          <p14:tracePt t="60989" x="30163" y="6188075"/>
          <p14:tracePt t="61004" x="22225" y="6188075"/>
          <p14:tracePt t="61022" x="15875" y="6188075"/>
          <p14:tracePt t="61046" x="15875" y="6202363"/>
          <p14:tracePt t="61077" x="30163" y="6248400"/>
          <p14:tracePt t="61086" x="53975" y="6302375"/>
          <p14:tracePt t="61093" x="92075" y="6354763"/>
          <p14:tracePt t="61105" x="174625" y="6477000"/>
          <p14:tracePt t="61123" x="274638" y="659130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Gracias</a:t>
            </a:r>
            <a:endParaRPr lang="es-ES" dirty="0">
              <a:solidFill>
                <a:schemeClr val="accent1">
                  <a:lumMod val="7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44035" name="Marcador de contenido 15" descr="IMG_0170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2" b="14522"/>
          <a:stretch>
            <a:fillRect/>
          </a:stretch>
        </p:blipFill>
        <p:spPr/>
      </p:pic>
      <p:pic>
        <p:nvPicPr>
          <p:cNvPr id="44036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" x="541338" y="6537325"/>
          <p14:tracePt t="11" x="549275" y="6537325"/>
          <p14:tracePt t="264" x="555625" y="6537325"/>
          <p14:tracePt t="280" x="563563" y="6530975"/>
          <p14:tracePt t="287" x="563563" y="6507163"/>
          <p14:tracePt t="304" x="579438" y="6477000"/>
          <p14:tracePt t="320" x="587375" y="6446838"/>
          <p14:tracePt t="337" x="587375" y="6423025"/>
          <p14:tracePt t="353" x="587375" y="6392863"/>
          <p14:tracePt t="370" x="587375" y="6378575"/>
          <p14:tracePt t="387" x="587375" y="6370638"/>
          <p14:tracePt t="471" x="563563" y="6370638"/>
          <p14:tracePt t="488" x="555625" y="6378575"/>
          <p14:tracePt t="503" x="549275" y="6378575"/>
          <p14:tracePt t="511" x="541338" y="6384925"/>
          <p14:tracePt t="520" x="525463" y="6384925"/>
          <p14:tracePt t="536" x="511175" y="6392863"/>
          <p14:tracePt t="553" x="511175" y="6400800"/>
          <p14:tracePt t="569" x="503238" y="6400800"/>
          <p14:tracePt t="586" x="457200" y="6400800"/>
          <p14:tracePt t="603" x="373063" y="6392863"/>
          <p14:tracePt t="620" x="282575" y="6316663"/>
          <p14:tracePt t="637" x="182563" y="6226175"/>
          <p14:tracePt t="654" x="106363" y="6126163"/>
          <p14:tracePt t="670" x="22225" y="5981700"/>
          <p14:tracePt t="803" x="7938" y="3695700"/>
          <p14:tracePt t="820" x="258763" y="3254375"/>
          <p14:tracePt t="837" x="479425" y="2917825"/>
          <p14:tracePt t="853" x="663575" y="2667000"/>
          <p14:tracePt t="870" x="739775" y="2506663"/>
          <p14:tracePt t="870" x="754063" y="2460625"/>
          <p14:tracePt t="887" x="762000" y="2400300"/>
          <p14:tracePt t="902" x="792163" y="2286000"/>
          <p14:tracePt t="920" x="792163" y="2232025"/>
          <p14:tracePt t="937" x="792163" y="2193925"/>
          <p14:tracePt t="953" x="777875" y="2163763"/>
          <p14:tracePt t="970" x="762000" y="2149475"/>
          <p14:tracePt t="986" x="723900" y="2149475"/>
          <p14:tracePt t="1003" x="663575" y="2149475"/>
          <p14:tracePt t="1019" x="617538" y="2149475"/>
          <p14:tracePt t="1036" x="609600" y="2149475"/>
          <p14:tracePt t="1052" x="587375" y="2141538"/>
          <p14:tracePt t="1070" x="579438" y="2141538"/>
          <p14:tracePt t="1086" x="563563" y="2141538"/>
          <p14:tracePt t="1103" x="503238" y="2155825"/>
          <p14:tracePt t="1120" x="473075" y="2187575"/>
          <p14:tracePt t="1137" x="320675" y="2301875"/>
          <p14:tracePt t="1154" x="68263" y="2492375"/>
          <p14:tracePt t="2969" x="76200" y="5845175"/>
          <p14:tracePt t="2985" x="160338" y="5905500"/>
          <p14:tracePt t="3002" x="160338" y="5913438"/>
          <p14:tracePt t="3022" x="174625" y="5913438"/>
          <p14:tracePt t="3374" x="190500" y="5913438"/>
          <p14:tracePt t="3383" x="236538" y="5913438"/>
          <p14:tracePt t="3390" x="244475" y="5913438"/>
          <p14:tracePt t="3414" x="250825" y="5913438"/>
          <p14:tracePt t="3430" x="258763" y="5927725"/>
          <p14:tracePt t="3438" x="266700" y="5927725"/>
          <p14:tracePt t="3455" x="274638" y="5935663"/>
          <p14:tracePt t="3469" x="304800" y="5943600"/>
          <p14:tracePt t="3486" x="296863" y="5935663"/>
          <p14:tracePt t="3566" x="274638" y="5913438"/>
          <p14:tracePt t="3574" x="258763" y="5883275"/>
          <p14:tracePt t="3585" x="168275" y="5775325"/>
          <p14:tracePt t="3603" x="0" y="5646738"/>
          <p14:tracePt t="8615" x="38100" y="5387975"/>
          <p14:tracePt t="8631" x="46038" y="5394325"/>
          <p14:tracePt t="8647" x="53975" y="5394325"/>
          <p14:tracePt t="8664" x="38100" y="5394325"/>
          <p14:tracePt t="8697" x="38100" y="5402263"/>
          <p14:tracePt t="8720" x="30163" y="5418138"/>
          <p14:tracePt t="8736" x="15875" y="5432425"/>
          <p14:tracePt t="8744" x="7938" y="5448300"/>
          <p14:tracePt t="8752" x="0" y="54784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9" descr="finochetti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75" y="1736725"/>
            <a:ext cx="4992688" cy="4992688"/>
          </a:xfrm>
          <a:noFill/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407988"/>
            <a:ext cx="8261350" cy="10398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CL" cap="none" smtClean="0"/>
              <a:t>INSTRUMENTAL QUIRÚRGICO</a:t>
            </a:r>
            <a:endParaRPr lang="es-ES" cap="none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0390" r="26865" b="34338"/>
          <a:stretch>
            <a:fillRect/>
          </a:stretch>
        </p:blipFill>
        <p:spPr bwMode="auto">
          <a:xfrm>
            <a:off x="5300663" y="2492375"/>
            <a:ext cx="3386137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5" descr="Instrumental Quirúrgico - Separador Finochietto Infanti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1" r="25731" b="22276"/>
          <a:stretch>
            <a:fillRect/>
          </a:stretch>
        </p:blipFill>
        <p:spPr bwMode="auto">
          <a:xfrm>
            <a:off x="3276600" y="3005138"/>
            <a:ext cx="1666875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AutoShape 17" descr="Instrumental Quirúrgico - Separador Finochietto Infantil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s-CL"/>
          </a:p>
        </p:txBody>
      </p:sp>
      <p:sp>
        <p:nvSpPr>
          <p:cNvPr id="11271" name="Rectángulo 7"/>
          <p:cNvSpPr>
            <a:spLocks noChangeArrowheads="1"/>
          </p:cNvSpPr>
          <p:nvPr/>
        </p:nvSpPr>
        <p:spPr bwMode="auto">
          <a:xfrm>
            <a:off x="5292725" y="1301750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L" sz="2400"/>
              <a:t/>
            </a:r>
            <a:br>
              <a:rPr lang="es-CL" sz="2400"/>
            </a:br>
            <a:r>
              <a:rPr lang="es-CL" sz="2400"/>
              <a:t>Separador de Finocheto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2378075" y="1988840"/>
            <a:ext cx="0" cy="32403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1847850" y="1844824"/>
            <a:ext cx="0" cy="10801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35696" y="2114550"/>
            <a:ext cx="5760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Flecha derecha 2"/>
          <p:cNvSpPr/>
          <p:nvPr/>
        </p:nvSpPr>
        <p:spPr>
          <a:xfrm rot="16200000">
            <a:off x="7175500" y="3224213"/>
            <a:ext cx="382588" cy="3603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6875463" y="2852738"/>
            <a:ext cx="1512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L" sz="1400">
                <a:solidFill>
                  <a:schemeClr val="bg1"/>
                </a:solidFill>
              </a:rPr>
              <a:t>Ayudante</a:t>
            </a:r>
          </a:p>
        </p:txBody>
      </p:sp>
      <p:sp>
        <p:nvSpPr>
          <p:cNvPr id="5" name="Elipse 4"/>
          <p:cNvSpPr/>
          <p:nvPr/>
        </p:nvSpPr>
        <p:spPr>
          <a:xfrm>
            <a:off x="5678488" y="3160713"/>
            <a:ext cx="1431925" cy="11160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11278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7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4057" x="1050925" y="6530975"/>
          <p14:tracePt t="14065" x="1089025" y="6515100"/>
          <p14:tracePt t="14075" x="1150938" y="6484938"/>
          <p14:tracePt t="14092" x="1203325" y="6446838"/>
          <p14:tracePt t="14108" x="1279525" y="6408738"/>
          <p14:tracePt t="14125" x="1387475" y="6346825"/>
          <p14:tracePt t="14142" x="1622425" y="6286500"/>
          <p14:tracePt t="14158" x="1889125" y="6164263"/>
          <p14:tracePt t="14175" x="2125663" y="6073775"/>
          <p14:tracePt t="14191" x="2384425" y="5973763"/>
          <p14:tracePt t="14209" x="2514600" y="5913438"/>
          <p14:tracePt t="14209" x="2552700" y="5883275"/>
          <p14:tracePt t="14225" x="2582863" y="5799138"/>
          <p14:tracePt t="14242" x="2590800" y="5707063"/>
          <p14:tracePt t="14258" x="2590800" y="5638800"/>
          <p14:tracePt t="14275" x="2590800" y="5570538"/>
          <p14:tracePt t="14291" x="2598738" y="5524500"/>
          <p14:tracePt t="14308" x="2613025" y="5486400"/>
          <p14:tracePt t="14325" x="2628900" y="5464175"/>
          <p14:tracePt t="14344" x="2651125" y="5440363"/>
          <p14:tracePt t="14358" x="2682875" y="5410200"/>
          <p14:tracePt t="14375" x="2705100" y="5402263"/>
          <p14:tracePt t="14391" x="2743200" y="5372100"/>
          <p14:tracePt t="14409" x="2765425" y="5349875"/>
          <p14:tracePt t="14425" x="2765425" y="5341938"/>
          <p14:tracePt t="14441" x="2765425" y="5334000"/>
          <p14:tracePt t="14458" x="2743200" y="5341938"/>
          <p14:tracePt t="14529" x="2720975" y="5364163"/>
          <p14:tracePt t="14537" x="2697163" y="5387975"/>
          <p14:tracePt t="14545" x="2682875" y="5402263"/>
          <p14:tracePt t="14558" x="2667000" y="5418138"/>
          <p14:tracePt t="14575" x="2659063" y="5426075"/>
          <p14:tracePt t="14591" x="2651125" y="5432425"/>
          <p14:tracePt t="14608" x="2644775" y="5440363"/>
          <p14:tracePt t="14626" x="2636838" y="5448300"/>
          <p14:tracePt t="14681" x="2636838" y="5456238"/>
          <p14:tracePt t="14905" x="2636838" y="5464175"/>
          <p14:tracePt t="14914" x="2636838" y="5470525"/>
          <p14:tracePt t="14929" x="2628900" y="5478463"/>
          <p14:tracePt t="14941" x="2620963" y="5486400"/>
          <p14:tracePt t="14961" x="2613025" y="5486400"/>
          <p14:tracePt t="14977" x="2613025" y="5494338"/>
          <p14:tracePt t="15009" x="2613025" y="5508625"/>
          <p14:tracePt t="15041" x="2606675" y="5508625"/>
          <p14:tracePt t="15058" x="2606675" y="5516563"/>
          <p14:tracePt t="15065" x="2598738" y="5516563"/>
          <p14:tracePt t="15081" x="2590800" y="5516563"/>
          <p14:tracePt t="15466" x="2582863" y="5516563"/>
          <p14:tracePt t="15473" x="2568575" y="5516563"/>
          <p14:tracePt t="15481" x="2560638" y="5516563"/>
          <p14:tracePt t="15491" x="2552700" y="5516563"/>
          <p14:tracePt t="15508" x="2530475" y="5516563"/>
          <p14:tracePt t="15525" x="2492375" y="5516563"/>
          <p14:tracePt t="15542" x="2484438" y="5516563"/>
          <p14:tracePt t="15558" x="2476500" y="5508625"/>
          <p14:tracePt t="15617" x="2468563" y="5502275"/>
          <p14:tracePt t="15634" x="2468563" y="5494338"/>
          <p14:tracePt t="15649" x="2460625" y="5486400"/>
          <p14:tracePt t="15858" x="2454275" y="5478463"/>
          <p14:tracePt t="15929" x="2446338" y="5470525"/>
          <p14:tracePt t="15945" x="2446338" y="5464175"/>
          <p14:tracePt t="15953" x="2438400" y="5448300"/>
          <p14:tracePt t="15961" x="2430463" y="5432425"/>
          <p14:tracePt t="15975" x="2422525" y="5410200"/>
          <p14:tracePt t="15992" x="2422525" y="5364163"/>
          <p14:tracePt t="16009" x="2422525" y="5303838"/>
          <p14:tracePt t="16026" x="2422525" y="5241925"/>
          <p14:tracePt t="16042" x="2408238" y="5165725"/>
          <p14:tracePt t="16059" x="2400300" y="5097463"/>
          <p14:tracePt t="16075" x="2392363" y="5029200"/>
          <p14:tracePt t="16092" x="2384425" y="4968875"/>
          <p14:tracePt t="16108" x="2384425" y="4906963"/>
          <p14:tracePt t="16125" x="2392363" y="4846638"/>
          <p14:tracePt t="16142" x="2400300" y="4778375"/>
          <p14:tracePt t="16159" x="2408238" y="4716463"/>
          <p14:tracePt t="16175" x="2416175" y="4664075"/>
          <p14:tracePt t="16192" x="2446338" y="4610100"/>
          <p14:tracePt t="16192" x="2446338" y="4594225"/>
          <p14:tracePt t="16209" x="2460625" y="4549775"/>
          <p14:tracePt t="16225" x="2468563" y="4511675"/>
          <p14:tracePt t="16242" x="2492375" y="4457700"/>
          <p14:tracePt t="16259" x="2498725" y="4403725"/>
          <p14:tracePt t="16275" x="2498725" y="4335463"/>
          <p14:tracePt t="16292" x="2498725" y="4275138"/>
          <p14:tracePt t="16308" x="2506663" y="4221163"/>
          <p14:tracePt t="16326" x="2522538" y="4160838"/>
          <p14:tracePt t="16344" x="2536825" y="4106863"/>
          <p14:tracePt t="16359" x="2544763" y="4030663"/>
          <p14:tracePt t="16375" x="2552700" y="3940175"/>
          <p14:tracePt t="16392" x="2560638" y="3848100"/>
          <p14:tracePt t="16392" x="2560638" y="3787775"/>
          <p14:tracePt t="16410" x="2560638" y="3679825"/>
          <p14:tracePt t="16425" x="2560638" y="3573463"/>
          <p14:tracePt t="16442" x="2560638" y="3482975"/>
          <p14:tracePt t="16459" x="2560638" y="3390900"/>
          <p14:tracePt t="16475" x="2560638" y="3306763"/>
          <p14:tracePt t="16492" x="2560638" y="3222625"/>
          <p14:tracePt t="16508" x="2560638" y="3162300"/>
          <p14:tracePt t="16525" x="2560638" y="3101975"/>
          <p14:tracePt t="16542" x="2560638" y="3048000"/>
          <p14:tracePt t="16558" x="2560638" y="2994025"/>
          <p14:tracePt t="16575" x="2530475" y="2925763"/>
          <p14:tracePt t="16592" x="2522538" y="2887663"/>
          <p14:tracePt t="16592" x="2522538" y="2873375"/>
          <p14:tracePt t="16610" x="2522538" y="2841625"/>
          <p14:tracePt t="16625" x="2514600" y="2781300"/>
          <p14:tracePt t="16642" x="2498725" y="2743200"/>
          <p14:tracePt t="16659" x="2492375" y="2705100"/>
          <p14:tracePt t="16675" x="2492375" y="2667000"/>
          <p14:tracePt t="16692" x="2484438" y="2613025"/>
          <p14:tracePt t="16708" x="2460625" y="2574925"/>
          <p14:tracePt t="16725" x="2454275" y="2544763"/>
          <p14:tracePt t="16742" x="2438400" y="2506663"/>
          <p14:tracePt t="16758" x="2430463" y="2468563"/>
          <p14:tracePt t="16775" x="2422525" y="2438400"/>
          <p14:tracePt t="16792" x="2416175" y="2416175"/>
          <p14:tracePt t="16808" x="2408238" y="2370138"/>
          <p14:tracePt t="16826" x="2400300" y="2339975"/>
          <p14:tracePt t="16843" x="2400300" y="2316163"/>
          <p14:tracePt t="16859" x="2400300" y="2286000"/>
          <p14:tracePt t="16875" x="2400300" y="2263775"/>
          <p14:tracePt t="16892" x="2400300" y="2239963"/>
          <p14:tracePt t="16908" x="2408238" y="2225675"/>
          <p14:tracePt t="16925" x="2408238" y="2209800"/>
          <p14:tracePt t="16942" x="2408238" y="2201863"/>
          <p14:tracePt t="16958" x="2422525" y="2187575"/>
          <p14:tracePt t="16975" x="2422525" y="2179638"/>
          <p14:tracePt t="16991" x="2438400" y="2171700"/>
          <p14:tracePt t="17009" x="2438400" y="2163763"/>
          <p14:tracePt t="17033" x="2438400" y="2155825"/>
          <p14:tracePt t="17049" x="2438400" y="2141538"/>
          <p14:tracePt t="17065" x="2446338" y="2141538"/>
          <p14:tracePt t="17075" x="2460625" y="2117725"/>
          <p14:tracePt t="17092" x="2468563" y="2095500"/>
          <p14:tracePt t="17108" x="2476500" y="2087563"/>
          <p14:tracePt t="17125" x="2484438" y="2079625"/>
          <p14:tracePt t="17257" x="2484438" y="2065338"/>
          <p14:tracePt t="17305" x="2484438" y="2073275"/>
          <p14:tracePt t="17457" x="2484438" y="2087563"/>
          <p14:tracePt t="17466" x="2468563" y="2095500"/>
          <p14:tracePt t="17475" x="2446338" y="2125663"/>
          <p14:tracePt t="17492" x="2422525" y="2141538"/>
          <p14:tracePt t="17509" x="2416175" y="2149475"/>
          <p14:tracePt t="17525" x="2400300" y="2171700"/>
          <p14:tracePt t="17542" x="2392363" y="2187575"/>
          <p14:tracePt t="17559" x="2392363" y="2201863"/>
          <p14:tracePt t="17575" x="2392363" y="2217738"/>
          <p14:tracePt t="17591" x="2392363" y="2239963"/>
          <p14:tracePt t="17609" x="2392363" y="2270125"/>
          <p14:tracePt t="17626" x="2392363" y="2286000"/>
          <p14:tracePt t="17642" x="2392363" y="2293938"/>
          <p14:tracePt t="17658" x="2392363" y="2301875"/>
          <p14:tracePt t="17675" x="2392363" y="2316163"/>
          <p14:tracePt t="17691" x="2392363" y="2332038"/>
          <p14:tracePt t="17708" x="2392363" y="2339975"/>
          <p14:tracePt t="17725" x="2392363" y="2346325"/>
          <p14:tracePt t="17761" x="2400300" y="2346325"/>
          <p14:tracePt t="17794" x="2416175" y="2346325"/>
          <p14:tracePt t="17825" x="2422525" y="2346325"/>
          <p14:tracePt t="17930" x="2438400" y="2346325"/>
          <p14:tracePt t="17953" x="2446338" y="2339975"/>
          <p14:tracePt t="17985" x="2454275" y="2332038"/>
          <p14:tracePt t="18001" x="2454275" y="2324100"/>
          <p14:tracePt t="18009" x="2468563" y="2308225"/>
          <p14:tracePt t="18026" x="2492375" y="2286000"/>
          <p14:tracePt t="18042" x="2498725" y="2263775"/>
          <p14:tracePt t="18058" x="2506663" y="2255838"/>
          <p14:tracePt t="18075" x="2506663" y="2247900"/>
          <p14:tracePt t="18091" x="2506663" y="2239963"/>
          <p14:tracePt t="18108" x="2506663" y="2232025"/>
          <p14:tracePt t="18129" x="2498725" y="2232025"/>
          <p14:tracePt t="18161" x="2492375" y="2225675"/>
          <p14:tracePt t="18185" x="2476500" y="2217738"/>
          <p14:tracePt t="18201" x="2468563" y="2209800"/>
          <p14:tracePt t="18209" x="2446338" y="2209800"/>
          <p14:tracePt t="18226" x="2400300" y="2209800"/>
          <p14:tracePt t="18242" x="2370138" y="2193925"/>
          <p14:tracePt t="18259" x="2362200" y="2193925"/>
          <p14:tracePt t="18275" x="2339975" y="2187575"/>
          <p14:tracePt t="18292" x="2324100" y="2187575"/>
          <p14:tracePt t="18308" x="2301875" y="2187575"/>
          <p14:tracePt t="18325" x="2263775" y="2187575"/>
          <p14:tracePt t="18344" x="2187575" y="2187575"/>
          <p14:tracePt t="18359" x="2133600" y="2187575"/>
          <p14:tracePt t="18375" x="2065338" y="2187575"/>
          <p14:tracePt t="18392" x="2027238" y="2187575"/>
          <p14:tracePt t="18409" x="1989138" y="2187575"/>
          <p14:tracePt t="18426" x="1973263" y="2187575"/>
          <p14:tracePt t="18442" x="1958975" y="2187575"/>
          <p14:tracePt t="18459" x="1935163" y="2187575"/>
          <p14:tracePt t="18475" x="1905000" y="2187575"/>
          <p14:tracePt t="18492" x="1874838" y="2187575"/>
          <p14:tracePt t="18509" x="1836738" y="2187575"/>
          <p14:tracePt t="18525" x="1806575" y="2179638"/>
          <p14:tracePt t="18542" x="1782763" y="2171700"/>
          <p14:tracePt t="18559" x="1774825" y="2171700"/>
          <p14:tracePt t="18575" x="1768475" y="2171700"/>
          <p14:tracePt t="18591" x="1774825" y="2171700"/>
          <p14:tracePt t="18762" x="1782763" y="2171700"/>
          <p14:tracePt t="18770" x="1798638" y="2171700"/>
          <p14:tracePt t="18793" x="1806575" y="2171700"/>
          <p14:tracePt t="18801" x="1812925" y="2179638"/>
          <p14:tracePt t="18833" x="1812925" y="2187575"/>
          <p14:tracePt t="18849" x="1812925" y="2193925"/>
          <p14:tracePt t="18913" x="1820863" y="2193925"/>
          <p14:tracePt t="18954" x="1820863" y="2187575"/>
          <p14:tracePt t="19065" x="1820863" y="2179638"/>
          <p14:tracePt t="19073" x="1820863" y="2171700"/>
          <p14:tracePt t="19090" x="1812925" y="2163763"/>
          <p14:tracePt t="19097" x="1812925" y="2155825"/>
          <p14:tracePt t="19108" x="1798638" y="2149475"/>
          <p14:tracePt t="19126" x="1798638" y="2125663"/>
          <p14:tracePt t="19143" x="1798638" y="2111375"/>
          <p14:tracePt t="19159" x="1782763" y="2087563"/>
          <p14:tracePt t="19176" x="1782763" y="2073275"/>
          <p14:tracePt t="19191" x="1782763" y="2065338"/>
          <p14:tracePt t="19208" x="1782763" y="2049463"/>
          <p14:tracePt t="19225" x="1782763" y="2041525"/>
          <p14:tracePt t="19242" x="1774825" y="2027238"/>
          <p14:tracePt t="19258" x="1774825" y="2019300"/>
          <p14:tracePt t="19275" x="1774825" y="2003425"/>
          <p14:tracePt t="19291" x="1782763" y="1989138"/>
          <p14:tracePt t="19308" x="1790700" y="1981200"/>
          <p14:tracePt t="19325" x="1806575" y="1965325"/>
          <p14:tracePt t="19344" x="1820863" y="1943100"/>
          <p14:tracePt t="19358" x="1836738" y="1927225"/>
          <p14:tracePt t="19376" x="1844675" y="1920875"/>
          <p14:tracePt t="19392" x="1844675" y="1912938"/>
          <p14:tracePt t="19408" x="1858963" y="1905000"/>
          <p14:tracePt t="19425" x="1858963" y="1897063"/>
          <p14:tracePt t="19442" x="1866900" y="1889125"/>
          <p14:tracePt t="19497" x="1874838" y="1889125"/>
          <p14:tracePt t="19537" x="1882775" y="1889125"/>
          <p14:tracePt t="19577" x="1897063" y="1889125"/>
          <p14:tracePt t="19593" x="1905000" y="1897063"/>
          <p14:tracePt t="19601" x="1905000" y="1905000"/>
          <p14:tracePt t="19610" x="1905000" y="1920875"/>
          <p14:tracePt t="19626" x="1905000" y="1951038"/>
          <p14:tracePt t="19642" x="1905000" y="1973263"/>
          <p14:tracePt t="19659" x="1905000" y="1997075"/>
          <p14:tracePt t="19675" x="1897063" y="2035175"/>
          <p14:tracePt t="19692" x="1897063" y="2057400"/>
          <p14:tracePt t="19709" x="1889125" y="2095500"/>
          <p14:tracePt t="19725" x="1882775" y="2125663"/>
          <p14:tracePt t="19742" x="1874838" y="2155825"/>
          <p14:tracePt t="19759" x="1874838" y="2193925"/>
          <p14:tracePt t="19775" x="1866900" y="2232025"/>
          <p14:tracePt t="19792" x="1858963" y="2278063"/>
          <p14:tracePt t="19792" x="1858963" y="2301875"/>
          <p14:tracePt t="19810" x="1851025" y="2332038"/>
          <p14:tracePt t="19826" x="1844675" y="2370138"/>
          <p14:tracePt t="19843" x="1836738" y="2422525"/>
          <p14:tracePt t="19859" x="1820863" y="2454275"/>
          <p14:tracePt t="19875" x="1820863" y="2498725"/>
          <p14:tracePt t="19892" x="1812925" y="2522538"/>
          <p14:tracePt t="19909" x="1812925" y="2552700"/>
          <p14:tracePt t="19925" x="1812925" y="2574925"/>
          <p14:tracePt t="19942" x="1812925" y="2613025"/>
          <p14:tracePt t="19959" x="1812925" y="2659063"/>
          <p14:tracePt t="19975" x="1812925" y="2713038"/>
          <p14:tracePt t="19992" x="1812925" y="2765425"/>
          <p14:tracePt t="20009" x="1812925" y="2827338"/>
          <p14:tracePt t="20026" x="1812925" y="2873375"/>
          <p14:tracePt t="20042" x="1820863" y="2887663"/>
          <p14:tracePt t="20059" x="1828800" y="2895600"/>
          <p14:tracePt t="20075" x="1836738" y="2903538"/>
          <p14:tracePt t="20092" x="1844675" y="2911475"/>
          <p14:tracePt t="20137" x="1844675" y="2917825"/>
          <p14:tracePt t="20153" x="1844675" y="2925763"/>
          <p14:tracePt t="20161" x="1844675" y="2941638"/>
          <p14:tracePt t="20434" x="1844675" y="2971800"/>
          <p14:tracePt t="20442" x="1844675" y="3001963"/>
          <p14:tracePt t="20449" x="1844675" y="3025775"/>
          <p14:tracePt t="20459" x="1858963" y="3108325"/>
          <p14:tracePt t="20476" x="1874838" y="3200400"/>
          <p14:tracePt t="20492" x="1889125" y="3322638"/>
          <p14:tracePt t="20509" x="1889125" y="3467100"/>
          <p14:tracePt t="20526" x="1889125" y="3665538"/>
          <p14:tracePt t="20542" x="1912938" y="3894138"/>
          <p14:tracePt t="20559" x="1951038" y="4084638"/>
          <p14:tracePt t="20575" x="2003425" y="4289425"/>
          <p14:tracePt t="20592" x="2027238" y="4518025"/>
          <p14:tracePt t="20592" x="2057400" y="4632325"/>
          <p14:tracePt t="20609" x="2095500" y="4906963"/>
          <p14:tracePt t="20626" x="2133600" y="5097463"/>
          <p14:tracePt t="20642" x="2155825" y="5273675"/>
          <p14:tracePt t="20659" x="2187575" y="5448300"/>
          <p14:tracePt t="20676" x="2209800" y="5608638"/>
          <p14:tracePt t="20692" x="2232025" y="5768975"/>
          <p14:tracePt t="20709" x="2239963" y="5921375"/>
          <p14:tracePt t="20725" x="2263775" y="6049963"/>
          <p14:tracePt t="20742" x="2270125" y="6134100"/>
          <p14:tracePt t="20759" x="2293938" y="6202363"/>
          <p14:tracePt t="20775" x="2301875" y="6264275"/>
          <p14:tracePt t="20792" x="2308225" y="6308725"/>
          <p14:tracePt t="20809" x="2339975" y="6346825"/>
          <p14:tracePt t="20826" x="2354263" y="6378575"/>
          <p14:tracePt t="20844" x="2378075" y="6408738"/>
          <p14:tracePt t="20859" x="2384425" y="6416675"/>
          <p14:tracePt t="20875" x="2384425" y="6438900"/>
          <p14:tracePt t="20892" x="2400300" y="6469063"/>
          <p14:tracePt t="20909" x="2408238" y="6469063"/>
          <p14:tracePt t="20929" x="2422525" y="6469063"/>
          <p14:tracePt t="20941" x="2422525" y="6477000"/>
          <p14:tracePt t="20961" x="2408238" y="6477000"/>
          <p14:tracePt t="21122" x="2378075" y="6477000"/>
          <p14:tracePt t="21129" x="2346325" y="6477000"/>
          <p14:tracePt t="21142" x="2286000" y="6477000"/>
          <p14:tracePt t="21159" x="2201863" y="6492875"/>
          <p14:tracePt t="21175" x="2111375" y="6523038"/>
          <p14:tracePt t="21192" x="2011363" y="6569075"/>
          <p14:tracePt t="21209" x="1905000" y="6659563"/>
          <p14:tracePt t="21226" x="1798638" y="6727825"/>
          <p14:tracePt t="21242" x="1714500" y="6789738"/>
          <p14:tracePt t="29162" x="1127125" y="6507163"/>
          <p14:tracePt t="29170" x="1279525" y="6454775"/>
          <p14:tracePt t="29178" x="1463675" y="6340475"/>
          <p14:tracePt t="29194" x="1546225" y="6286500"/>
          <p14:tracePt t="29194" x="1622425" y="6226175"/>
          <p14:tracePt t="29210" x="1774825" y="6118225"/>
          <p14:tracePt t="29227" x="1874838" y="5997575"/>
          <p14:tracePt t="29244" x="1935163" y="5875338"/>
          <p14:tracePt t="29259" x="2011363" y="5745163"/>
          <p14:tracePt t="29276" x="2095500" y="5630863"/>
          <p14:tracePt t="29293" x="2171700" y="5532438"/>
          <p14:tracePt t="29309" x="2239963" y="5440363"/>
          <p14:tracePt t="29327" x="2308225" y="5372100"/>
          <p14:tracePt t="29343" x="2392363" y="5287963"/>
          <p14:tracePt t="29359" x="2476500" y="5227638"/>
          <p14:tracePt t="29377" x="2552700" y="5159375"/>
          <p14:tracePt t="29393" x="2628900" y="5059363"/>
          <p14:tracePt t="29412" x="2727325" y="4975225"/>
          <p14:tracePt t="29427" x="2811463" y="4884738"/>
          <p14:tracePt t="29443" x="2903538" y="4808538"/>
          <p14:tracePt t="29460" x="3017838" y="4724400"/>
          <p14:tracePt t="29476" x="3132138" y="4656138"/>
          <p14:tracePt t="29493" x="3292475" y="4587875"/>
          <p14:tracePt t="29509" x="3406775" y="4533900"/>
          <p14:tracePt t="29526" x="3513138" y="4479925"/>
          <p14:tracePt t="29543" x="3581400" y="4457700"/>
          <p14:tracePt t="29560" x="3603625" y="4441825"/>
          <p14:tracePt t="29576" x="3619500" y="4441825"/>
          <p14:tracePt t="29592" x="3665538" y="4419600"/>
          <p14:tracePt t="29610" x="3673475" y="4411663"/>
          <p14:tracePt t="29626" x="3703638" y="4403725"/>
          <p14:tracePt t="29643" x="3741738" y="4373563"/>
          <p14:tracePt t="29660" x="3810000" y="4321175"/>
          <p14:tracePt t="29677" x="3870325" y="4283075"/>
          <p14:tracePt t="29693" x="3908425" y="4251325"/>
          <p14:tracePt t="29709" x="3946525" y="4221163"/>
          <p14:tracePt t="29726" x="3984625" y="4183063"/>
          <p14:tracePt t="29743" x="4030663" y="4152900"/>
          <p14:tracePt t="29759" x="4068763" y="4130675"/>
          <p14:tracePt t="29776" x="4076700" y="4122738"/>
          <p14:tracePt t="29793" x="4084638" y="4106863"/>
          <p14:tracePt t="29810" x="4084638" y="4084638"/>
          <p14:tracePt t="29827" x="4084638" y="4068763"/>
          <p14:tracePt t="29843" x="4084638" y="4060825"/>
          <p14:tracePt t="29859" x="4084638" y="4038600"/>
          <p14:tracePt t="29876" x="4084638" y="4016375"/>
          <p14:tracePt t="29895" x="4084638" y="3984625"/>
          <p14:tracePt t="29910" x="4076700" y="3970338"/>
          <p14:tracePt t="29926" x="4054475" y="3954463"/>
          <p14:tracePt t="29943" x="4046538" y="3940175"/>
          <p14:tracePt t="29959" x="4038600" y="3940175"/>
          <p14:tracePt t="30009" x="4030663" y="3940175"/>
          <p14:tracePt t="30018" x="4022725" y="3940175"/>
          <p14:tracePt t="30027" x="4000500" y="3970338"/>
          <p14:tracePt t="30043" x="3992563" y="3984625"/>
          <p14:tracePt t="30059" x="3992563" y="3992563"/>
          <p14:tracePt t="30081" x="3992563" y="4008438"/>
          <p14:tracePt t="30097" x="3992563" y="4016375"/>
          <p14:tracePt t="30113" x="3992563" y="4022725"/>
          <p14:tracePt t="30129" x="3992563" y="4030663"/>
          <p14:tracePt t="30142" x="3984625" y="4038600"/>
          <p14:tracePt t="30159" x="3984625" y="4054475"/>
          <p14:tracePt t="30176" x="3984625" y="4060825"/>
          <p14:tracePt t="30192" x="3992563" y="4068763"/>
          <p14:tracePt t="30217" x="4000500" y="4076700"/>
          <p14:tracePt t="30233" x="4008438" y="4084638"/>
          <p14:tracePt t="30249" x="4008438" y="4106863"/>
          <p14:tracePt t="30265" x="4008438" y="4114800"/>
          <p14:tracePt t="30281" x="4008438" y="4130675"/>
          <p14:tracePt t="30292" x="3992563" y="4152900"/>
          <p14:tracePt t="30310" x="3970338" y="4175125"/>
          <p14:tracePt t="30326" x="3946525" y="4198938"/>
          <p14:tracePt t="30343" x="3924300" y="4221163"/>
          <p14:tracePt t="30359" x="3902075" y="4237038"/>
          <p14:tracePt t="30376" x="3894138" y="4244975"/>
          <p14:tracePt t="30394" x="3878263" y="4244975"/>
          <p14:tracePt t="30411" x="3856038" y="4259263"/>
          <p14:tracePt t="30426" x="3840163" y="4259263"/>
          <p14:tracePt t="30443" x="3817938" y="4259263"/>
          <p14:tracePt t="30460" x="3802063" y="4259263"/>
          <p14:tracePt t="30476" x="3794125" y="4259263"/>
          <p14:tracePt t="30492" x="3787775" y="4259263"/>
          <p14:tracePt t="30509" x="3779838" y="4259263"/>
          <p14:tracePt t="30526" x="3756025" y="4259263"/>
          <p14:tracePt t="30544" x="3749675" y="4259263"/>
          <p14:tracePt t="30569" x="3741738" y="4251325"/>
          <p14:tracePt t="30602" x="3741738" y="4244975"/>
          <p14:tracePt t="30650" x="3741738" y="4237038"/>
          <p14:tracePt t="30665" x="3741738" y="4229100"/>
          <p14:tracePt t="30705" x="3733800" y="4229100"/>
          <p14:tracePt t="30713" x="3725863" y="4213225"/>
          <p14:tracePt t="30754" x="3711575" y="4213225"/>
          <p14:tracePt t="30786" x="3703638" y="4213225"/>
          <p14:tracePt t="30794" x="3687763" y="4206875"/>
          <p14:tracePt t="30810" x="3673475" y="4198938"/>
          <p14:tracePt t="30827" x="3657600" y="4198938"/>
          <p14:tracePt t="30849" x="3649663" y="4198938"/>
          <p14:tracePt t="30865" x="3649663" y="4191000"/>
          <p14:tracePt t="30876" x="3641725" y="4183063"/>
          <p14:tracePt t="30893" x="3635375" y="4175125"/>
          <p14:tracePt t="30909" x="3627438" y="4175125"/>
          <p14:tracePt t="30926" x="3619500" y="4175125"/>
          <p14:tracePt t="30977" x="3611563" y="4175125"/>
          <p14:tracePt t="31010" x="3603625" y="4168775"/>
          <p14:tracePt t="31034" x="3589338" y="4168775"/>
          <p14:tracePt t="31074" x="3581400" y="4168775"/>
          <p14:tracePt t="31115" x="3581400" y="4160838"/>
          <p14:tracePt t="31129" x="3589338" y="4160838"/>
          <p14:tracePt t="31579" x="3597275" y="4152900"/>
          <p14:tracePt t="31586" x="3603625" y="4152900"/>
          <p14:tracePt t="31610" x="3611563" y="4152900"/>
          <p14:tracePt t="31626" x="3619500" y="4144963"/>
          <p14:tracePt t="31633" x="3627438" y="4144963"/>
          <p14:tracePt t="31643" x="3635375" y="4144963"/>
          <p14:tracePt t="31659" x="3641725" y="4144963"/>
          <p14:tracePt t="31676" x="3649663" y="4144963"/>
          <p14:tracePt t="31692" x="3665538" y="4144963"/>
          <p14:tracePt t="31713" x="3679825" y="4144963"/>
          <p14:tracePt t="31726" x="3703638" y="4144963"/>
          <p14:tracePt t="31743" x="3733800" y="4144963"/>
          <p14:tracePt t="31760" x="3763963" y="4168775"/>
          <p14:tracePt t="31776" x="3771900" y="4168775"/>
          <p14:tracePt t="31792" x="3779838" y="4168775"/>
          <p14:tracePt t="31874" x="3787775" y="4160838"/>
          <p14:tracePt t="31882" x="3787775" y="4152900"/>
          <p14:tracePt t="31898" x="3794125" y="4152900"/>
          <p14:tracePt t="31909" x="3794125" y="4137025"/>
          <p14:tracePt t="31928" x="3817938" y="4122738"/>
          <p14:tracePt t="31943" x="3817938" y="4098925"/>
          <p14:tracePt t="31959" x="3817938" y="4076700"/>
          <p14:tracePt t="31976" x="3817938" y="4060825"/>
          <p14:tracePt t="31976" x="3817938" y="4054475"/>
          <p14:tracePt t="31994" x="3832225" y="4038600"/>
          <p14:tracePt t="32010" x="3832225" y="4022725"/>
          <p14:tracePt t="32027" x="3840163" y="4022725"/>
          <p14:tracePt t="32106" x="3848100" y="4022725"/>
          <p14:tracePt t="32122" x="3856038" y="4022725"/>
          <p14:tracePt t="32139" x="3863975" y="4022725"/>
          <p14:tracePt t="32146" x="3878263" y="4030663"/>
          <p14:tracePt t="32159" x="3878263" y="4046538"/>
          <p14:tracePt t="32176" x="3894138" y="4076700"/>
          <p14:tracePt t="32194" x="3902075" y="4092575"/>
          <p14:tracePt t="32210" x="3908425" y="4098925"/>
          <p14:tracePt t="32226" x="3908425" y="4106863"/>
          <p14:tracePt t="32274" x="3908425" y="4114800"/>
          <p14:tracePt t="32305" x="3908425" y="4130675"/>
          <p14:tracePt t="32330" x="3894138" y="4144963"/>
          <p14:tracePt t="32345" x="3886200" y="4144963"/>
          <p14:tracePt t="32353" x="3863975" y="4160838"/>
          <p14:tracePt t="32362" x="3848100" y="4175125"/>
          <p14:tracePt t="32376" x="3817938" y="4206875"/>
          <p14:tracePt t="32393" x="3787775" y="4237038"/>
          <p14:tracePt t="32410" x="3771900" y="4259263"/>
          <p14:tracePt t="32428" x="3763963" y="4267200"/>
          <p14:tracePt t="32444" x="3756025" y="4275138"/>
          <p14:tracePt t="32475" x="3749675" y="4275138"/>
          <p14:tracePt t="32522" x="3741738" y="4275138"/>
          <p14:tracePt t="32586" x="3733800" y="4275138"/>
          <p14:tracePt t="32602" x="3725863" y="4267200"/>
          <p14:tracePt t="32618" x="3717925" y="4267200"/>
          <p14:tracePt t="32650" x="3703638" y="4259263"/>
          <p14:tracePt t="32658" x="3703638" y="4251325"/>
          <p14:tracePt t="32665" x="3695700" y="4251325"/>
          <p14:tracePt t="32676" x="3695700" y="4244975"/>
          <p14:tracePt t="32693" x="3679825" y="4244975"/>
          <p14:tracePt t="32710" x="3673475" y="4229100"/>
          <p14:tracePt t="32726" x="3665538" y="4221163"/>
          <p14:tracePt t="32754" x="3657600" y="4221163"/>
          <p14:tracePt t="32770" x="3649663" y="4206875"/>
          <p14:tracePt t="32794" x="3649663" y="4198938"/>
          <p14:tracePt t="32962" x="3641725" y="4198938"/>
          <p14:tracePt t="32970" x="3635375" y="4191000"/>
          <p14:tracePt t="32994" x="3635375" y="4183063"/>
          <p14:tracePt t="33026" x="3627438" y="4183063"/>
          <p14:tracePt t="33123" x="3627438" y="4175125"/>
          <p14:tracePt t="33129" x="3635375" y="4175125"/>
          <p14:tracePt t="33218" x="3657600" y="4175125"/>
          <p14:tracePt t="33234" x="3665538" y="4175125"/>
          <p14:tracePt t="33242" x="3679825" y="4175125"/>
          <p14:tracePt t="33250" x="3703638" y="4175125"/>
          <p14:tracePt t="33260" x="3749675" y="4160838"/>
          <p14:tracePt t="33277" x="3817938" y="4160838"/>
          <p14:tracePt t="33293" x="3840163" y="4152900"/>
          <p14:tracePt t="33310" x="3856038" y="4152900"/>
          <p14:tracePt t="33326" x="3863975" y="4152900"/>
          <p14:tracePt t="33343" x="3878263" y="4152900"/>
          <p14:tracePt t="33360" x="3886200" y="4152900"/>
          <p14:tracePt t="33376" x="3894138" y="4152900"/>
          <p14:tracePt t="33393" x="3908425" y="4152900"/>
          <p14:tracePt t="33411" x="3916363" y="4144963"/>
          <p14:tracePt t="33482" x="3916363" y="4137025"/>
          <p14:tracePt t="33554" x="3908425" y="4130675"/>
          <p14:tracePt t="33578" x="3902075" y="4130675"/>
          <p14:tracePt t="33666" x="3894138" y="4130675"/>
          <p14:tracePt t="33706" x="3886200" y="4130675"/>
          <p14:tracePt t="33714" x="3878263" y="4130675"/>
          <p14:tracePt t="33730" x="3870325" y="4130675"/>
          <p14:tracePt t="33754" x="3863975" y="4130675"/>
          <p14:tracePt t="33778" x="3848100" y="4130675"/>
          <p14:tracePt t="33794" x="3832225" y="4130675"/>
          <p14:tracePt t="33802" x="3825875" y="4130675"/>
          <p14:tracePt t="33818" x="3817938" y="4122738"/>
          <p14:tracePt t="33827" x="3810000" y="4122738"/>
          <p14:tracePt t="33843" x="3802063" y="4114800"/>
          <p14:tracePt t="33860" x="3794125" y="4098925"/>
          <p14:tracePt t="33877" x="3794125" y="4092575"/>
          <p14:tracePt t="33893" x="3794125" y="4084638"/>
          <p14:tracePt t="33914" x="3794125" y="4076700"/>
          <p14:tracePt t="33926" x="3787775" y="4060825"/>
          <p14:tracePt t="33943" x="3779838" y="4046538"/>
          <p14:tracePt t="33960" x="3779838" y="4038600"/>
          <p14:tracePt t="33976" x="3779838" y="4030663"/>
          <p14:tracePt t="33994" x="3779838" y="4022725"/>
          <p14:tracePt t="34010" x="3779838" y="4016375"/>
          <p14:tracePt t="34034" x="3779838" y="4008438"/>
          <p14:tracePt t="34043" x="3779838" y="4000500"/>
          <p14:tracePt t="34060" x="3779838" y="3984625"/>
          <p14:tracePt t="34076" x="3779838" y="3978275"/>
          <p14:tracePt t="34093" x="3787775" y="3962400"/>
          <p14:tracePt t="34110" x="3794125" y="3954463"/>
          <p14:tracePt t="34127" x="3794125" y="3946525"/>
          <p14:tracePt t="34143" x="3794125" y="3940175"/>
          <p14:tracePt t="34202" x="3794125" y="3932238"/>
          <p14:tracePt t="34346" x="3787775" y="3924300"/>
          <p14:tracePt t="34354" x="3787775" y="3916363"/>
          <p14:tracePt t="34370" x="3763963" y="3894138"/>
          <p14:tracePt t="34378" x="3756025" y="3878263"/>
          <p14:tracePt t="34394" x="3756025" y="3870325"/>
          <p14:tracePt t="34410" x="3741738" y="3848100"/>
          <p14:tracePt t="34427" x="3741738" y="3840163"/>
          <p14:tracePt t="34443" x="3733800" y="3825875"/>
          <p14:tracePt t="34461" x="3725863" y="3817938"/>
          <p14:tracePt t="34476" x="3725863" y="3810000"/>
          <p14:tracePt t="34554" x="3725863" y="3802063"/>
          <p14:tracePt t="34578" x="3733800" y="3787775"/>
          <p14:tracePt t="34586" x="3733800" y="3771900"/>
          <p14:tracePt t="34594" x="3733800" y="3733800"/>
          <p14:tracePt t="34610" x="3741738" y="3695700"/>
          <p14:tracePt t="34627" x="3741738" y="3665538"/>
          <p14:tracePt t="34644" x="3741738" y="3627438"/>
          <p14:tracePt t="34660" x="3733800" y="3589338"/>
          <p14:tracePt t="34677" x="3725863" y="3551238"/>
          <p14:tracePt t="34693" x="3717925" y="3505200"/>
          <p14:tracePt t="34710" x="3711575" y="3459163"/>
          <p14:tracePt t="34727" x="3703638" y="3421063"/>
          <p14:tracePt t="34743" x="3695700" y="3398838"/>
          <p14:tracePt t="34760" x="3695700" y="3382963"/>
          <p14:tracePt t="34776" x="3695700" y="3352800"/>
          <p14:tracePt t="34776" x="3687763" y="3336925"/>
          <p14:tracePt t="34794" x="3679825" y="3330575"/>
          <p14:tracePt t="34810" x="3679825" y="3322638"/>
          <p14:tracePt t="34834" x="3679825" y="3314700"/>
          <p14:tracePt t="34850" x="3679825" y="3306763"/>
          <p14:tracePt t="34889" x="3679825" y="3298825"/>
          <p14:tracePt t="34898" x="3679825" y="3292475"/>
          <p14:tracePt t="34910" x="3679825" y="3276600"/>
          <p14:tracePt t="34926" x="3679825" y="3260725"/>
          <p14:tracePt t="34944" x="3679825" y="3238500"/>
          <p14:tracePt t="34944" x="3679825" y="3230563"/>
          <p14:tracePt t="34962" x="3679825" y="3216275"/>
          <p14:tracePt t="34976" x="3679825" y="3200400"/>
          <p14:tracePt t="34993" x="3679825" y="3192463"/>
          <p14:tracePt t="35009" x="3679825" y="3184525"/>
          <p14:tracePt t="35026" x="3679825" y="3178175"/>
          <p14:tracePt t="35043" x="3679825" y="3170238"/>
          <p14:tracePt t="35082" x="3687763" y="3170238"/>
          <p14:tracePt t="35098" x="3687763" y="3162300"/>
          <p14:tracePt t="35114" x="3695700" y="3162300"/>
          <p14:tracePt t="35121" x="3711575" y="3162300"/>
          <p14:tracePt t="35130" x="3733800" y="3162300"/>
          <p14:tracePt t="35143" x="3749675" y="3162300"/>
          <p14:tracePt t="35162" x="3756025" y="3162300"/>
          <p14:tracePt t="35176" x="3779838" y="3162300"/>
          <p14:tracePt t="35193" x="3787775" y="3162300"/>
          <p14:tracePt t="35209" x="3794125" y="3154363"/>
          <p14:tracePt t="35282" x="3794125" y="3146425"/>
          <p14:tracePt t="35290" x="3794125" y="3132138"/>
          <p14:tracePt t="35305" x="3794125" y="3124200"/>
          <p14:tracePt t="35321" x="3794125" y="3116263"/>
          <p14:tracePt t="35330" x="3794125" y="3108325"/>
          <p14:tracePt t="35346" x="3787775" y="3101975"/>
          <p14:tracePt t="35359" x="3779838" y="3094038"/>
          <p14:tracePt t="35378" x="3763963" y="3094038"/>
          <p14:tracePt t="35490" x="3756025" y="3116263"/>
          <p14:tracePt t="35505" x="3749675" y="3146425"/>
          <p14:tracePt t="35514" x="3741738" y="3154363"/>
          <p14:tracePt t="35527" x="3733800" y="3200400"/>
          <p14:tracePt t="35544" x="3725863" y="3268663"/>
          <p14:tracePt t="35560" x="3711575" y="3360738"/>
          <p14:tracePt t="35577" x="3695700" y="3467100"/>
          <p14:tracePt t="35577" x="3695700" y="3521075"/>
          <p14:tracePt t="35594" x="3695700" y="3611563"/>
          <p14:tracePt t="35610" x="3695700" y="3695700"/>
          <p14:tracePt t="35627" x="3695700" y="3749675"/>
          <p14:tracePt t="35643" x="3717925" y="3810000"/>
          <p14:tracePt t="35660" x="3725863" y="3840163"/>
          <p14:tracePt t="35677" x="3733800" y="3878263"/>
          <p14:tracePt t="35694" x="3741738" y="3908425"/>
          <p14:tracePt t="35710" x="3749675" y="3962400"/>
          <p14:tracePt t="35727" x="3756025" y="4030663"/>
          <p14:tracePt t="35743" x="3756025" y="4068763"/>
          <p14:tracePt t="35760" x="3749675" y="4092575"/>
          <p14:tracePt t="35777" x="3711575" y="4106863"/>
          <p14:tracePt t="35794" x="3679825" y="4114800"/>
          <p14:tracePt t="35810" x="3673475" y="4114800"/>
          <p14:tracePt t="35827" x="3635375" y="4114800"/>
          <p14:tracePt t="35844" x="3573463" y="4122738"/>
          <p14:tracePt t="35860" x="3513138" y="4137025"/>
          <p14:tracePt t="35877" x="3429000" y="4160838"/>
          <p14:tracePt t="35894" x="3336925" y="4213225"/>
          <p14:tracePt t="35910" x="3276600" y="4267200"/>
          <p14:tracePt t="35927" x="3230563" y="4327525"/>
          <p14:tracePt t="35944" x="3216275" y="4373563"/>
          <p14:tracePt t="35960" x="3216275" y="4397375"/>
          <p14:tracePt t="35977" x="3246438" y="4419600"/>
          <p14:tracePt t="35996" x="3314700" y="4419600"/>
          <p14:tracePt t="36011" x="3382963" y="4411663"/>
          <p14:tracePt t="36027" x="3413125" y="4351338"/>
          <p14:tracePt t="36044" x="3429000" y="4305300"/>
          <p14:tracePt t="36060" x="3429000" y="4244975"/>
          <p14:tracePt t="36077" x="3429000" y="4198938"/>
          <p14:tracePt t="36093" x="3429000" y="4175125"/>
          <p14:tracePt t="36110" x="3429000" y="4168775"/>
          <p14:tracePt t="36127" x="3436938" y="4152900"/>
          <p14:tracePt t="36144" x="3467100" y="4114800"/>
          <p14:tracePt t="36160" x="3497263" y="4068763"/>
          <p14:tracePt t="36160" x="3505200" y="4046538"/>
          <p14:tracePt t="36178" x="3513138" y="4022725"/>
          <p14:tracePt t="36193" x="3521075" y="3984625"/>
          <p14:tracePt t="36211" x="3521075" y="3970338"/>
          <p14:tracePt t="36227" x="3505200" y="3962400"/>
          <p14:tracePt t="36244" x="3436938" y="3962400"/>
          <p14:tracePt t="36261" x="3429000" y="3984625"/>
          <p14:tracePt t="36277" x="3421063" y="4084638"/>
          <p14:tracePt t="36294" x="3421063" y="4221163"/>
          <p14:tracePt t="36310" x="3467100" y="4313238"/>
          <p14:tracePt t="36327" x="3527425" y="4373563"/>
          <p14:tracePt t="36344" x="3565525" y="4403725"/>
          <p14:tracePt t="36360" x="3641725" y="4403725"/>
          <p14:tracePt t="36377" x="3717925" y="4373563"/>
          <p14:tracePt t="36377" x="3749675" y="4335463"/>
          <p14:tracePt t="36394" x="3794125" y="4259263"/>
          <p14:tracePt t="36411" x="3794125" y="4168775"/>
          <p14:tracePt t="36427" x="3787775" y="4076700"/>
          <p14:tracePt t="36443" x="3749675" y="4022725"/>
          <p14:tracePt t="36460" x="3711575" y="3992563"/>
          <p14:tracePt t="36478" x="3657600" y="3992563"/>
          <p14:tracePt t="36493" x="3627438" y="3992563"/>
          <p14:tracePt t="36510" x="3589338" y="4054475"/>
          <p14:tracePt t="36527" x="3589338" y="4092575"/>
          <p14:tracePt t="36544" x="3573463" y="4114800"/>
          <p14:tracePt t="36560" x="3573463" y="4130675"/>
          <p14:tracePt t="36576" x="3611563" y="4130675"/>
          <p14:tracePt t="36595" x="3649663" y="4114800"/>
          <p14:tracePt t="36610" x="3665538" y="4076700"/>
          <p14:tracePt t="36627" x="3703638" y="4016375"/>
          <p14:tracePt t="36646" x="3703638" y="3962400"/>
          <p14:tracePt t="36661" x="3703638" y="3946525"/>
          <p14:tracePt t="36676" x="3695700" y="3924300"/>
          <p14:tracePt t="36693" x="3657600" y="3916363"/>
          <p14:tracePt t="36710" x="3597275" y="3916363"/>
          <p14:tracePt t="36727" x="3535363" y="3932238"/>
          <p14:tracePt t="36744" x="3436938" y="3992563"/>
          <p14:tracePt t="36760" x="3375025" y="4122738"/>
          <p14:tracePt t="36760" x="3330575" y="4206875"/>
          <p14:tracePt t="36778" x="3292475" y="4289425"/>
          <p14:tracePt t="36793" x="3170238" y="4564063"/>
          <p14:tracePt t="36810" x="3154363" y="4746625"/>
          <p14:tracePt t="36827" x="3124200" y="4937125"/>
          <p14:tracePt t="36844" x="3078163" y="5105400"/>
          <p14:tracePt t="36861" x="2955925" y="5265738"/>
          <p14:tracePt t="36877" x="2765425" y="5364163"/>
          <p14:tracePt t="36894" x="2460625" y="5426075"/>
          <p14:tracePt t="36910" x="1851025" y="5464175"/>
          <p14:tracePt t="36927" x="1165225" y="5486400"/>
          <p14:tracePt t="36944" x="731838" y="5600700"/>
          <p14:tracePt t="36960" x="457200" y="5684838"/>
          <p14:tracePt t="36960" x="388938" y="5707063"/>
          <p14:tracePt t="36979" x="288925" y="5737225"/>
          <p14:tracePt t="36993" x="198438" y="5775325"/>
          <p14:tracePt t="37010" x="174625" y="5775325"/>
          <p14:tracePt t="37027" x="130175" y="5791200"/>
          <p14:tracePt t="37044" x="106363" y="5799138"/>
          <p14:tracePt t="37061" x="84138" y="5851525"/>
          <p14:tracePt t="37077" x="46038" y="5951538"/>
          <p14:tracePt t="37094" x="7938" y="6065838"/>
          <p14:tracePt t="42770" x="1196975" y="6515100"/>
          <p14:tracePt t="42778" x="1371600" y="6461125"/>
          <p14:tracePt t="42786" x="1516063" y="6408738"/>
          <p14:tracePt t="42795" x="1744663" y="6340475"/>
          <p14:tracePt t="42811" x="1927225" y="6294438"/>
          <p14:tracePt t="42827" x="2103438" y="6240463"/>
          <p14:tracePt t="42844" x="2255838" y="6188075"/>
          <p14:tracePt t="42861" x="2416175" y="6172200"/>
          <p14:tracePt t="42877" x="2544763" y="6149975"/>
          <p14:tracePt t="42895" x="2697163" y="6149975"/>
          <p14:tracePt t="42911" x="2841625" y="6149975"/>
          <p14:tracePt t="42927" x="2963863" y="6149975"/>
          <p14:tracePt t="42944" x="3124200" y="6149975"/>
          <p14:tracePt t="42961" x="3352800" y="6149975"/>
          <p14:tracePt t="42961" x="3635375" y="6172200"/>
          <p14:tracePt t="42978" x="4327525" y="6256338"/>
          <p14:tracePt t="42994" x="4854575" y="6346825"/>
          <p14:tracePt t="43011" x="5372100" y="6408738"/>
          <p14:tracePt t="43028" x="5791200" y="6438900"/>
          <p14:tracePt t="43044" x="5997575" y="6438900"/>
          <p14:tracePt t="43061" x="6202363" y="6384925"/>
          <p14:tracePt t="43078" x="6400800" y="6332538"/>
          <p14:tracePt t="43094" x="6613525" y="6286500"/>
          <p14:tracePt t="43111" x="6819900" y="6232525"/>
          <p14:tracePt t="43127" x="6972300" y="6180138"/>
          <p14:tracePt t="43144" x="7056438" y="6156325"/>
          <p14:tracePt t="43161" x="7185025" y="6118225"/>
          <p14:tracePt t="43178" x="7369175" y="6035675"/>
          <p14:tracePt t="43194" x="7489825" y="5965825"/>
          <p14:tracePt t="43211" x="7597775" y="5921375"/>
          <p14:tracePt t="43228" x="7666038" y="5883275"/>
          <p14:tracePt t="43244" x="7696200" y="5859463"/>
          <p14:tracePt t="43260" x="7712075" y="5845175"/>
          <p14:tracePt t="43277" x="7712075" y="5813425"/>
          <p14:tracePt t="43295" x="7696200" y="5730875"/>
          <p14:tracePt t="43311" x="7666038" y="5676900"/>
          <p14:tracePt t="43328" x="7642225" y="5638800"/>
          <p14:tracePt t="43344" x="7642225" y="5608638"/>
          <p14:tracePt t="43361" x="7620000" y="5578475"/>
          <p14:tracePt t="43361" x="7597775" y="5570538"/>
          <p14:tracePt t="43379" x="7535863" y="5554663"/>
          <p14:tracePt t="43394" x="7459663" y="5554663"/>
          <p14:tracePt t="43411" x="7437438" y="5554663"/>
          <p14:tracePt t="43427" x="7429500" y="5546725"/>
          <p14:tracePt t="43562" x="7421563" y="5540375"/>
          <p14:tracePt t="43570" x="7413625" y="5532438"/>
          <p14:tracePt t="43579" x="7361238" y="5502275"/>
          <p14:tracePt t="43595" x="7315200" y="5486400"/>
          <p14:tracePt t="43611" x="7254875" y="5456238"/>
          <p14:tracePt t="43627" x="7223125" y="5426075"/>
          <p14:tracePt t="43644" x="7208838" y="5394325"/>
          <p14:tracePt t="43661" x="7200900" y="5356225"/>
          <p14:tracePt t="43677" x="7192963" y="5326063"/>
          <p14:tracePt t="43694" x="7185025" y="5303838"/>
          <p14:tracePt t="43711" x="7185025" y="5280025"/>
          <p14:tracePt t="43727" x="7170738" y="5249863"/>
          <p14:tracePt t="43744" x="7162800" y="5241925"/>
          <p14:tracePt t="43761" x="7132638" y="5189538"/>
          <p14:tracePt t="43761" x="7102475" y="5173663"/>
          <p14:tracePt t="43779" x="7064375" y="5127625"/>
          <p14:tracePt t="43795" x="7040563" y="5105400"/>
          <p14:tracePt t="43811" x="7010400" y="5059363"/>
          <p14:tracePt t="43827" x="6994525" y="5037138"/>
          <p14:tracePt t="43845" x="6994525" y="5021263"/>
          <p14:tracePt t="43860" x="6988175" y="5006975"/>
          <p14:tracePt t="43877" x="6980238" y="4991100"/>
          <p14:tracePt t="43894" x="6980238" y="4983163"/>
          <p14:tracePt t="43910" x="6972300" y="4975225"/>
          <p14:tracePt t="43927" x="6972300" y="5021263"/>
          <p14:tracePt t="43978" x="6956425" y="5105400"/>
          <p14:tracePt t="43986" x="6896100" y="5227638"/>
          <p14:tracePt t="43994" x="6827838" y="5356225"/>
          <p14:tracePt t="44011" x="6827838" y="5372100"/>
          <p14:tracePt t="44027" x="6789738" y="5356225"/>
          <p14:tracePt t="44362" x="6759575" y="5303838"/>
          <p14:tracePt t="44370" x="6721475" y="5265738"/>
          <p14:tracePt t="44378" x="6659563" y="5197475"/>
          <p14:tracePt t="44395" x="6613525" y="5165725"/>
          <p14:tracePt t="44411" x="6613525" y="5159375"/>
          <p14:tracePt t="44427" x="6613525" y="5151438"/>
          <p14:tracePt t="44444" x="6621463" y="5143500"/>
          <p14:tracePt t="44461" x="6683375" y="5143500"/>
          <p14:tracePt t="44477" x="6735763" y="5121275"/>
          <p14:tracePt t="44494" x="6781800" y="5097463"/>
          <p14:tracePt t="44511" x="6743700" y="5006975"/>
          <p14:tracePt t="44528" x="6645275" y="4906963"/>
          <p14:tracePt t="44545" x="6545263" y="4770438"/>
          <p14:tracePt t="44561" x="6507163" y="4656138"/>
          <p14:tracePt t="44561" x="6507163" y="4625975"/>
          <p14:tracePt t="44579" x="6583363" y="4518025"/>
          <p14:tracePt t="44595" x="6721475" y="4419600"/>
          <p14:tracePt t="44611" x="6850063" y="4289425"/>
          <p14:tracePt t="44628" x="6972300" y="4152900"/>
          <p14:tracePt t="44644" x="7056438" y="4038600"/>
          <p14:tracePt t="44661" x="7116763" y="3940175"/>
          <p14:tracePt t="44677" x="7124700" y="3863975"/>
          <p14:tracePt t="44694" x="7124700" y="3817938"/>
          <p14:tracePt t="44711" x="7124700" y="3802063"/>
          <p14:tracePt t="44729" x="7124700" y="3787775"/>
          <p14:tracePt t="44745" x="7140575" y="3779838"/>
          <p14:tracePt t="44787" x="7185025" y="3779838"/>
          <p14:tracePt t="44795" x="7254875" y="3771900"/>
          <p14:tracePt t="44803" x="7361238" y="3749675"/>
          <p14:tracePt t="44812" x="7688263" y="3687763"/>
          <p14:tracePt t="44828" x="8085138" y="3627438"/>
          <p14:tracePt t="44845" x="8397875" y="3543300"/>
          <p14:tracePt t="44862" x="8504238" y="3489325"/>
          <p14:tracePt t="44879" x="8556625" y="3459163"/>
          <p14:tracePt t="44895" x="8564563" y="3451225"/>
          <p14:tracePt t="44912" x="8572500" y="3444875"/>
          <p14:tracePt t="44931" x="8580438" y="3444875"/>
          <p14:tracePt t="44987" x="8594725" y="3451225"/>
          <p14:tracePt t="45003" x="8602663" y="3451225"/>
          <p14:tracePt t="45011" x="8610600" y="3467100"/>
          <p14:tracePt t="45019" x="8618538" y="3467100"/>
          <p14:tracePt t="45028" x="8618538" y="3482975"/>
          <p14:tracePt t="45047" x="8618538" y="3489325"/>
          <p14:tracePt t="45061" x="8618538" y="3505200"/>
          <p14:tracePt t="45078" x="8594725" y="3521075"/>
          <p14:tracePt t="45096" x="8556625" y="3543300"/>
          <p14:tracePt t="45112" x="8526463" y="3551238"/>
          <p14:tracePt t="45129" x="8474075" y="3565525"/>
          <p14:tracePt t="45146" x="8404225" y="3589338"/>
          <p14:tracePt t="45162" x="8328025" y="3597275"/>
          <p14:tracePt t="45179" x="8161338" y="3603625"/>
          <p14:tracePt t="45196" x="8039100" y="3603625"/>
          <p14:tracePt t="45212" x="7970838" y="3611563"/>
          <p14:tracePt t="45228" x="7902575" y="3611563"/>
          <p14:tracePt t="45245" x="7832725" y="3627438"/>
          <p14:tracePt t="45262" x="7764463" y="3635375"/>
          <p14:tracePt t="45279" x="7712075" y="3641725"/>
          <p14:tracePt t="45296" x="7658100" y="3641725"/>
          <p14:tracePt t="45312" x="7642225" y="3649663"/>
          <p14:tracePt t="45329" x="7627938" y="3657600"/>
          <p14:tracePt t="45346" x="7620000" y="3665538"/>
          <p14:tracePt t="45362" x="7604125" y="3679825"/>
          <p14:tracePt t="45362" x="7597775" y="3703638"/>
          <p14:tracePt t="45379" x="7573963" y="3717925"/>
          <p14:tracePt t="45396" x="7559675" y="3749675"/>
          <p14:tracePt t="45412" x="7527925" y="3763963"/>
          <p14:tracePt t="45429" x="7521575" y="3763963"/>
          <p14:tracePt t="45445" x="7497763" y="3763963"/>
          <p14:tracePt t="45462" x="7489825" y="3763963"/>
          <p14:tracePt t="45478" x="7475538" y="3741738"/>
          <p14:tracePt t="45496" x="7459663" y="3711575"/>
          <p14:tracePt t="45512" x="7451725" y="3679825"/>
          <p14:tracePt t="45529" x="7437438" y="3649663"/>
          <p14:tracePt t="45545" x="7413625" y="3603625"/>
          <p14:tracePt t="45545" x="7413625" y="3589338"/>
          <p14:tracePt t="45564" x="7407275" y="3559175"/>
          <p14:tracePt t="45579" x="7407275" y="3451225"/>
          <p14:tracePt t="45596" x="7391400" y="3398838"/>
          <p14:tracePt t="45612" x="7391400" y="3336925"/>
          <p14:tracePt t="45629" x="7391400" y="3284538"/>
          <p14:tracePt t="45646" x="7391400" y="3222625"/>
          <p14:tracePt t="45662" x="7391400" y="3154363"/>
          <p14:tracePt t="45678" x="7399338" y="3101975"/>
          <p14:tracePt t="45696" x="7399338" y="3040063"/>
          <p14:tracePt t="45712" x="7413625" y="2987675"/>
          <p14:tracePt t="45729" x="7429500" y="2949575"/>
          <p14:tracePt t="45746" x="7451725" y="2911475"/>
          <p14:tracePt t="45746" x="7451725" y="2895600"/>
          <p14:tracePt t="45763" x="7459663" y="2879725"/>
          <p14:tracePt t="45778" x="7505700" y="2811463"/>
          <p14:tracePt t="45796" x="7513638" y="2789238"/>
          <p14:tracePt t="45812" x="7521575" y="2751138"/>
          <p14:tracePt t="45829" x="7535863" y="2735263"/>
          <p14:tracePt t="45846" x="7535863" y="2727325"/>
          <p14:tracePt t="45862" x="7543800" y="2727325"/>
          <p14:tracePt t="45878" x="7543800" y="2720975"/>
          <p14:tracePt t="45895" x="7551738" y="2720975"/>
          <p14:tracePt t="45911" x="7566025" y="2727325"/>
          <p14:tracePt t="45929" x="7573963" y="2781300"/>
          <p14:tracePt t="45946" x="7573963" y="2803525"/>
          <p14:tracePt t="45946" x="7581900" y="2841625"/>
          <p14:tracePt t="45963" x="7589838" y="2849563"/>
          <p14:tracePt t="45980" x="7589838" y="2857500"/>
          <p14:tracePt t="45995" x="7597775" y="2873375"/>
          <p14:tracePt t="46011" x="7597775" y="2887663"/>
          <p14:tracePt t="46035" x="7604125" y="2887663"/>
          <p14:tracePt t="46051" x="7612063" y="2895600"/>
          <p14:tracePt t="46062" x="7612063" y="2911475"/>
          <p14:tracePt t="46079" x="7650163" y="2941638"/>
          <p14:tracePt t="46096" x="7688263" y="2941638"/>
          <p14:tracePt t="46112" x="7726363" y="2941638"/>
          <p14:tracePt t="46129" x="7756525" y="2933700"/>
          <p14:tracePt t="46146" x="7772400" y="2917825"/>
          <p14:tracePt t="46146" x="7780338" y="2917825"/>
          <p14:tracePt t="46163" x="7780338" y="2911475"/>
          <p14:tracePt t="46179" x="7788275" y="2887663"/>
          <p14:tracePt t="46196" x="7802563" y="2865438"/>
          <p14:tracePt t="46212" x="7810500" y="2849563"/>
          <p14:tracePt t="46229" x="7810500" y="2841625"/>
          <p14:tracePt t="46245" x="7810500" y="2835275"/>
          <p14:tracePt t="46262" x="7810500" y="2827338"/>
          <p14:tracePt t="46331" x="7810500" y="2819400"/>
          <p14:tracePt t="46363" x="7802563" y="2803525"/>
          <p14:tracePt t="46387" x="7788275" y="2789238"/>
          <p14:tracePt t="46396" x="7772400" y="2781300"/>
          <p14:tracePt t="46403" x="7756525" y="2781300"/>
          <p14:tracePt t="46412" x="7666038" y="2765425"/>
          <p14:tracePt t="46429" x="7521575" y="2765425"/>
          <p14:tracePt t="46446" x="7307263" y="2765425"/>
          <p14:tracePt t="46462" x="7124700" y="2765425"/>
          <p14:tracePt t="46479" x="6994525" y="2765425"/>
          <p14:tracePt t="46496" x="6911975" y="2765425"/>
          <p14:tracePt t="46512" x="6858000" y="2765425"/>
          <p14:tracePt t="46529" x="6835775" y="2765425"/>
          <p14:tracePt t="46529" x="6811963" y="2773363"/>
          <p14:tracePt t="46548" x="6789738" y="2773363"/>
          <p14:tracePt t="46562" x="6713538" y="2797175"/>
          <p14:tracePt t="46562" x="6659563" y="2811463"/>
          <p14:tracePt t="46579" x="6621463" y="2835275"/>
          <p14:tracePt t="46596" x="6591300" y="2841625"/>
          <p14:tracePt t="46612" x="6575425" y="2849563"/>
          <p14:tracePt t="46628" x="6561138" y="2857500"/>
          <p14:tracePt t="46646" x="6553200" y="2857500"/>
          <p14:tracePt t="46661" x="6561138" y="2857500"/>
          <p14:tracePt t="46748" x="6583363" y="2857500"/>
          <p14:tracePt t="46755" x="6607175" y="2857500"/>
          <p14:tracePt t="46763" x="6667500" y="2857500"/>
          <p14:tracePt t="46779" x="6888163" y="2849563"/>
          <p14:tracePt t="46796" x="7070725" y="2841625"/>
          <p14:tracePt t="46812" x="7216775" y="2841625"/>
          <p14:tracePt t="46829" x="7315200" y="2841625"/>
          <p14:tracePt t="46846" x="7361238" y="2841625"/>
          <p14:tracePt t="46862" x="7375525" y="2841625"/>
          <p14:tracePt t="46878" x="7421563" y="2841625"/>
          <p14:tracePt t="46896" x="7475538" y="2849563"/>
          <p14:tracePt t="46912" x="7543800" y="2857500"/>
          <p14:tracePt t="46929" x="7573963" y="2873375"/>
          <p14:tracePt t="46945" x="7612063" y="2873375"/>
          <p14:tracePt t="46963" x="7627938" y="2873375"/>
          <p14:tracePt t="46978" x="7642225" y="2873375"/>
          <p14:tracePt t="46995" x="7642225" y="2857500"/>
          <p14:tracePt t="47059" x="7642225" y="2849563"/>
          <p14:tracePt t="47091" x="7650163" y="2849563"/>
          <p14:tracePt t="47300" x="7658100" y="2857500"/>
          <p14:tracePt t="47309" x="7666038" y="2865438"/>
          <p14:tracePt t="47323" x="7680325" y="2879725"/>
          <p14:tracePt t="47419" x="7680325" y="2903538"/>
          <p14:tracePt t="47427" x="7704138" y="2917825"/>
          <p14:tracePt t="47435" x="7726363" y="2949575"/>
          <p14:tracePt t="47445" x="7886700" y="3086100"/>
          <p14:tracePt t="47462" x="7985125" y="3222625"/>
          <p14:tracePt t="47479" x="8169275" y="3375025"/>
          <p14:tracePt t="47496" x="8328025" y="3551238"/>
          <p14:tracePt t="47512" x="8480425" y="3725863"/>
          <p14:tracePt t="47529" x="8664575" y="3962400"/>
          <p14:tracePt t="47529" x="8724900" y="4092575"/>
          <p14:tracePt t="47548" x="8831263" y="4244975"/>
          <p14:tracePt t="47561" x="9083675" y="4648200"/>
          <p14:tracePt t="47746" x="9136063" y="6126163"/>
          <p14:tracePt t="47762" x="9067800" y="6172200"/>
          <p14:tracePt t="47762" x="8991600" y="6188075"/>
          <p14:tracePt t="47779" x="8877300" y="6210300"/>
          <p14:tracePt t="47796" x="8778875" y="6248400"/>
          <p14:tracePt t="47813" x="8664575" y="6278563"/>
          <p14:tracePt t="47829" x="8550275" y="6340475"/>
          <p14:tracePt t="47846" x="8435975" y="6430963"/>
          <p14:tracePt t="47863" x="8335963" y="6523038"/>
          <p14:tracePt t="47879" x="8161338" y="6591300"/>
          <p14:tracePt t="47896" x="8061325" y="6659563"/>
          <p14:tracePt t="47912" x="8023225" y="6683375"/>
          <p14:tracePt t="47929" x="7978775" y="6705600"/>
          <p14:tracePt t="47946" x="7954963" y="6713538"/>
          <p14:tracePt t="47962" x="7924800" y="6713538"/>
          <p14:tracePt t="47979" x="7886700" y="6721475"/>
          <p14:tracePt t="47996" x="7810500" y="6721475"/>
          <p14:tracePt t="48012" x="7666038" y="6721475"/>
          <p14:tracePt t="48029" x="7521575" y="6689725"/>
          <p14:tracePt t="48048" x="7407275" y="6561138"/>
          <p14:tracePt t="48062" x="7246938" y="6408738"/>
          <p14:tracePt t="48079" x="7116763" y="6294438"/>
          <p14:tracePt t="48096" x="7048500" y="6226175"/>
          <p14:tracePt t="48112" x="6980238" y="6180138"/>
          <p14:tracePt t="48129" x="6956425" y="6149975"/>
          <p14:tracePt t="48146" x="6942138" y="6134100"/>
          <p14:tracePt t="48163" x="6918325" y="6111875"/>
          <p14:tracePt t="48163" x="6911975" y="6111875"/>
          <p14:tracePt t="48179" x="6896100" y="6096000"/>
          <p14:tracePt t="48195" x="6888163" y="6088063"/>
          <p14:tracePt t="48212" x="6888163" y="6080125"/>
          <p14:tracePt t="48228" x="6888163" y="6073775"/>
          <p14:tracePt t="48315" x="6918325" y="6073775"/>
          <p14:tracePt t="48331" x="6942138" y="6073775"/>
          <p14:tracePt t="48340" x="6972300" y="6080125"/>
          <p14:tracePt t="48348" x="7056438" y="6088063"/>
          <p14:tracePt t="48362" x="7208838" y="6088063"/>
          <p14:tracePt t="48362" x="7292975" y="6088063"/>
          <p14:tracePt t="48379" x="7445375" y="6088063"/>
          <p14:tracePt t="48396" x="7551738" y="6088063"/>
          <p14:tracePt t="48412" x="7642225" y="6088063"/>
          <p14:tracePt t="48429" x="7704138" y="6073775"/>
          <p14:tracePt t="48446" x="7756525" y="6057900"/>
          <p14:tracePt t="48462" x="7788275" y="6035675"/>
          <p14:tracePt t="48479" x="7826375" y="6003925"/>
          <p14:tracePt t="48495" x="7856538" y="5997575"/>
          <p14:tracePt t="48512" x="7894638" y="5981700"/>
          <p14:tracePt t="48529" x="7932738" y="5959475"/>
          <p14:tracePt t="48529" x="7954963" y="5959475"/>
          <p14:tracePt t="48547" x="7954963" y="5951538"/>
          <p14:tracePt t="48562" x="7962900" y="5943600"/>
          <p14:tracePt t="48562" x="7970838" y="5943600"/>
          <p14:tracePt t="48579" x="7978775" y="5935663"/>
          <p14:tracePt t="48595" x="7954963" y="5943600"/>
          <p14:tracePt t="48691" x="7924800" y="5981700"/>
          <p14:tracePt t="48700" x="7878763" y="5989638"/>
          <p14:tracePt t="48712" x="7802563" y="6011863"/>
          <p14:tracePt t="48729" x="7673975" y="6035675"/>
          <p14:tracePt t="48746" x="7505700" y="6035675"/>
          <p14:tracePt t="48746" x="7445375" y="6035675"/>
          <p14:tracePt t="48764" x="7375525" y="6035675"/>
          <p14:tracePt t="48779" x="7223125" y="6035675"/>
          <p14:tracePt t="48796" x="7192963" y="6035675"/>
          <p14:tracePt t="48813" x="7178675" y="6035675"/>
          <p14:tracePt t="48828" x="7170738" y="6035675"/>
          <p14:tracePt t="48867" x="7162800" y="6027738"/>
          <p14:tracePt t="48883" x="7146925" y="6019800"/>
          <p14:tracePt t="48915" x="7146925" y="6003925"/>
          <p14:tracePt t="48963" x="7178675" y="6003925"/>
          <p14:tracePt t="48971" x="7223125" y="6003925"/>
          <p14:tracePt t="48980" x="7285038" y="6003925"/>
          <p14:tracePt t="48996" x="7383463" y="6003925"/>
          <p14:tracePt t="49012" x="7505700" y="6003925"/>
          <p14:tracePt t="49030" x="7658100" y="6003925"/>
          <p14:tracePt t="49048" x="7734300" y="5989638"/>
          <p14:tracePt t="49062" x="7772400" y="5973763"/>
          <p14:tracePt t="49079" x="7780338" y="5959475"/>
          <p14:tracePt t="49095" x="7788275" y="5951538"/>
          <p14:tracePt t="49112" x="7788275" y="5943600"/>
          <p14:tracePt t="49139" x="7788275" y="5935663"/>
          <p14:tracePt t="49228" x="7780338" y="5935663"/>
          <p14:tracePt t="49259" x="7772400" y="5935663"/>
          <p14:tracePt t="49267" x="7764463" y="5935663"/>
          <p14:tracePt t="49283" x="7756525" y="5943600"/>
          <p14:tracePt t="49299" x="7742238" y="5943600"/>
          <p14:tracePt t="49312" x="7726363" y="5943600"/>
          <p14:tracePt t="49329" x="7718425" y="5943600"/>
          <p14:tracePt t="49420" x="7696200" y="5935663"/>
          <p14:tracePt t="49427" x="7680325" y="5927725"/>
          <p14:tracePt t="49435" x="7642225" y="5889625"/>
          <p14:tracePt t="49445" x="7566025" y="5813425"/>
          <p14:tracePt t="49462" x="7489825" y="5692775"/>
          <p14:tracePt t="49479" x="7413625" y="5608638"/>
          <p14:tracePt t="49496" x="7292975" y="5540375"/>
          <p14:tracePt t="49512" x="7239000" y="5532438"/>
          <p14:tracePt t="49530" x="7200900" y="5516563"/>
          <p14:tracePt t="49530" x="7192963" y="5516563"/>
          <p14:tracePt t="49548" x="7185025" y="5516563"/>
          <p14:tracePt t="49587" x="7170738" y="5516563"/>
          <p14:tracePt t="49619" x="7162800" y="5516563"/>
          <p14:tracePt t="49627" x="7154863" y="5516563"/>
          <p14:tracePt t="49643" x="7146925" y="5516563"/>
          <p14:tracePt t="49651" x="7132638" y="5516563"/>
          <p14:tracePt t="49662" x="7086600" y="5516563"/>
          <p14:tracePt t="49679" x="7018338" y="5502275"/>
          <p14:tracePt t="49696" x="6888163" y="5418138"/>
          <p14:tracePt t="49712" x="6773863" y="5372100"/>
          <p14:tracePt t="49729" x="6705600" y="5318125"/>
          <p14:tracePt t="49746" x="6651625" y="5287963"/>
          <p14:tracePt t="49746" x="6637338" y="5280025"/>
          <p14:tracePt t="49764" x="6629400" y="5273675"/>
          <p14:tracePt t="49779" x="6621463" y="5273675"/>
          <p14:tracePt t="49795" x="6621463" y="5265738"/>
          <p14:tracePt t="49883" x="6629400" y="5265738"/>
          <p14:tracePt t="49980" x="6637338" y="5265738"/>
          <p14:tracePt t="50164" x="6645275" y="5265738"/>
          <p14:tracePt t="50180" x="6645275" y="5273675"/>
          <p14:tracePt t="50204" x="6645275" y="5280025"/>
          <p14:tracePt t="50212" x="6645275" y="5295900"/>
          <p14:tracePt t="50227" x="6645275" y="5303838"/>
          <p14:tracePt t="50235" x="6645275" y="5311775"/>
          <p14:tracePt t="50245" x="6645275" y="5334000"/>
          <p14:tracePt t="50262" x="6645275" y="5364163"/>
          <p14:tracePt t="50279" x="6645275" y="5387975"/>
          <p14:tracePt t="50296" x="6651625" y="5394325"/>
          <p14:tracePt t="50312" x="6659563" y="5402263"/>
          <p14:tracePt t="50328" x="6667500" y="5410200"/>
          <p14:tracePt t="50355" x="6683375" y="5410200"/>
          <p14:tracePt t="50444" x="6683375" y="5402263"/>
          <p14:tracePt t="50468" x="6689725" y="5394325"/>
          <p14:tracePt t="50484" x="6689725" y="5387975"/>
          <p14:tracePt t="50500" x="6697663" y="5380038"/>
          <p14:tracePt t="50507" x="6705600" y="5372100"/>
          <p14:tracePt t="50523" x="6713538" y="5372100"/>
          <p14:tracePt t="50532" x="6713538" y="5364163"/>
          <p14:tracePt t="50532" x="6721475" y="5364163"/>
          <p14:tracePt t="50548" x="6713538" y="5364163"/>
          <p14:tracePt t="50780" x="6705600" y="5364163"/>
          <p14:tracePt t="50788" x="6697663" y="5372100"/>
          <p14:tracePt t="50819" x="6697663" y="5380038"/>
          <p14:tracePt t="50835" x="6689725" y="5387975"/>
          <p14:tracePt t="50860" x="6683375" y="5394325"/>
          <p14:tracePt t="50867" x="6667500" y="5402263"/>
          <p14:tracePt t="50878" x="6667500" y="5410200"/>
          <p14:tracePt t="50895" x="6667500" y="5418138"/>
          <p14:tracePt t="50912" x="6659563" y="5432425"/>
          <p14:tracePt t="50929" x="6659563" y="5448300"/>
          <p14:tracePt t="50945" x="6651625" y="5448300"/>
          <p14:tracePt t="50962" x="6651625" y="5456238"/>
          <p14:tracePt t="50979" x="6651625" y="5470525"/>
          <p14:tracePt t="51035" x="6651625" y="5478463"/>
          <p14:tracePt t="51292" x="6651625" y="5494338"/>
          <p14:tracePt t="51364" x="6651625" y="5502275"/>
          <p14:tracePt t="51388" x="6651625" y="5508625"/>
          <p14:tracePt t="51420" x="6651625" y="5516563"/>
          <p14:tracePt t="51428" x="6651625" y="5524500"/>
          <p14:tracePt t="51444" x="6659563" y="5524500"/>
          <p14:tracePt t="51629" x="6667500" y="5524500"/>
          <p14:tracePt t="51651" x="6675438" y="5516563"/>
          <p14:tracePt t="51667" x="6683375" y="5502275"/>
          <p14:tracePt t="51691" x="6697663" y="5486400"/>
          <p14:tracePt t="51716" x="6705600" y="5478463"/>
          <p14:tracePt t="51739" x="6705600" y="5470525"/>
          <p14:tracePt t="51755" x="6713538" y="5464175"/>
          <p14:tracePt t="51779" x="6727825" y="5456238"/>
          <p14:tracePt t="51787" x="6735763" y="5448300"/>
          <p14:tracePt t="51796" x="6743700" y="5440363"/>
          <p14:tracePt t="51835" x="6751638" y="5440363"/>
          <p14:tracePt t="51859" x="6751638" y="5432425"/>
          <p14:tracePt t="51867" x="6759575" y="5432425"/>
          <p14:tracePt t="51879" x="6765925" y="5410200"/>
          <p14:tracePt t="51896" x="6781800" y="5372100"/>
          <p14:tracePt t="51912" x="6781800" y="5341938"/>
          <p14:tracePt t="51929" x="6781800" y="5311775"/>
          <p14:tracePt t="51946" x="6781800" y="5265738"/>
          <p14:tracePt t="51962" x="6781800" y="5241925"/>
          <p14:tracePt t="51962" x="6797675" y="5235575"/>
          <p14:tracePt t="51979" x="6797675" y="5211763"/>
          <p14:tracePt t="51996" x="6797675" y="5203825"/>
          <p14:tracePt t="52012" x="6797675" y="5189538"/>
          <p14:tracePt t="52030" x="6797675" y="5181600"/>
          <p14:tracePt t="52059" x="6797675" y="5173663"/>
          <p14:tracePt t="52083" x="6797675" y="5165725"/>
          <p14:tracePt t="52091" x="6804025" y="5165725"/>
          <p14:tracePt t="52107" x="6804025" y="5159375"/>
          <p14:tracePt t="52115" x="6811963" y="5143500"/>
          <p14:tracePt t="52129" x="6819900" y="5127625"/>
          <p14:tracePt t="52146" x="6819900" y="5097463"/>
          <p14:tracePt t="52146" x="6827838" y="5083175"/>
          <p14:tracePt t="52164" x="6827838" y="5059363"/>
          <p14:tracePt t="52164" x="6827838" y="5021263"/>
          <p14:tracePt t="52179" x="6827838" y="4945063"/>
          <p14:tracePt t="52196" x="6819900" y="4846638"/>
          <p14:tracePt t="52213" x="6811963" y="4792663"/>
          <p14:tracePt t="52229" x="6804025" y="4732338"/>
          <p14:tracePt t="52246" x="6789738" y="4664075"/>
          <p14:tracePt t="52263" x="6781800" y="4602163"/>
          <p14:tracePt t="52279" x="6765925" y="4549775"/>
          <p14:tracePt t="52296" x="6765925" y="4479925"/>
          <p14:tracePt t="52312" x="6765925" y="4441825"/>
          <p14:tracePt t="52329" x="6765925" y="4403725"/>
          <p14:tracePt t="52346" x="6765925" y="4359275"/>
          <p14:tracePt t="52346" x="6765925" y="4327525"/>
          <p14:tracePt t="52364" x="6781800" y="4305300"/>
          <p14:tracePt t="52364" x="6789738" y="4289425"/>
          <p14:tracePt t="52379" x="6797675" y="4251325"/>
          <p14:tracePt t="52396" x="6819900" y="4221163"/>
          <p14:tracePt t="52413" x="6842125" y="4198938"/>
          <p14:tracePt t="52429" x="6873875" y="4160838"/>
          <p14:tracePt t="52446" x="6888163" y="4137025"/>
          <p14:tracePt t="52462" x="6911975" y="4098925"/>
          <p14:tracePt t="52479" x="6942138" y="4054475"/>
          <p14:tracePt t="52496" x="6956425" y="4030663"/>
          <p14:tracePt t="52513" x="6964363" y="4016375"/>
          <p14:tracePt t="52529" x="6980238" y="3984625"/>
          <p14:tracePt t="52529" x="6988175" y="3978275"/>
          <p14:tracePt t="52548" x="6994525" y="3962400"/>
          <p14:tracePt t="52562" x="7010400" y="3924300"/>
          <p14:tracePt t="52562" x="7018338" y="3908425"/>
          <p14:tracePt t="52580" x="7032625" y="3886200"/>
          <p14:tracePt t="52597" x="7040563" y="3856038"/>
          <p14:tracePt t="52613" x="7048500" y="3832225"/>
          <p14:tracePt t="52629" x="7056438" y="3810000"/>
          <p14:tracePt t="52646" x="7064375" y="3787775"/>
          <p14:tracePt t="52663" x="7064375" y="3779838"/>
          <p14:tracePt t="52679" x="7064375" y="3756025"/>
          <p14:tracePt t="52697" x="7064375" y="3741738"/>
          <p14:tracePt t="52712" x="7064375" y="3725863"/>
          <p14:tracePt t="52729" x="7064375" y="3717925"/>
          <p14:tracePt t="52745" x="7064375" y="3703638"/>
          <p14:tracePt t="52745" x="7064375" y="3687763"/>
          <p14:tracePt t="52764" x="7064375" y="3679825"/>
          <p14:tracePt t="52780" x="7064375" y="3665538"/>
          <p14:tracePt t="52796" x="7056438" y="3649663"/>
          <p14:tracePt t="52812" x="7056438" y="3635375"/>
          <p14:tracePt t="52829" x="7056438" y="3627438"/>
          <p14:tracePt t="52845" x="7040563" y="3627438"/>
          <p14:tracePt t="52867" x="7010400" y="3627438"/>
          <p14:tracePt t="52883" x="6956425" y="3641725"/>
          <p14:tracePt t="52895" x="6880225" y="3763963"/>
          <p14:tracePt t="52913" x="6743700" y="4000500"/>
          <p14:tracePt t="52930" x="6613525" y="4327525"/>
          <p14:tracePt t="52946" x="6446838" y="4784725"/>
          <p14:tracePt t="52946" x="6400800" y="5013325"/>
          <p14:tracePt t="52964" x="6232525" y="5592763"/>
          <p14:tracePt t="52980" x="6042025" y="6156325"/>
          <p14:tracePt t="52996" x="5745163" y="6721475"/>
          <p14:tracePt t="53013" x="5356225" y="6850063"/>
          <p14:tracePt t="53029" x="5197475" y="6850063"/>
          <p14:tracePt t="53046" x="5029200" y="6850063"/>
          <p14:tracePt t="53063" x="4854575" y="6850063"/>
          <p14:tracePt t="53079" x="4754563" y="6850063"/>
          <p14:tracePt t="53097" x="4678363" y="6850063"/>
          <p14:tracePt t="53113" x="4602163" y="6850063"/>
          <p14:tracePt t="53129" x="4549775" y="6842125"/>
          <p14:tracePt t="53147" x="4449763" y="6781800"/>
          <p14:tracePt t="53147" x="4419600" y="6735763"/>
          <p14:tracePt t="53164" x="4289425" y="6651625"/>
          <p14:tracePt t="53180" x="4092575" y="6515100"/>
          <p14:tracePt t="53196" x="3597275" y="6302375"/>
          <p14:tracePt t="53213" x="3170238" y="6126163"/>
          <p14:tracePt t="53229" x="3078163" y="6073775"/>
          <p14:tracePt t="53247" x="2994025" y="6057900"/>
          <p14:tracePt t="53263" x="2949575" y="6049963"/>
          <p14:tracePt t="53279" x="2895600" y="6057900"/>
          <p14:tracePt t="53296" x="2827338" y="6096000"/>
          <p14:tracePt t="53313" x="2713038" y="6142038"/>
          <p14:tracePt t="53329" x="2560638" y="6188075"/>
          <p14:tracePt t="53346" x="2378075" y="6240463"/>
          <p14:tracePt t="53346" x="2293938" y="6270625"/>
          <p14:tracePt t="53364" x="2133600" y="6294438"/>
          <p14:tracePt t="53380" x="2049463" y="6308725"/>
          <p14:tracePt t="53396" x="1989138" y="6308725"/>
          <p14:tracePt t="53413" x="1920875" y="6332538"/>
          <p14:tracePt t="53429" x="1790700" y="6340475"/>
          <p14:tracePt t="53446" x="1676400" y="6362700"/>
          <p14:tracePt t="53462" x="1516063" y="6384925"/>
          <p14:tracePt t="53479" x="1355725" y="6430963"/>
          <p14:tracePt t="53496" x="1211263" y="6461125"/>
          <p14:tracePt t="53512" x="1089025" y="6484938"/>
          <p14:tracePt t="53529" x="974725" y="6499225"/>
          <p14:tracePt t="53529" x="906463" y="6507163"/>
          <p14:tracePt t="53548" x="838200" y="6507163"/>
          <p14:tracePt t="53562" x="693738" y="6530975"/>
          <p14:tracePt t="53580" x="639763" y="6545263"/>
          <p14:tracePt t="53596" x="609600" y="6561138"/>
          <p14:tracePt t="57998" x="2187575" y="6384925"/>
          <p14:tracePt t="58013" x="2530475" y="6180138"/>
          <p14:tracePt t="58030" x="3055938" y="5905500"/>
          <p14:tracePt t="58049" x="3390900" y="5646738"/>
          <p14:tracePt t="58063" x="3817938" y="5387975"/>
          <p14:tracePt t="58080" x="4168775" y="5165725"/>
          <p14:tracePt t="58096" x="4327525" y="5067300"/>
          <p14:tracePt t="58113" x="4411663" y="4999038"/>
          <p14:tracePt t="58130" x="4449763" y="4914900"/>
          <p14:tracePt t="58146" x="4479925" y="4846638"/>
          <p14:tracePt t="58163" x="4556125" y="4724400"/>
          <p14:tracePt t="58180" x="4602163" y="4640263"/>
          <p14:tracePt t="58197" x="4708525" y="4572000"/>
          <p14:tracePt t="58213" x="4816475" y="4503738"/>
          <p14:tracePt t="58230" x="4906963" y="4435475"/>
          <p14:tracePt t="58247" x="5006975" y="4389438"/>
          <p14:tracePt t="58263" x="5127625" y="4321175"/>
          <p14:tracePt t="58280" x="5295900" y="4259263"/>
          <p14:tracePt t="58297" x="5486400" y="4191000"/>
          <p14:tracePt t="58313" x="5745163" y="4130675"/>
          <p14:tracePt t="58330" x="5935663" y="4106863"/>
          <p14:tracePt t="58330" x="6035675" y="4092575"/>
          <p14:tracePt t="58348" x="6172200" y="4122738"/>
          <p14:tracePt t="58363" x="6324600" y="4098925"/>
          <p14:tracePt t="58381" x="6378575" y="4092575"/>
          <p14:tracePt t="58398" x="6392863" y="4084638"/>
          <p14:tracePt t="58435" x="6408738" y="4076700"/>
          <p14:tracePt t="58443" x="6430963" y="4068763"/>
          <p14:tracePt t="58451" x="6461125" y="4054475"/>
          <p14:tracePt t="58463" x="6553200" y="4030663"/>
          <p14:tracePt t="58480" x="6645275" y="4000500"/>
          <p14:tracePt t="58496" x="6759575" y="3970338"/>
          <p14:tracePt t="58513" x="6835775" y="3954463"/>
          <p14:tracePt t="58530" x="6865938" y="3932238"/>
          <p14:tracePt t="58530" x="6873875" y="3916363"/>
          <p14:tracePt t="58549" x="6880225" y="3902075"/>
          <p14:tracePt t="58564" x="6888163" y="3886200"/>
          <p14:tracePt t="58579" x="6888163" y="3856038"/>
          <p14:tracePt t="58597" x="6896100" y="3832225"/>
          <p14:tracePt t="58613" x="6911975" y="3794125"/>
          <p14:tracePt t="58630" x="6918325" y="3756025"/>
          <p14:tracePt t="58646" x="6934200" y="3725863"/>
          <p14:tracePt t="58663" x="6942138" y="3711575"/>
          <p14:tracePt t="58680" x="6942138" y="3687763"/>
          <p14:tracePt t="58697" x="6950075" y="3665538"/>
          <p14:tracePt t="58712" x="6950075" y="3649663"/>
          <p14:tracePt t="58730" x="6950075" y="3635375"/>
          <p14:tracePt t="58730" x="6950075" y="3627438"/>
          <p14:tracePt t="58748" x="6950075" y="3619500"/>
          <p14:tracePt t="58764" x="6950075" y="3603625"/>
          <p14:tracePt t="58780" x="6950075" y="3597275"/>
          <p14:tracePt t="58796" x="6942138" y="3573463"/>
          <p14:tracePt t="58813" x="6926263" y="3573463"/>
          <p14:tracePt t="58830" x="6918325" y="3551238"/>
          <p14:tracePt t="58847" x="6918325" y="3527425"/>
          <p14:tracePt t="58863" x="6888163" y="3505200"/>
          <p14:tracePt t="58880" x="6865938" y="3505200"/>
          <p14:tracePt t="58897" x="6811963" y="3497263"/>
          <p14:tracePt t="58913" x="6773863" y="3489325"/>
          <p14:tracePt t="58930" x="6721475" y="3489325"/>
          <p14:tracePt t="58946" x="6683375" y="3489325"/>
          <p14:tracePt t="58946" x="6667500" y="3489325"/>
          <p14:tracePt t="58964" x="6645275" y="3489325"/>
          <p14:tracePt t="58980" x="6613525" y="3489325"/>
          <p14:tracePt t="58997" x="6607175" y="3489325"/>
          <p14:tracePt t="59013" x="6591300" y="3489325"/>
          <p14:tracePt t="59029" x="6561138" y="3489325"/>
          <p14:tracePt t="59047" x="6507163" y="3489325"/>
          <p14:tracePt t="59065" x="6446838" y="3489325"/>
          <p14:tracePt t="59080" x="6416675" y="3497263"/>
          <p14:tracePt t="59097" x="6384925" y="3497263"/>
          <p14:tracePt t="59113" x="6354763" y="3497263"/>
          <p14:tracePt t="59130" x="6302375" y="3513138"/>
          <p14:tracePt t="59130" x="6270625" y="3521075"/>
          <p14:tracePt t="59148" x="6240463" y="3535363"/>
          <p14:tracePt t="59163" x="6180138" y="3565525"/>
          <p14:tracePt t="59180" x="6156325" y="3573463"/>
          <p14:tracePt t="59196" x="6111875" y="3597275"/>
          <p14:tracePt t="59213" x="6057900" y="3619500"/>
          <p14:tracePt t="59230" x="5799138" y="3597275"/>
          <p14:tracePt t="59247" x="5768975" y="3589338"/>
          <p14:tracePt t="59263" x="5745163" y="3597275"/>
          <p14:tracePt t="59280" x="5737225" y="3603625"/>
          <p14:tracePt t="59296" x="5722938" y="3619500"/>
          <p14:tracePt t="59313" x="5715000" y="3619500"/>
          <p14:tracePt t="59329" x="5692775" y="3627438"/>
          <p14:tracePt t="59347" x="5668963" y="3665538"/>
          <p14:tracePt t="59364" x="5638800" y="3703638"/>
          <p14:tracePt t="59380" x="5630863" y="3725863"/>
          <p14:tracePt t="59397" x="5616575" y="3763963"/>
          <p14:tracePt t="59413" x="5608638" y="3787775"/>
          <p14:tracePt t="59430" x="5608638" y="3810000"/>
          <p14:tracePt t="59447" x="5608638" y="3832225"/>
          <p14:tracePt t="59463" x="5608638" y="3856038"/>
          <p14:tracePt t="59480" x="5622925" y="3902075"/>
          <p14:tracePt t="59497" x="5654675" y="3932238"/>
          <p14:tracePt t="59513" x="5676900" y="3962400"/>
          <p14:tracePt t="59530" x="5715000" y="4000500"/>
          <p14:tracePt t="59530" x="5730875" y="4016375"/>
          <p14:tracePt t="59549" x="5753100" y="4016375"/>
          <p14:tracePt t="59563" x="5829300" y="4016375"/>
          <p14:tracePt t="59580" x="5875338" y="4016375"/>
          <p14:tracePt t="59597" x="5905500" y="4016375"/>
          <p14:tracePt t="59613" x="5927725" y="4008438"/>
          <p14:tracePt t="59630" x="5943600" y="4008438"/>
          <p14:tracePt t="59647" x="5981700" y="4000500"/>
          <p14:tracePt t="59663" x="6049963" y="4000500"/>
          <p14:tracePt t="59680" x="6096000" y="3978275"/>
          <p14:tracePt t="59696" x="6156325" y="3978275"/>
          <p14:tracePt t="59713" x="6194425" y="3970338"/>
          <p14:tracePt t="59730" x="6210300" y="3954463"/>
          <p14:tracePt t="59730" x="6226175" y="3946525"/>
          <p14:tracePt t="59748" x="6256338" y="3940175"/>
          <p14:tracePt t="59763" x="6332538" y="3902075"/>
          <p14:tracePt t="59780" x="6384925" y="3886200"/>
          <p14:tracePt t="59797" x="6416675" y="3863975"/>
          <p14:tracePt t="59813" x="6492875" y="3825875"/>
          <p14:tracePt t="59830" x="6530975" y="3802063"/>
          <p14:tracePt t="59847" x="6545263" y="3787775"/>
          <p14:tracePt t="59863" x="6530975" y="3787775"/>
          <p14:tracePt t="59956" x="6523038" y="3787775"/>
          <p14:tracePt t="59965" x="6499225" y="3787775"/>
          <p14:tracePt t="59972" x="6477000" y="3787775"/>
          <p14:tracePt t="59980" x="6408738" y="3787775"/>
          <p14:tracePt t="59997" x="6346825" y="3787775"/>
          <p14:tracePt t="60013" x="6278563" y="3787775"/>
          <p14:tracePt t="60030" x="6194425" y="3787775"/>
          <p14:tracePt t="60049" x="6172200" y="3787775"/>
          <p14:tracePt t="60063" x="6149975" y="3787775"/>
          <p14:tracePt t="60080" x="6118225" y="3787775"/>
          <p14:tracePt t="60097" x="6103938" y="3787775"/>
          <p14:tracePt t="60113" x="6096000" y="3787775"/>
          <p14:tracePt t="60132" x="6080125" y="3779838"/>
          <p14:tracePt t="60146" x="6073775" y="3771900"/>
          <p14:tracePt t="60163" x="6057900" y="3763963"/>
          <p14:tracePt t="60180" x="6049963" y="3756025"/>
          <p14:tracePt t="60197" x="6042025" y="3749675"/>
          <p14:tracePt t="60213" x="6042025" y="3717925"/>
          <p14:tracePt t="60230" x="6042025" y="3687763"/>
          <p14:tracePt t="60247" x="6042025" y="3665538"/>
          <p14:tracePt t="60263" x="6057900" y="3627438"/>
          <p14:tracePt t="60280" x="6111875" y="3603625"/>
          <p14:tracePt t="60297" x="6149975" y="3581400"/>
          <p14:tracePt t="60313" x="6194425" y="3565525"/>
          <p14:tracePt t="60330" x="6256338" y="3559175"/>
          <p14:tracePt t="60330" x="6278563" y="3559175"/>
          <p14:tracePt t="60348" x="6316663" y="3559175"/>
          <p14:tracePt t="60363" x="6384925" y="3559175"/>
          <p14:tracePt t="60380" x="6469063" y="3559175"/>
          <p14:tracePt t="60398" x="6515100" y="3559175"/>
          <p14:tracePt t="60413" x="6561138" y="3565525"/>
          <p14:tracePt t="60430" x="6583363" y="3573463"/>
          <p14:tracePt t="60447" x="6591300" y="3589338"/>
          <p14:tracePt t="60463" x="6621463" y="3611563"/>
          <p14:tracePt t="60480" x="6629400" y="3627438"/>
          <p14:tracePt t="60496" x="6645275" y="3665538"/>
          <p14:tracePt t="60513" x="6645275" y="3687763"/>
          <p14:tracePt t="60530" x="6645275" y="3725863"/>
          <p14:tracePt t="60547" x="6645275" y="3779838"/>
          <p14:tracePt t="60565" x="6637338" y="3848100"/>
          <p14:tracePt t="60580" x="6607175" y="3908425"/>
          <p14:tracePt t="60597" x="6583363" y="3962400"/>
          <p14:tracePt t="60613" x="6537325" y="4008438"/>
          <p14:tracePt t="60630" x="6507163" y="4038600"/>
          <p14:tracePt t="60647" x="6469063" y="4054475"/>
          <p14:tracePt t="60663" x="6438900" y="4054475"/>
          <p14:tracePt t="60680" x="6408738" y="4054475"/>
          <p14:tracePt t="60697" x="6392863" y="4054475"/>
          <p14:tracePt t="60713" x="6362700" y="4030663"/>
          <p14:tracePt t="60729" x="6324600" y="3992563"/>
          <p14:tracePt t="60729" x="6316663" y="3984625"/>
          <p14:tracePt t="60748" x="6308725" y="3962400"/>
          <p14:tracePt t="60748" x="6302375" y="3940175"/>
          <p14:tracePt t="60764" x="6286500" y="3894138"/>
          <p14:tracePt t="60780" x="6286500" y="3863975"/>
          <p14:tracePt t="60797" x="6286500" y="3825875"/>
          <p14:tracePt t="60814" x="6308725" y="3794125"/>
          <p14:tracePt t="60830" x="6332538" y="3749675"/>
          <p14:tracePt t="60847" x="6378575" y="3695700"/>
          <p14:tracePt t="60863" x="6492875" y="3649663"/>
          <p14:tracePt t="60880" x="6569075" y="3611563"/>
          <p14:tracePt t="60897" x="6683375" y="3589338"/>
          <p14:tracePt t="60913" x="6721475" y="3581400"/>
          <p14:tracePt t="60930" x="6743700" y="3581400"/>
          <p14:tracePt t="60947" x="6781800" y="3581400"/>
          <p14:tracePt t="60964" x="6804025" y="3611563"/>
          <p14:tracePt t="60980" x="6835775" y="3673475"/>
          <p14:tracePt t="60997" x="6858000" y="3711575"/>
          <p14:tracePt t="61013" x="6858000" y="3749675"/>
          <p14:tracePt t="61031" x="6858000" y="3787775"/>
          <p14:tracePt t="61050" x="6850063" y="3817938"/>
          <p14:tracePt t="61063" x="6827838" y="3848100"/>
          <p14:tracePt t="61081" x="6789738" y="3863975"/>
          <p14:tracePt t="61097" x="6765925" y="3870325"/>
          <p14:tracePt t="61114" x="6759575" y="3870325"/>
          <p14:tracePt t="61129" x="6751638" y="3878263"/>
          <p14:tracePt t="61148" x="6743700" y="3878263"/>
          <p14:tracePt t="61164" x="6735763" y="3863975"/>
          <p14:tracePt t="61180" x="6735763" y="3856038"/>
          <p14:tracePt t="61197" x="6743700" y="3840163"/>
          <p14:tracePt t="61213" x="6759575" y="3825875"/>
          <p14:tracePt t="61230" x="6773863" y="3825875"/>
          <p14:tracePt t="61246" x="6797675" y="3810000"/>
          <p14:tracePt t="61267" x="6804025" y="3802063"/>
          <p14:tracePt t="61299" x="6811963" y="3802063"/>
          <p14:tracePt t="61307" x="6819900" y="3802063"/>
          <p14:tracePt t="61316" x="6819900" y="3794125"/>
          <p14:tracePt t="61332" x="6827838" y="3787775"/>
          <p14:tracePt t="61364" x="6827838" y="3771900"/>
          <p14:tracePt t="61387" x="6827838" y="3763963"/>
          <p14:tracePt t="61396" x="6827838" y="3756025"/>
          <p14:tracePt t="61404" x="6827838" y="3741738"/>
          <p14:tracePt t="61413" x="6811963" y="3703638"/>
          <p14:tracePt t="61430" x="6811963" y="3687763"/>
          <p14:tracePt t="61446" x="6804025" y="3679825"/>
          <p14:tracePt t="61463" x="6804025" y="3673475"/>
          <p14:tracePt t="61532" x="6804025" y="3665538"/>
          <p14:tracePt t="61556" x="6789738" y="3657600"/>
          <p14:tracePt t="61564" x="6781800" y="3641725"/>
          <p14:tracePt t="61588" x="6781800" y="3635375"/>
          <p14:tracePt t="61644" x="6773863" y="3627438"/>
          <p14:tracePt t="61660" x="6773863" y="3619500"/>
          <p14:tracePt t="61667" x="6765925" y="3619500"/>
          <p14:tracePt t="61691" x="6765925" y="3611563"/>
          <p14:tracePt t="61708" x="6765925" y="3603625"/>
          <p14:tracePt t="61812" x="6765925" y="3597275"/>
          <p14:tracePt t="61836" x="6765925" y="3589338"/>
          <p14:tracePt t="61844" x="6751638" y="3581400"/>
          <p14:tracePt t="61852" x="6743700" y="3581400"/>
          <p14:tracePt t="61868" x="6735763" y="3581400"/>
          <p14:tracePt t="61884" x="6727825" y="3581400"/>
          <p14:tracePt t="61900" x="6721475" y="3581400"/>
          <p14:tracePt t="61913" x="6689725" y="3581400"/>
          <p14:tracePt t="61932" x="6667500" y="3581400"/>
          <p14:tracePt t="61948" x="6659563" y="3581400"/>
          <p14:tracePt t="61963" x="6607175" y="3589338"/>
          <p14:tracePt t="61981" x="6599238" y="3589338"/>
          <p14:tracePt t="61997" x="6583363" y="3603625"/>
          <p14:tracePt t="62013" x="6569075" y="3603625"/>
          <p14:tracePt t="62029" x="6561138" y="3619500"/>
          <p14:tracePt t="62047" x="6537325" y="3635375"/>
          <p14:tracePt t="62065" x="6507163" y="3649663"/>
          <p14:tracePt t="62080" x="6492875" y="3679825"/>
          <p14:tracePt t="62097" x="6477000" y="3703638"/>
          <p14:tracePt t="62113" x="6469063" y="3717925"/>
          <p14:tracePt t="62130" x="6461125" y="3741738"/>
          <p14:tracePt t="62147" x="6454775" y="3763963"/>
          <p14:tracePt t="62147" x="6454775" y="3771900"/>
          <p14:tracePt t="62164" x="6446838" y="3787775"/>
          <p14:tracePt t="62180" x="6430963" y="3802063"/>
          <p14:tracePt t="62197" x="6430963" y="3817938"/>
          <p14:tracePt t="62213" x="6430963" y="3832225"/>
          <p14:tracePt t="62230" x="6446838" y="3848100"/>
          <p14:tracePt t="62247" x="6469063" y="3870325"/>
          <p14:tracePt t="62263" x="6492875" y="3894138"/>
          <p14:tracePt t="62280" x="6507163" y="3902075"/>
          <p14:tracePt t="62297" x="6523038" y="3932238"/>
          <p14:tracePt t="62313" x="6537325" y="3946525"/>
          <p14:tracePt t="62330" x="6569075" y="3954463"/>
          <p14:tracePt t="62330" x="6575425" y="3954463"/>
          <p14:tracePt t="62348" x="6583363" y="3954463"/>
          <p14:tracePt t="62364" x="6591300" y="3954463"/>
          <p14:tracePt t="62379" x="6599238" y="3954463"/>
          <p14:tracePt t="62412" x="6599238" y="3946525"/>
          <p14:tracePt t="62427" x="6599238" y="3940175"/>
          <p14:tracePt t="62436" x="6599238" y="3924300"/>
          <p14:tracePt t="62446" x="6599238" y="3902075"/>
          <p14:tracePt t="62463" x="6599238" y="3870325"/>
          <p14:tracePt t="62480" x="6599238" y="3856038"/>
          <p14:tracePt t="62496" x="6599238" y="3840163"/>
          <p14:tracePt t="62513" x="6599238" y="3825875"/>
          <p14:tracePt t="62530" x="6599238" y="3802063"/>
          <p14:tracePt t="62548" x="6599238" y="3794125"/>
          <p14:tracePt t="62548" x="6599238" y="3779838"/>
          <p14:tracePt t="62564" x="6599238" y="3756025"/>
          <p14:tracePt t="62580" x="6599238" y="3741738"/>
          <p14:tracePt t="62597" x="6613525" y="3711575"/>
          <p14:tracePt t="62613" x="6629400" y="3695700"/>
          <p14:tracePt t="62630" x="6645275" y="3679825"/>
          <p14:tracePt t="62647" x="6651625" y="3679825"/>
          <p14:tracePt t="62663" x="6659563" y="3673475"/>
          <p14:tracePt t="62684" x="6675438" y="3673475"/>
          <p14:tracePt t="62764" x="6683375" y="3673475"/>
          <p14:tracePt t="62812" x="6705600" y="3673475"/>
          <p14:tracePt t="62836" x="6713538" y="3679825"/>
          <p14:tracePt t="62860" x="6721475" y="3679825"/>
          <p14:tracePt t="62908" x="6735763" y="3679825"/>
          <p14:tracePt t="62924" x="6735763" y="3665538"/>
          <p14:tracePt t="62932" x="6735763" y="3641725"/>
          <p14:tracePt t="62946" x="6735763" y="3611563"/>
          <p14:tracePt t="62946" x="6735763" y="3603625"/>
          <p14:tracePt t="62964" x="6735763" y="3597275"/>
          <p14:tracePt t="62980" x="6721475" y="3603625"/>
          <p14:tracePt t="63020" x="6689725" y="3641725"/>
          <p14:tracePt t="63028" x="6651625" y="3673475"/>
          <p14:tracePt t="63035" x="6607175" y="3711575"/>
          <p14:tracePt t="63048" x="6530975" y="3794125"/>
          <p14:tracePt t="63064" x="6484938" y="3886200"/>
          <p14:tracePt t="63080" x="6461125" y="3970338"/>
          <p14:tracePt t="63097" x="6461125" y="4038600"/>
          <p14:tracePt t="63113" x="6484938" y="4084638"/>
          <p14:tracePt t="63130" x="6499225" y="4098925"/>
          <p14:tracePt t="63130" x="6515100" y="4098925"/>
          <p14:tracePt t="63148" x="6523038" y="4114800"/>
          <p14:tracePt t="63164" x="6537325" y="4114800"/>
          <p14:tracePt t="63196" x="6545263" y="4114800"/>
          <p14:tracePt t="63212" x="6561138" y="4114800"/>
          <p14:tracePt t="63228" x="6569075" y="4114800"/>
          <p14:tracePt t="63236" x="6583363" y="4114800"/>
          <p14:tracePt t="63247" x="6613525" y="4106863"/>
          <p14:tracePt t="63263" x="6637338" y="4092575"/>
          <p14:tracePt t="63280" x="6645275" y="4092575"/>
          <p14:tracePt t="63297" x="6667500" y="4084638"/>
          <p14:tracePt t="63313" x="6675438" y="4084638"/>
          <p14:tracePt t="63329" x="6683375" y="4068763"/>
          <p14:tracePt t="63329" x="6689725" y="4068763"/>
          <p14:tracePt t="63348" x="6689725" y="4060825"/>
          <p14:tracePt t="63363" x="6689725" y="4054475"/>
          <p14:tracePt t="63388" x="6683375" y="4038600"/>
          <p14:tracePt t="63397" x="6629400" y="4030663"/>
          <p14:tracePt t="63414" x="6537325" y="4030663"/>
          <p14:tracePt t="63430" x="6499225" y="4030663"/>
          <p14:tracePt t="63446" x="6492875" y="4030663"/>
          <p14:tracePt t="63463" x="6492875" y="4046538"/>
          <p14:tracePt t="63480" x="6499225" y="4076700"/>
          <p14:tracePt t="63497" x="6537325" y="4098925"/>
          <p14:tracePt t="63514" x="6583363" y="4106863"/>
          <p14:tracePt t="63531" x="6621463" y="4114800"/>
          <p14:tracePt t="63531" x="6637338" y="4114800"/>
          <p14:tracePt t="63549" x="6645275" y="4114800"/>
          <p14:tracePt t="63563" x="6651625" y="4114800"/>
          <p14:tracePt t="63580" x="6659563" y="4098925"/>
          <p14:tracePt t="63597" x="6667500" y="4098925"/>
          <p14:tracePt t="63613" x="6659563" y="4098925"/>
          <p14:tracePt t="63708" x="6675438" y="4122738"/>
          <p14:tracePt t="63724" x="6675438" y="4130675"/>
          <p14:tracePt t="63748" x="6675438" y="4137025"/>
          <p14:tracePt t="63756" x="6675438" y="4144963"/>
          <p14:tracePt t="63764" x="6659563" y="4160838"/>
          <p14:tracePt t="63780" x="6629400" y="4175125"/>
          <p14:tracePt t="63797" x="6599238" y="4183063"/>
          <p14:tracePt t="63814" x="6515100" y="4183063"/>
          <p14:tracePt t="63830" x="6408738" y="4183063"/>
          <p14:tracePt t="63847" x="6332538" y="4160838"/>
          <p14:tracePt t="63864" x="6294438" y="4092575"/>
          <p14:tracePt t="63880" x="6270625" y="4054475"/>
          <p14:tracePt t="63897" x="6256338" y="4030663"/>
          <p14:tracePt t="63914" x="6240463" y="4016375"/>
          <p14:tracePt t="63930" x="6240463" y="4008438"/>
          <p14:tracePt t="63946" x="6240463" y="3984625"/>
          <p14:tracePt t="63946" x="6248400" y="3978275"/>
          <p14:tracePt t="63964" x="6354763" y="3940175"/>
          <p14:tracePt t="63981" x="6438900" y="3916363"/>
          <p14:tracePt t="63997" x="6575425" y="3908425"/>
          <p14:tracePt t="64013" x="6697663" y="3902075"/>
          <p14:tracePt t="64030" x="6743700" y="3902075"/>
          <p14:tracePt t="64049" x="6765925" y="3908425"/>
          <p14:tracePt t="64064" x="6781800" y="3932238"/>
          <p14:tracePt t="64080" x="6781800" y="3970338"/>
          <p14:tracePt t="64097" x="6781800" y="4016375"/>
          <p14:tracePt t="64114" x="6751638" y="4054475"/>
          <p14:tracePt t="64130" x="6705600" y="4084638"/>
          <p14:tracePt t="64130" x="6675438" y="4092575"/>
          <p14:tracePt t="64148" x="6561138" y="4098925"/>
          <p14:tracePt t="64164" x="6446838" y="4098925"/>
          <p14:tracePt t="64181" x="6384925" y="4098925"/>
          <p14:tracePt t="64197" x="6362700" y="4098925"/>
          <p14:tracePt t="64214" x="6354763" y="4098925"/>
          <p14:tracePt t="64230" x="6354763" y="4084638"/>
          <p14:tracePt t="64247" x="6354763" y="4038600"/>
          <p14:tracePt t="64264" x="6400800" y="4000500"/>
          <p14:tracePt t="64281" x="6461125" y="3954463"/>
          <p14:tracePt t="64297" x="6553200" y="3924300"/>
          <p14:tracePt t="64314" x="6659563" y="3908425"/>
          <p14:tracePt t="64330" x="6683375" y="3908425"/>
          <p14:tracePt t="64346" x="6713538" y="3924300"/>
          <p14:tracePt t="64346" x="6743700" y="3940175"/>
          <p14:tracePt t="64364" x="6759575" y="4000500"/>
          <p14:tracePt t="64380" x="6773863" y="4054475"/>
          <p14:tracePt t="64397" x="6773863" y="4084638"/>
          <p14:tracePt t="64414" x="6759575" y="4092575"/>
          <p14:tracePt t="64430" x="6705600" y="4106863"/>
          <p14:tracePt t="64447" x="6621463" y="4106863"/>
          <p14:tracePt t="64463" x="6599238" y="4106863"/>
          <p14:tracePt t="64480" x="6583363" y="4106863"/>
          <p14:tracePt t="64497" x="6575425" y="4098925"/>
          <p14:tracePt t="64513" x="6583363" y="4084638"/>
          <p14:tracePt t="64532" x="6591300" y="4084638"/>
          <p14:tracePt t="64532" x="6637338" y="4076700"/>
          <p14:tracePt t="64549" x="6683375" y="4060825"/>
          <p14:tracePt t="64564" x="6713538" y="4054475"/>
          <p14:tracePt t="64581" x="6721475" y="4054475"/>
          <p14:tracePt t="64596" x="6735763" y="4054475"/>
          <p14:tracePt t="64644" x="6735763" y="4060825"/>
          <p14:tracePt t="64660" x="6727825" y="4076700"/>
          <p14:tracePt t="64691" x="6721475" y="4084638"/>
          <p14:tracePt t="64707" x="6713538" y="4084638"/>
          <p14:tracePt t="64724" x="6705600" y="4084638"/>
          <p14:tracePt t="64740" x="6697663" y="4084638"/>
          <p14:tracePt t="64772" x="6713538" y="4076700"/>
          <p14:tracePt t="64852" x="6759575" y="4046538"/>
          <p14:tracePt t="64860" x="6773863" y="4030663"/>
          <p14:tracePt t="64868" x="6804025" y="4000500"/>
          <p14:tracePt t="64880" x="6873875" y="3962400"/>
          <p14:tracePt t="64897" x="6896100" y="3932238"/>
          <p14:tracePt t="64914" x="6904038" y="3924300"/>
          <p14:tracePt t="64914" x="6911975" y="3916363"/>
          <p14:tracePt t="64932" x="6918325" y="3908425"/>
          <p14:tracePt t="64946" x="6918325" y="3902075"/>
          <p14:tracePt t="64964" x="6918325" y="3894138"/>
          <p14:tracePt t="64981" x="6918325" y="3886200"/>
          <p14:tracePt t="65003" x="6911975" y="3886200"/>
          <p14:tracePt t="65020" x="6904038" y="3870325"/>
          <p14:tracePt t="65030" x="6880225" y="3870325"/>
          <p14:tracePt t="65047" x="6865938" y="3863975"/>
          <p14:tracePt t="65065" x="6858000" y="3863975"/>
          <p14:tracePt t="65080" x="6850063" y="3863975"/>
          <p14:tracePt t="65097" x="6842125" y="3863975"/>
          <p14:tracePt t="65116" x="6842125" y="3870325"/>
          <p14:tracePt t="65130" x="6827838" y="3932238"/>
          <p14:tracePt t="65130" x="6827838" y="3962400"/>
          <p14:tracePt t="65148" x="6811963" y="4038600"/>
          <p14:tracePt t="65164" x="6819900" y="4130675"/>
          <p14:tracePt t="65181" x="6835775" y="4198938"/>
          <p14:tracePt t="65197" x="6865938" y="4251325"/>
          <p14:tracePt t="65214" x="6873875" y="4267200"/>
          <p14:tracePt t="65230" x="6896100" y="4305300"/>
          <p14:tracePt t="65247" x="6911975" y="4327525"/>
          <p14:tracePt t="65264" x="6918325" y="4335463"/>
          <p14:tracePt t="65280" x="6918325" y="4343400"/>
          <p14:tracePt t="65297" x="6918325" y="4351338"/>
          <p14:tracePt t="65313" x="6926263" y="4351338"/>
          <p14:tracePt t="65330" x="6934200" y="4351338"/>
          <p14:tracePt t="65364" x="6942138" y="4351338"/>
          <p14:tracePt t="65380" x="6950075" y="4351338"/>
          <p14:tracePt t="65388" x="6964363" y="4351338"/>
          <p14:tracePt t="65404" x="6988175" y="4343400"/>
          <p14:tracePt t="65413" x="7048500" y="4343400"/>
          <p14:tracePt t="65430" x="7124700" y="4343400"/>
          <p14:tracePt t="65447" x="7223125" y="4343400"/>
          <p14:tracePt t="65464" x="7299325" y="4343400"/>
          <p14:tracePt t="65480" x="7361238" y="4343400"/>
          <p14:tracePt t="65497" x="7391400" y="4343400"/>
          <p14:tracePt t="65514" x="7437438" y="4343400"/>
          <p14:tracePt t="65530" x="7445375" y="4343400"/>
          <p14:tracePt t="65530" x="7459663" y="4343400"/>
          <p14:tracePt t="65549" x="7467600" y="4343400"/>
          <p14:tracePt t="65572" x="7467600" y="4335463"/>
          <p14:tracePt t="65581" x="7467600" y="4313238"/>
          <p14:tracePt t="65598" x="7483475" y="4275138"/>
          <p14:tracePt t="65614" x="7483475" y="4244975"/>
          <p14:tracePt t="65631" x="7483475" y="4213225"/>
          <p14:tracePt t="65647" x="7483475" y="4183063"/>
          <p14:tracePt t="65664" x="7483475" y="4160838"/>
          <p14:tracePt t="65680" x="7467600" y="4137025"/>
          <p14:tracePt t="65697" x="7459663" y="4122738"/>
          <p14:tracePt t="65714" x="7445375" y="4106863"/>
          <p14:tracePt t="65730" x="7421563" y="4106863"/>
          <p14:tracePt t="65730" x="7413625" y="4106863"/>
          <p14:tracePt t="65748" x="7391400" y="4106863"/>
          <p14:tracePt t="65764" x="7369175" y="4106863"/>
          <p14:tracePt t="65781" x="7361238" y="4106863"/>
          <p14:tracePt t="65797" x="7337425" y="4106863"/>
          <p14:tracePt t="65814" x="7307263" y="4122738"/>
          <p14:tracePt t="65830" x="7254875" y="4160838"/>
          <p14:tracePt t="65847" x="7216775" y="4206875"/>
          <p14:tracePt t="65864" x="7170738" y="4244975"/>
          <p14:tracePt t="65880" x="7140575" y="4305300"/>
          <p14:tracePt t="65897" x="7108825" y="4343400"/>
          <p14:tracePt t="65914" x="7086600" y="4403725"/>
          <p14:tracePt t="65930" x="7070725" y="4457700"/>
          <p14:tracePt t="65947" x="7048500" y="4549775"/>
          <p14:tracePt t="65964" x="7048500" y="4625975"/>
          <p14:tracePt t="65981" x="7048500" y="4686300"/>
          <p14:tracePt t="65998" x="7048500" y="4762500"/>
          <p14:tracePt t="66014" x="7048500" y="4830763"/>
          <p14:tracePt t="66031" x="7048500" y="4884738"/>
          <p14:tracePt t="66049" x="7056438" y="4914900"/>
          <p14:tracePt t="66064" x="7064375" y="4922838"/>
          <p14:tracePt t="66080" x="7070725" y="4922838"/>
          <p14:tracePt t="66116" x="7078663" y="4922838"/>
          <p14:tracePt t="66123" x="7086600" y="4906963"/>
          <p14:tracePt t="66132" x="7108825" y="4868863"/>
          <p14:tracePt t="66147" x="7140575" y="4816475"/>
          <p14:tracePt t="66164" x="7154863" y="4762500"/>
          <p14:tracePt t="66181" x="7185025" y="4686300"/>
          <p14:tracePt t="66198" x="7223125" y="4594225"/>
          <p14:tracePt t="66214" x="7239000" y="4518025"/>
          <p14:tracePt t="66231" x="7261225" y="4465638"/>
          <p14:tracePt t="66247" x="7299325" y="4427538"/>
          <p14:tracePt t="66264" x="7331075" y="4381500"/>
          <p14:tracePt t="66280" x="7345363" y="4359275"/>
          <p14:tracePt t="66297" x="7391400" y="4327525"/>
          <p14:tracePt t="66314" x="7413625" y="4313238"/>
          <p14:tracePt t="66330" x="7459663" y="4297363"/>
          <p14:tracePt t="66330" x="7483475" y="4297363"/>
          <p14:tracePt t="66348" x="7551738" y="4297363"/>
          <p14:tracePt t="66364" x="7604125" y="4297363"/>
          <p14:tracePt t="66381" x="7666038" y="4321175"/>
          <p14:tracePt t="66398" x="7734300" y="4373563"/>
          <p14:tracePt t="66414" x="7788275" y="4427538"/>
          <p14:tracePt t="66431" x="7848600" y="4479925"/>
          <p14:tracePt t="66447" x="7878763" y="4541838"/>
          <p14:tracePt t="66464" x="7886700" y="4572000"/>
          <p14:tracePt t="66480" x="7902575" y="4602163"/>
          <p14:tracePt t="66497" x="7902575" y="4625975"/>
          <p14:tracePt t="66514" x="7902575" y="4648200"/>
          <p14:tracePt t="66514" x="7908925" y="4670425"/>
          <p14:tracePt t="66532" x="7908925" y="4686300"/>
          <p14:tracePt t="66549" x="7886700" y="4708525"/>
          <p14:tracePt t="66564" x="7878763" y="4708525"/>
          <p14:tracePt t="66588" x="7864475" y="4708525"/>
          <p14:tracePt t="66876" x="7856538" y="4708525"/>
          <p14:tracePt t="66884" x="7840663" y="4708525"/>
          <p14:tracePt t="66901" x="7826375" y="4708525"/>
          <p14:tracePt t="66913" x="7810500" y="4708525"/>
          <p14:tracePt t="66913" x="7780338" y="4702175"/>
          <p14:tracePt t="66932" x="7718425" y="4702175"/>
          <p14:tracePt t="66947" x="7497763" y="4694238"/>
          <p14:tracePt t="66964" x="7399338" y="4694238"/>
          <p14:tracePt t="66981" x="7369175" y="4694238"/>
          <p14:tracePt t="66998" x="7361238" y="4686300"/>
          <p14:tracePt t="67013" x="7353300" y="4686300"/>
          <p14:tracePt t="67052" x="7345363" y="4686300"/>
          <p14:tracePt t="67084" x="7345363" y="4678363"/>
          <p14:tracePt t="67108" x="7345363" y="4670425"/>
          <p14:tracePt t="67124" x="7345363" y="4664075"/>
          <p14:tracePt t="67148" x="7345363" y="4656138"/>
          <p14:tracePt t="67164" x="7345363" y="4648200"/>
          <p14:tracePt t="67188" x="7345363" y="4640263"/>
          <p14:tracePt t="67204" x="7345363" y="4632325"/>
          <p14:tracePt t="67220" x="7353300" y="4632325"/>
          <p14:tracePt t="67228" x="7353300" y="4625975"/>
          <p14:tracePt t="67236" x="7353300" y="4618038"/>
          <p14:tracePt t="67247" x="7353300" y="4602163"/>
          <p14:tracePt t="67264" x="7345363" y="4594225"/>
          <p14:tracePt t="67280" x="7337425" y="4594225"/>
          <p14:tracePt t="67297" x="7337425" y="4564063"/>
          <p14:tracePt t="67314" x="7337425" y="4495800"/>
          <p14:tracePt t="67331" x="7337425" y="4403725"/>
          <p14:tracePt t="67347" x="7331075" y="4267200"/>
          <p14:tracePt t="67364" x="7331075" y="4206875"/>
          <p14:tracePt t="67381" x="7331075" y="4152900"/>
          <p14:tracePt t="67397" x="7345363" y="4106863"/>
          <p14:tracePt t="67414" x="7353300" y="4060825"/>
          <p14:tracePt t="67431" x="7353300" y="4038600"/>
          <p14:tracePt t="67447" x="7369175" y="4016375"/>
          <p14:tracePt t="67464" x="7369175" y="4008438"/>
          <p14:tracePt t="67480" x="7369175" y="4030663"/>
          <p14:tracePt t="67556" x="7369175" y="4068763"/>
          <p14:tracePt t="67564" x="7353300" y="4092575"/>
          <p14:tracePt t="67572" x="7331075" y="4106863"/>
          <p14:tracePt t="67581" x="7299325" y="4137025"/>
          <p14:tracePt t="67597" x="7269163" y="4175125"/>
          <p14:tracePt t="67614" x="7261225" y="4183063"/>
          <p14:tracePt t="67631" x="7254875" y="4191000"/>
          <p14:tracePt t="67647" x="7254875" y="4198938"/>
          <p14:tracePt t="67663" x="7246938" y="4213225"/>
          <p14:tracePt t="67681" x="7239000" y="4221163"/>
          <p14:tracePt t="67697" x="7239000" y="4229100"/>
          <p14:tracePt t="67713" x="7239000" y="4213225"/>
          <p14:tracePt t="67836" x="7239000" y="4198938"/>
          <p14:tracePt t="67844" x="7231063" y="4191000"/>
          <p14:tracePt t="67852" x="7231063" y="4183063"/>
          <p14:tracePt t="67863" x="7223125" y="4144963"/>
          <p14:tracePt t="67882" x="7223125" y="4106863"/>
          <p14:tracePt t="67898" x="7223125" y="4076700"/>
          <p14:tracePt t="67914" x="7216775" y="4046538"/>
          <p14:tracePt t="67931" x="7208838" y="4022725"/>
          <p14:tracePt t="67947" x="7200900" y="3984625"/>
          <p14:tracePt t="67965" x="7200900" y="3954463"/>
          <p14:tracePt t="67981" x="7192963" y="3932238"/>
          <p14:tracePt t="67998" x="7192963" y="3916363"/>
          <p14:tracePt t="68014" x="7185025" y="3916363"/>
          <p14:tracePt t="68030" x="7185025" y="3908425"/>
          <p14:tracePt t="68140" x="7185025" y="3902075"/>
          <p14:tracePt t="68148" x="7185025" y="3894138"/>
          <p14:tracePt t="68164" x="7185025" y="3886200"/>
          <p14:tracePt t="68172" x="7185025" y="3870325"/>
          <p14:tracePt t="68181" x="7185025" y="3832225"/>
          <p14:tracePt t="68198" x="7200900" y="3787775"/>
          <p14:tracePt t="68214" x="7208838" y="3725863"/>
          <p14:tracePt t="68231" x="7208838" y="3641725"/>
          <p14:tracePt t="68247" x="7231063" y="3535363"/>
          <p14:tracePt t="68264" x="7239000" y="3429000"/>
          <p14:tracePt t="68281" x="7246938" y="3314700"/>
          <p14:tracePt t="68298" x="7246938" y="3192463"/>
          <p14:tracePt t="68314" x="7246938" y="3070225"/>
          <p14:tracePt t="68331" x="7246938" y="2949575"/>
          <p14:tracePt t="68331" x="7254875" y="2895600"/>
          <p14:tracePt t="68348" x="7269163" y="2811463"/>
          <p14:tracePt t="68364" x="7277100" y="2759075"/>
          <p14:tracePt t="68381" x="7285038" y="2727325"/>
          <p14:tracePt t="68398" x="7292975" y="2705100"/>
          <p14:tracePt t="68414" x="7292975" y="2697163"/>
          <p14:tracePt t="68431" x="7292975" y="2689225"/>
          <p14:tracePt t="68447" x="7292975" y="2697163"/>
          <p14:tracePt t="68612" x="7292975" y="2713038"/>
          <p14:tracePt t="68620" x="7277100" y="2743200"/>
          <p14:tracePt t="68631" x="7239000" y="2841625"/>
          <p14:tracePt t="68648" x="7178675" y="2994025"/>
          <p14:tracePt t="68664" x="7094538" y="3230563"/>
          <p14:tracePt t="68681" x="7010400" y="3521075"/>
          <p14:tracePt t="68697" x="6964363" y="3725863"/>
          <p14:tracePt t="68714" x="6934200" y="3840163"/>
          <p14:tracePt t="68731" x="6918325" y="3878263"/>
          <p14:tracePt t="68748" x="6918325" y="3886200"/>
          <p14:tracePt t="68788" x="6926263" y="3886200"/>
          <p14:tracePt t="68844" x="6934200" y="3886200"/>
          <p14:tracePt t="68884" x="6934200" y="3878263"/>
          <p14:tracePt t="68892" x="6934200" y="3870325"/>
          <p14:tracePt t="68916" x="6934200" y="3863975"/>
          <p14:tracePt t="68924" x="6934200" y="3856038"/>
          <p14:tracePt t="68932" x="6926263" y="3856038"/>
          <p14:tracePt t="68947" x="6918325" y="3856038"/>
          <p14:tracePt t="68988" x="6904038" y="3856038"/>
          <p14:tracePt t="69020" x="6896100" y="3856038"/>
          <p14:tracePt t="69036" x="6880225" y="3840163"/>
          <p14:tracePt t="69045" x="6873875" y="3832225"/>
          <p14:tracePt t="69052" x="6858000" y="3817938"/>
          <p14:tracePt t="69063" x="6842125" y="3794125"/>
          <p14:tracePt t="69081" x="6835775" y="3787775"/>
          <p14:tracePt t="69097" x="6811963" y="3756025"/>
          <p14:tracePt t="69114" x="6797675" y="3733800"/>
          <p14:tracePt t="69114" x="6781800" y="3725863"/>
          <p14:tracePt t="69132" x="6773863" y="3717925"/>
          <p14:tracePt t="69147" x="6727825" y="3679825"/>
          <p14:tracePt t="69164" x="6689725" y="3665538"/>
          <p14:tracePt t="69181" x="6683375" y="3657600"/>
          <p14:tracePt t="69197" x="6675438" y="3635375"/>
          <p14:tracePt t="69214" x="6645275" y="3619500"/>
          <p14:tracePt t="69231" x="6607175" y="3611563"/>
          <p14:tracePt t="69248" x="6583363" y="3611563"/>
          <p14:tracePt t="69264" x="6523038" y="3603625"/>
          <p14:tracePt t="69281" x="6492875" y="3603625"/>
          <p14:tracePt t="69297" x="6438900" y="3597275"/>
          <p14:tracePt t="69314" x="6392863" y="3597275"/>
          <p14:tracePt t="69314" x="6362700" y="3597275"/>
          <p14:tracePt t="69332" x="6332538" y="3597275"/>
          <p14:tracePt t="69347" x="6278563" y="3597275"/>
          <p14:tracePt t="69364" x="6240463" y="3597275"/>
          <p14:tracePt t="69381" x="6218238" y="3597275"/>
          <p14:tracePt t="69397" x="6194425" y="3603625"/>
          <p14:tracePt t="69413" x="6164263" y="3619500"/>
          <p14:tracePt t="69431" x="6118225" y="3641725"/>
          <p14:tracePt t="69448" x="6088063" y="3673475"/>
          <p14:tracePt t="69464" x="6049963" y="3695700"/>
          <p14:tracePt t="69481" x="6011863" y="3725863"/>
          <p14:tracePt t="69497" x="5997575" y="3733800"/>
          <p14:tracePt t="69514" x="5989638" y="3756025"/>
          <p14:tracePt t="69531" x="5989638" y="3779838"/>
          <p14:tracePt t="69548" x="5989638" y="3817938"/>
          <p14:tracePt t="69566" x="6011863" y="3856038"/>
          <p14:tracePt t="69581" x="6057900" y="3902075"/>
          <p14:tracePt t="69598" x="6118225" y="3940175"/>
          <p14:tracePt t="69614" x="6142038" y="3962400"/>
          <p14:tracePt t="69631" x="6164263" y="3962400"/>
          <p14:tracePt t="69647" x="6180138" y="3962400"/>
          <p14:tracePt t="69664" x="6210300" y="3940175"/>
          <p14:tracePt t="69681" x="6218238" y="3924300"/>
          <p14:tracePt t="69697" x="6226175" y="3886200"/>
          <p14:tracePt t="69714" x="6226175" y="3856038"/>
          <p14:tracePt t="69731" x="6226175" y="3832225"/>
          <p14:tracePt t="69731" x="6226175" y="3817938"/>
          <p14:tracePt t="69748" x="6210300" y="3802063"/>
          <p14:tracePt t="69764" x="6188075" y="3794125"/>
          <p14:tracePt t="69781" x="6142038" y="3794125"/>
          <p14:tracePt t="69798" x="6103938" y="3802063"/>
          <p14:tracePt t="69814" x="6073775" y="3825875"/>
          <p14:tracePt t="69831" x="6042025" y="3840163"/>
          <p14:tracePt t="69848" x="6035675" y="3856038"/>
          <p14:tracePt t="69864" x="6019800" y="3886200"/>
          <p14:tracePt t="69881" x="6011863" y="3924300"/>
          <p14:tracePt t="69898" x="5959475" y="3992563"/>
          <p14:tracePt t="69914" x="5913438" y="4092575"/>
          <p14:tracePt t="69931" x="5837238" y="4244975"/>
          <p14:tracePt t="69931" x="5791200" y="4327525"/>
          <p14:tracePt t="69948" x="5654675" y="4465638"/>
          <p14:tracePt t="69964" x="5608638" y="4587875"/>
          <p14:tracePt t="69981" x="5570538" y="4656138"/>
          <p14:tracePt t="69998" x="5532438" y="4724400"/>
          <p14:tracePt t="70014" x="5494338" y="4784725"/>
          <p14:tracePt t="70031" x="5426075" y="4892675"/>
          <p14:tracePt t="70050" x="5326063" y="5013325"/>
          <p14:tracePt t="70065" x="5211763" y="5143500"/>
          <p14:tracePt t="70081" x="5051425" y="5295900"/>
          <p14:tracePt t="70098" x="4822825" y="5470525"/>
          <p14:tracePt t="70114" x="4556125" y="5707063"/>
          <p14:tracePt t="70114" x="4435475" y="5791200"/>
          <p14:tracePt t="70132" x="4297363" y="5867400"/>
          <p14:tracePt t="70147" x="4022725" y="6003925"/>
          <p14:tracePt t="70164" x="3832225" y="6057900"/>
          <p14:tracePt t="70181" x="3703638" y="6134100"/>
          <p14:tracePt t="70198" x="3597275" y="6188075"/>
          <p14:tracePt t="70214" x="3421063" y="6256338"/>
          <p14:tracePt t="70231" x="3268663" y="6308725"/>
          <p14:tracePt t="70247" x="3116263" y="6354763"/>
          <p14:tracePt t="70264" x="2917825" y="6392863"/>
          <p14:tracePt t="70281" x="2735263" y="6423025"/>
          <p14:tracePt t="70297" x="2544763" y="6454775"/>
          <p14:tracePt t="70314" x="2370138" y="6469063"/>
          <p14:tracePt t="70331" x="2217738" y="6492875"/>
          <p14:tracePt t="70331" x="2125663" y="6507163"/>
          <p14:tracePt t="70348" x="1958975" y="6537325"/>
          <p14:tracePt t="70364" x="1828800" y="6575425"/>
          <p14:tracePt t="70381" x="1736725" y="6613525"/>
          <p14:tracePt t="70664" x="846138" y="6523038"/>
          <p14:tracePt t="70681" x="838200" y="6507163"/>
          <p14:tracePt t="70697" x="838200" y="6499225"/>
          <p14:tracePt t="70713" x="830263" y="6492875"/>
          <p14:tracePt t="70730" x="822325" y="6484938"/>
          <p14:tracePt t="70747" x="815975" y="6484938"/>
          <p14:tracePt t="70788" x="808038" y="6484938"/>
          <p14:tracePt t="70804" x="800100" y="6492875"/>
          <p14:tracePt t="70812" x="800100" y="6499225"/>
          <p14:tracePt t="70820" x="792163" y="6523038"/>
          <p14:tracePt t="70830" x="777875" y="6537325"/>
          <p14:tracePt t="70847" x="769938" y="6561138"/>
          <p14:tracePt t="73848" x="3467100" y="6400800"/>
          <p14:tracePt t="73865" x="4403725" y="6218238"/>
          <p14:tracePt t="73881" x="5318125" y="6027738"/>
          <p14:tracePt t="73898" x="6057900" y="5821363"/>
          <p14:tracePt t="73914" x="6683375" y="5622925"/>
          <p14:tracePt t="73932" x="7140575" y="5486400"/>
          <p14:tracePt t="73932" x="7315200" y="5426075"/>
          <p14:tracePt t="73948" x="7521575" y="5372100"/>
          <p14:tracePt t="73965" x="7704138" y="5303838"/>
          <p14:tracePt t="73981" x="7810500" y="5249863"/>
          <p14:tracePt t="73998" x="7947025" y="5173663"/>
          <p14:tracePt t="74015" x="8099425" y="5089525"/>
          <p14:tracePt t="74031" x="8289925" y="5006975"/>
          <p14:tracePt t="74050" x="8474075" y="4906963"/>
          <p14:tracePt t="74064" x="8632825" y="4830763"/>
          <p14:tracePt t="74081" x="8809038" y="4746625"/>
          <p14:tracePt t="74098" x="8969375" y="4656138"/>
          <p14:tracePt t="74114" x="9097963" y="4602163"/>
          <p14:tracePt t="74314" x="9097963" y="4525963"/>
          <p14:tracePt t="74331" x="9029700" y="4518025"/>
          <p14:tracePt t="74349" x="8975725" y="4511675"/>
          <p14:tracePt t="74365" x="8915400" y="4473575"/>
          <p14:tracePt t="74381" x="8816975" y="4441825"/>
          <p14:tracePt t="74398" x="8785225" y="4419600"/>
          <p14:tracePt t="74415" x="8770938" y="4403725"/>
          <p14:tracePt t="74430" x="8763000" y="4403725"/>
          <p14:tracePt t="74460" x="8755063" y="4403725"/>
          <p14:tracePt t="74468" x="8747125" y="4403725"/>
          <p14:tracePt t="74481" x="8702675" y="4403725"/>
          <p14:tracePt t="74498" x="8656638" y="4403725"/>
          <p14:tracePt t="74514" x="8556625" y="4403725"/>
          <p14:tracePt t="74514" x="8534400" y="4389438"/>
          <p14:tracePt t="74532" x="8504238" y="4373563"/>
          <p14:tracePt t="74549" x="8435975" y="4351338"/>
          <p14:tracePt t="74565" x="8428038" y="4351338"/>
          <p14:tracePt t="74581" x="8404225" y="4343400"/>
          <p14:tracePt t="74604" x="8397875" y="4343400"/>
          <p14:tracePt t="74628" x="8389938" y="4343400"/>
          <p14:tracePt t="74636" x="8382000" y="4343400"/>
          <p14:tracePt t="74652" x="8366125" y="4343400"/>
          <p14:tracePt t="74664" x="8351838" y="4343400"/>
          <p14:tracePt t="74681" x="8321675" y="4351338"/>
          <p14:tracePt t="74698" x="8289925" y="4365625"/>
          <p14:tracePt t="74714" x="8245475" y="4373563"/>
          <p14:tracePt t="74714" x="8237538" y="4373563"/>
          <p14:tracePt t="74732" x="8213725" y="4389438"/>
          <p14:tracePt t="74748" x="8207375" y="4389438"/>
          <p14:tracePt t="74844" x="8191500" y="4389438"/>
          <p14:tracePt t="74852" x="8183563" y="4381500"/>
          <p14:tracePt t="74876" x="8175625" y="4373563"/>
          <p14:tracePt t="74884" x="8169275" y="4365625"/>
          <p14:tracePt t="74900" x="8161338" y="4351338"/>
          <p14:tracePt t="74917" x="8153400" y="4343400"/>
          <p14:tracePt t="74931" x="8145463" y="4343400"/>
          <p14:tracePt t="74931" x="8137525" y="4335463"/>
          <p14:tracePt t="74948" x="8131175" y="4321175"/>
          <p14:tracePt t="74965" x="8123238" y="4313238"/>
          <p14:tracePt t="74981" x="8123238" y="4297363"/>
          <p14:tracePt t="74998" x="8107363" y="4275138"/>
          <p14:tracePt t="75015" x="8099425" y="4267200"/>
          <p14:tracePt t="75031" x="8093075" y="4259263"/>
          <p14:tracePt t="75049" x="8085138" y="4251325"/>
          <p14:tracePt t="75064" x="8077200" y="4244975"/>
          <p14:tracePt t="75100" x="8061325" y="4244975"/>
          <p14:tracePt t="75116" x="8047038" y="4244975"/>
          <p14:tracePt t="75132" x="8039100" y="4244975"/>
          <p14:tracePt t="75140" x="8031163" y="4244975"/>
          <p14:tracePt t="75149" x="8001000" y="4237038"/>
          <p14:tracePt t="75165" x="7985125" y="4237038"/>
          <p14:tracePt t="75181" x="7978775" y="4237038"/>
          <p14:tracePt t="75197" x="7954963" y="4237038"/>
          <p14:tracePt t="75215" x="7947025" y="4237038"/>
          <p14:tracePt t="75231" x="7932738" y="4237038"/>
          <p14:tracePt t="75247" x="7924800" y="4244975"/>
          <p14:tracePt t="75264" x="7908925" y="4244975"/>
          <p14:tracePt t="75281" x="7902575" y="4251325"/>
          <p14:tracePt t="75298" x="7886700" y="4275138"/>
          <p14:tracePt t="75314" x="7870825" y="4305300"/>
          <p14:tracePt t="75331" x="7856538" y="4321175"/>
          <p14:tracePt t="75331" x="7848600" y="4335463"/>
          <p14:tracePt t="75348" x="7840663" y="4351338"/>
          <p14:tracePt t="75365" x="7832725" y="4373563"/>
          <p14:tracePt t="75381" x="7832725" y="4403725"/>
          <p14:tracePt t="75398" x="7832725" y="4427538"/>
          <p14:tracePt t="75415" x="7832725" y="4465638"/>
          <p14:tracePt t="75431" x="7864475" y="4503738"/>
          <p14:tracePt t="75448" x="7878763" y="4518025"/>
          <p14:tracePt t="75464" x="7894638" y="4533900"/>
          <p14:tracePt t="75481" x="7894638" y="4541838"/>
          <p14:tracePt t="75497" x="7902575" y="4572000"/>
          <p14:tracePt t="75515" x="7908925" y="4572000"/>
          <p14:tracePt t="75533" x="7916863" y="4572000"/>
          <p14:tracePt t="75548" x="7932738" y="4572000"/>
          <p14:tracePt t="75580" x="7940675" y="4572000"/>
          <p14:tracePt t="75588" x="7940675" y="4564063"/>
          <p14:tracePt t="75598" x="7954963" y="4556125"/>
          <p14:tracePt t="75615" x="7970838" y="4549775"/>
          <p14:tracePt t="75631" x="7985125" y="4541838"/>
          <p14:tracePt t="75648" x="8008938" y="4525963"/>
          <p14:tracePt t="75664" x="8023225" y="4511675"/>
          <p14:tracePt t="75681" x="8023225" y="4495800"/>
          <p14:tracePt t="75698" x="8031163" y="4487863"/>
          <p14:tracePt t="75714" x="8031163" y="4473575"/>
          <p14:tracePt t="75714" x="8031163" y="4465638"/>
          <p14:tracePt t="75732" x="8031163" y="4449763"/>
          <p14:tracePt t="75749" x="8031163" y="4427538"/>
          <p14:tracePt t="75765" x="8031163" y="4411663"/>
          <p14:tracePt t="75781" x="8023225" y="4397375"/>
          <p14:tracePt t="75797" x="8008938" y="4389438"/>
          <p14:tracePt t="75815" x="8001000" y="4381500"/>
          <p14:tracePt t="75830" x="7985125" y="4381500"/>
          <p14:tracePt t="75848" x="7970838" y="4381500"/>
          <p14:tracePt t="75864" x="7947025" y="4381500"/>
          <p14:tracePt t="75881" x="7902575" y="4403725"/>
          <p14:tracePt t="75898" x="7840663" y="4441825"/>
          <p14:tracePt t="75915" x="7772400" y="4511675"/>
          <p14:tracePt t="75915" x="7734300" y="4549775"/>
          <p14:tracePt t="75932" x="7696200" y="4587875"/>
          <p14:tracePt t="75948" x="7521575" y="4746625"/>
          <p14:tracePt t="75965" x="7353300" y="4899025"/>
          <p14:tracePt t="75982" x="7056438" y="5105400"/>
          <p14:tracePt t="75998" x="6621463" y="5303838"/>
          <p14:tracePt t="76015" x="6118225" y="5562600"/>
          <p14:tracePt t="76031" x="5807075" y="5692775"/>
          <p14:tracePt t="76050" x="5546725" y="5753100"/>
          <p14:tracePt t="76065" x="5426075" y="5807075"/>
          <p14:tracePt t="76081" x="5219700" y="5905500"/>
          <p14:tracePt t="76098" x="5059363" y="6003925"/>
          <p14:tracePt t="76115" x="4968875" y="6065838"/>
          <p14:tracePt t="76115" x="4922838" y="6088063"/>
          <p14:tracePt t="76133" x="4762500" y="6149975"/>
          <p14:tracePt t="76149" x="4343400" y="6270625"/>
          <p14:tracePt t="76165" x="3687763" y="6423025"/>
          <p14:tracePt t="76182" x="2873375" y="6484938"/>
          <p14:tracePt t="76198" x="2552700" y="6492875"/>
          <p14:tracePt t="76214" x="2346325" y="6499225"/>
          <p14:tracePt t="76231" x="2149475" y="6545263"/>
          <p14:tracePt t="76248" x="1973263" y="6575425"/>
          <p14:tracePt t="76265" x="1584325" y="66452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77813"/>
            <a:ext cx="8435975" cy="1139825"/>
          </a:xfrm>
        </p:spPr>
        <p:txBody>
          <a:bodyPr/>
          <a:lstStyle/>
          <a:p>
            <a:pPr eaLnBrk="1" hangingPunct="1"/>
            <a:r>
              <a:rPr lang="es-CL" cap="none" smtClean="0"/>
              <a:t>INSTRUMENTAL QUIRÚRGICO</a:t>
            </a:r>
            <a:endParaRPr lang="es-ES" cap="none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8446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CL" smtClean="0">
                <a:latin typeface="Arial" panose="020B0604020202020204" pitchFamily="34" charset="0"/>
              </a:rPr>
              <a:t>Pinzas de pulmón (Duval)</a:t>
            </a:r>
          </a:p>
          <a:p>
            <a:pPr eaLnBrk="1" hangingPunct="1">
              <a:lnSpc>
                <a:spcPct val="90000"/>
              </a:lnSpc>
            </a:pPr>
            <a:r>
              <a:rPr lang="es-CL" smtClean="0">
                <a:latin typeface="Arial" panose="020B0604020202020204" pitchFamily="34" charset="0"/>
              </a:rPr>
              <a:t>Pinzas vasculares ( DeBakey)</a:t>
            </a:r>
          </a:p>
          <a:p>
            <a:pPr lvl="1" eaLnBrk="1" hangingPunct="1">
              <a:lnSpc>
                <a:spcPct val="90000"/>
              </a:lnSpc>
            </a:pPr>
            <a:r>
              <a:rPr lang="es-CL" smtClean="0">
                <a:latin typeface="Arial" panose="020B0604020202020204" pitchFamily="34" charset="0"/>
              </a:rPr>
              <a:t>No para tomar agujas!</a:t>
            </a:r>
          </a:p>
          <a:p>
            <a:pPr eaLnBrk="1" hangingPunct="1">
              <a:lnSpc>
                <a:spcPct val="90000"/>
              </a:lnSpc>
            </a:pPr>
            <a:r>
              <a:rPr lang="es-CL" smtClean="0">
                <a:latin typeface="Arial" panose="020B0604020202020204" pitchFamily="34" charset="0"/>
              </a:rPr>
              <a:t>Clamps vasculares</a:t>
            </a:r>
          </a:p>
          <a:p>
            <a:pPr lvl="1" eaLnBrk="1" hangingPunct="1">
              <a:lnSpc>
                <a:spcPct val="90000"/>
              </a:lnSpc>
            </a:pPr>
            <a:r>
              <a:rPr lang="es-CL" smtClean="0">
                <a:latin typeface="Arial" panose="020B0604020202020204" pitchFamily="34" charset="0"/>
              </a:rPr>
              <a:t>No para bronquio o intestino</a:t>
            </a:r>
          </a:p>
        </p:txBody>
      </p:sp>
      <p:pic>
        <p:nvPicPr>
          <p:cNvPr id="9227" name="Picture 11" descr="clases torax 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t="8179" r="6558" b="15614"/>
          <a:stretch>
            <a:fillRect/>
          </a:stretch>
        </p:blipFill>
        <p:spPr bwMode="auto">
          <a:xfrm>
            <a:off x="2195513" y="3357563"/>
            <a:ext cx="561657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 descr="clases torax 0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2278063"/>
            <a:ext cx="5184775" cy="389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clases torax 0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2420938"/>
            <a:ext cx="62706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clases torax 0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5" t="13863" b="15942"/>
          <a:stretch>
            <a:fillRect/>
          </a:stretch>
        </p:blipFill>
        <p:spPr bwMode="auto">
          <a:xfrm>
            <a:off x="2338388" y="2181225"/>
            <a:ext cx="665956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clases torax 0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t="6932" r="2080" b="4160"/>
          <a:stretch>
            <a:fillRect/>
          </a:stretch>
        </p:blipFill>
        <p:spPr bwMode="auto">
          <a:xfrm>
            <a:off x="4427538" y="3411538"/>
            <a:ext cx="4910137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20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49" x="1104900" y="6477000"/>
          <p14:tracePt t="6157" x="1341438" y="6370638"/>
          <p14:tracePt t="6166" x="1577975" y="6264275"/>
          <p14:tracePt t="6181" x="2171700" y="5997575"/>
          <p14:tracePt t="6198" x="2460625" y="5951538"/>
          <p14:tracePt t="6215" x="2606675" y="5851525"/>
          <p14:tracePt t="6231" x="2735263" y="5761038"/>
          <p14:tracePt t="6250" x="2879725" y="5661025"/>
          <p14:tracePt t="6264" x="3108325" y="5578475"/>
          <p14:tracePt t="6281" x="3254375" y="5508625"/>
          <p14:tracePt t="6298" x="3398838" y="5426075"/>
          <p14:tracePt t="6315" x="3513138" y="5356225"/>
          <p14:tracePt t="6331" x="3673475" y="5287963"/>
          <p14:tracePt t="6348" x="3802063" y="5211763"/>
          <p14:tracePt t="6348" x="3863975" y="5189538"/>
          <p14:tracePt t="6366" x="4016375" y="5121275"/>
          <p14:tracePt t="6382" x="4191000" y="5089525"/>
          <p14:tracePt t="6398" x="4449763" y="5051425"/>
          <p14:tracePt t="6415" x="4686300" y="5021263"/>
          <p14:tracePt t="6431" x="4860925" y="4991100"/>
          <p14:tracePt t="6448" x="5029200" y="4960938"/>
          <p14:tracePt t="6465" x="5173663" y="4945063"/>
          <p14:tracePt t="6481" x="5241925" y="4930775"/>
          <p14:tracePt t="6498" x="5265738" y="4930775"/>
          <p14:tracePt t="6515" x="5295900" y="4922838"/>
          <p14:tracePt t="6531" x="5303838" y="4922838"/>
          <p14:tracePt t="6547" x="5311775" y="4922838"/>
          <p14:tracePt t="6573" x="5326063" y="4922838"/>
          <p14:tracePt t="6582" x="5341938" y="4937125"/>
          <p14:tracePt t="6598" x="5356225" y="4968875"/>
          <p14:tracePt t="6615" x="5372100" y="4983163"/>
          <p14:tracePt t="6631" x="5380038" y="4999038"/>
          <p14:tracePt t="6648" x="5387975" y="5029200"/>
          <p14:tracePt t="6665" x="5372100" y="5029200"/>
          <p14:tracePt t="6734" x="5341938" y="4991100"/>
          <p14:tracePt t="6742" x="5318125" y="4930775"/>
          <p14:tracePt t="6750" x="5287963" y="4868863"/>
          <p14:tracePt t="6764" x="5203825" y="4694238"/>
          <p14:tracePt t="6782" x="5159375" y="4610100"/>
          <p14:tracePt t="6798" x="5143500" y="4525963"/>
          <p14:tracePt t="6815" x="5127625" y="4479925"/>
          <p14:tracePt t="6831" x="5113338" y="4435475"/>
          <p14:tracePt t="6848" x="5113338" y="4411663"/>
          <p14:tracePt t="6865" x="5113338" y="4373563"/>
          <p14:tracePt t="6881" x="5105400" y="4343400"/>
          <p14:tracePt t="6898" x="5105400" y="4321175"/>
          <p14:tracePt t="6915" x="5097463" y="4305300"/>
          <p14:tracePt t="6931" x="5097463" y="4283075"/>
          <p14:tracePt t="6948" x="5097463" y="4267200"/>
          <p14:tracePt t="6964" x="5097463" y="4237038"/>
          <p14:tracePt t="6982" x="5151438" y="4213225"/>
          <p14:tracePt t="6999" x="5159375" y="4191000"/>
          <p14:tracePt t="7015" x="5165725" y="4175125"/>
          <p14:tracePt t="7031" x="5181600" y="4152900"/>
          <p14:tracePt t="7048" x="5181600" y="4137025"/>
          <p14:tracePt t="7064" x="5197475" y="4122738"/>
          <p14:tracePt t="7081" x="5203825" y="4122738"/>
          <p14:tracePt t="7097" x="5203825" y="4114800"/>
          <p14:tracePt t="7114" x="5203825" y="4106863"/>
          <p14:tracePt t="7131" x="5203825" y="4114800"/>
          <p14:tracePt t="7270" x="5203825" y="4137025"/>
          <p14:tracePt t="7277" x="5197475" y="4168775"/>
          <p14:tracePt t="7285" x="5181600" y="4198938"/>
          <p14:tracePt t="7297" x="5151438" y="4267200"/>
          <p14:tracePt t="7315" x="5089525" y="4365625"/>
          <p14:tracePt t="7331" x="5067300" y="4457700"/>
          <p14:tracePt t="7348" x="5037138" y="4541838"/>
          <p14:tracePt t="7348" x="5029200" y="4594225"/>
          <p14:tracePt t="7366" x="5013325" y="4640263"/>
          <p14:tracePt t="7381" x="5006975" y="4746625"/>
          <p14:tracePt t="7398" x="4999038" y="4808538"/>
          <p14:tracePt t="7415" x="4991100" y="4876800"/>
          <p14:tracePt t="7431" x="4983163" y="4937125"/>
          <p14:tracePt t="7448" x="4975225" y="5013325"/>
          <p14:tracePt t="7465" x="4975225" y="5051425"/>
          <p14:tracePt t="7481" x="4975225" y="5083175"/>
          <p14:tracePt t="7498" x="4968875" y="5097463"/>
          <p14:tracePt t="7514" x="4968875" y="5105400"/>
          <p14:tracePt t="7531" x="4960938" y="5113338"/>
          <p14:tracePt t="7547" x="4953000" y="5135563"/>
          <p14:tracePt t="7547" x="4945063" y="5143500"/>
          <p14:tracePt t="7566" x="4945063" y="5165725"/>
          <p14:tracePt t="7582" x="4937125" y="5181600"/>
          <p14:tracePt t="7598" x="4937125" y="5189538"/>
          <p14:tracePt t="7614" x="4937125" y="5203825"/>
          <p14:tracePt t="7631" x="4930775" y="5203825"/>
          <p14:tracePt t="7647" x="4937125" y="5197475"/>
          <p14:tracePt t="7709" x="4945063" y="5159375"/>
          <p14:tracePt t="7717" x="4953000" y="5127625"/>
          <p14:tracePt t="7731" x="4968875" y="5051425"/>
          <p14:tracePt t="7731" x="4983163" y="5006975"/>
          <p14:tracePt t="7750" x="4991100" y="4968875"/>
          <p14:tracePt t="7764" x="4999038" y="4860925"/>
          <p14:tracePt t="7764" x="4999038" y="4822825"/>
          <p14:tracePt t="7782" x="5006975" y="4708525"/>
          <p14:tracePt t="7798" x="5006975" y="4602163"/>
          <p14:tracePt t="7815" x="5006975" y="4495800"/>
          <p14:tracePt t="7831" x="5021263" y="4419600"/>
          <p14:tracePt t="7848" x="5029200" y="4351338"/>
          <p14:tracePt t="7865" x="5029200" y="4305300"/>
          <p14:tracePt t="7881" x="5037138" y="4283075"/>
          <p14:tracePt t="7898" x="5037138" y="4244975"/>
          <p14:tracePt t="7915" x="5051425" y="4221163"/>
          <p14:tracePt t="7931" x="5059363" y="4198938"/>
          <p14:tracePt t="7948" x="5067300" y="4191000"/>
          <p14:tracePt t="7964" x="5089525" y="4168775"/>
          <p14:tracePt t="7982" x="5127625" y="4144963"/>
          <p14:tracePt t="7998" x="5151438" y="4122738"/>
          <p14:tracePt t="8015" x="5181600" y="4098925"/>
          <p14:tracePt t="8032" x="5219700" y="4076700"/>
          <p14:tracePt t="8048" x="5287963" y="4046538"/>
          <p14:tracePt t="8065" x="5372100" y="4016375"/>
          <p14:tracePt t="8081" x="5456238" y="3992563"/>
          <p14:tracePt t="8098" x="5562600" y="3978275"/>
          <p14:tracePt t="8115" x="5646738" y="3970338"/>
          <p14:tracePt t="8131" x="5684838" y="3954463"/>
          <p14:tracePt t="8148" x="5707063" y="3954463"/>
          <p14:tracePt t="8148" x="5715000" y="3954463"/>
          <p14:tracePt t="8166" x="5730875" y="3954463"/>
          <p14:tracePt t="8181" x="5791200" y="3954463"/>
          <p14:tracePt t="8198" x="5867400" y="3954463"/>
          <p14:tracePt t="8215" x="5943600" y="3954463"/>
          <p14:tracePt t="8231" x="6065838" y="3962400"/>
          <p14:tracePt t="8250" x="6210300" y="3984625"/>
          <p14:tracePt t="8265" x="6308725" y="4000500"/>
          <p14:tracePt t="8281" x="6362700" y="4022725"/>
          <p14:tracePt t="8298" x="6400800" y="4022725"/>
          <p14:tracePt t="8315" x="6416675" y="4022725"/>
          <p14:tracePt t="8331" x="6430963" y="4022725"/>
          <p14:tracePt t="8413" x="6454775" y="4030663"/>
          <p14:tracePt t="8430" x="6454775" y="4054475"/>
          <p14:tracePt t="8446" x="6469063" y="4084638"/>
          <p14:tracePt t="8453" x="6484938" y="4098925"/>
          <p14:tracePt t="8464" x="6537325" y="4137025"/>
          <p14:tracePt t="8481" x="6569075" y="4160838"/>
          <p14:tracePt t="8498" x="6575425" y="4168775"/>
          <p14:tracePt t="8515" x="6591300" y="4183063"/>
          <p14:tracePt t="8531" x="6599238" y="4206875"/>
          <p14:tracePt t="8548" x="6599238" y="4229100"/>
          <p14:tracePt t="8548" x="6599238" y="4251325"/>
          <p14:tracePt t="8566" x="6599238" y="4289425"/>
          <p14:tracePt t="8582" x="6583363" y="4343400"/>
          <p14:tracePt t="8598" x="6569075" y="4403725"/>
          <p14:tracePt t="8615" x="6515100" y="4465638"/>
          <p14:tracePt t="8631" x="6461125" y="4525963"/>
          <p14:tracePt t="8648" x="6408738" y="4587875"/>
          <p14:tracePt t="8665" x="6354763" y="4656138"/>
          <p14:tracePt t="8681" x="6308725" y="4716463"/>
          <p14:tracePt t="8698" x="6232525" y="4816475"/>
          <p14:tracePt t="8715" x="6188075" y="4876800"/>
          <p14:tracePt t="8731" x="6111875" y="4930775"/>
          <p14:tracePt t="8731" x="6103938" y="4953000"/>
          <p14:tracePt t="8750" x="6073775" y="4983163"/>
          <p14:tracePt t="8764" x="5997575" y="5075238"/>
          <p14:tracePt t="8782" x="5943600" y="5127625"/>
          <p14:tracePt t="8798" x="5905500" y="5173663"/>
          <p14:tracePt t="8815" x="5845175" y="5219700"/>
          <p14:tracePt t="8831" x="5783263" y="5257800"/>
          <p14:tracePt t="8848" x="5745163" y="5280025"/>
          <p14:tracePt t="8865" x="5707063" y="5280025"/>
          <p14:tracePt t="8881" x="5676900" y="5280025"/>
          <p14:tracePt t="8898" x="5630863" y="5280025"/>
          <p14:tracePt t="8915" x="5578475" y="5265738"/>
          <p14:tracePt t="8931" x="5440363" y="5203825"/>
          <p14:tracePt t="8948" x="5402263" y="5151438"/>
          <p14:tracePt t="8948" x="5380038" y="5151438"/>
          <p14:tracePt t="8966" x="5334000" y="5127625"/>
          <p14:tracePt t="8981" x="5295900" y="5097463"/>
          <p14:tracePt t="8998" x="5273675" y="5067300"/>
          <p14:tracePt t="9015" x="5257800" y="5013325"/>
          <p14:tracePt t="9031" x="5227638" y="4914900"/>
          <p14:tracePt t="9048" x="5219700" y="4822825"/>
          <p14:tracePt t="9065" x="5211763" y="4724400"/>
          <p14:tracePt t="9081" x="5181600" y="4664075"/>
          <p14:tracePt t="9098" x="5159375" y="4618038"/>
          <p14:tracePt t="9115" x="5135563" y="4549775"/>
          <p14:tracePt t="9131" x="5083175" y="4473575"/>
          <p14:tracePt t="9149" x="4991100" y="4373563"/>
          <p14:tracePt t="9149" x="4922838" y="4305300"/>
          <p14:tracePt t="9166" x="4830763" y="4213225"/>
          <p14:tracePt t="9182" x="4754563" y="4137025"/>
          <p14:tracePt t="9198" x="4716463" y="4076700"/>
          <p14:tracePt t="9215" x="4686300" y="4022725"/>
          <p14:tracePt t="9231" x="4656138" y="3962400"/>
          <p14:tracePt t="9250" x="4625975" y="3902075"/>
          <p14:tracePt t="9265" x="4564063" y="3825875"/>
          <p14:tracePt t="9281" x="4525963" y="3787775"/>
          <p14:tracePt t="9298" x="4479925" y="3703638"/>
          <p14:tracePt t="9315" x="4449763" y="3657600"/>
          <p14:tracePt t="9331" x="4427538" y="3619500"/>
          <p14:tracePt t="9349" x="4419600" y="3597275"/>
          <p14:tracePt t="9365" x="4403725" y="3573463"/>
          <p14:tracePt t="9381" x="4403725" y="3551238"/>
          <p14:tracePt t="9397" x="4403725" y="3535363"/>
          <p14:tracePt t="9415" x="4403725" y="3505200"/>
          <p14:tracePt t="9431" x="4403725" y="3489325"/>
          <p14:tracePt t="9448" x="4403725" y="3467100"/>
          <p14:tracePt t="9465" x="4411663" y="3459163"/>
          <p14:tracePt t="9481" x="4411663" y="3451225"/>
          <p14:tracePt t="9497" x="4411663" y="3444875"/>
          <p14:tracePt t="9518" x="4411663" y="3436938"/>
          <p14:tracePt t="9534" x="4411663" y="3429000"/>
          <p14:tracePt t="9547" x="4419600" y="3421063"/>
          <p14:tracePt t="9564" x="4419600" y="3406775"/>
          <p14:tracePt t="9582" x="4435475" y="3398838"/>
          <p14:tracePt t="9598" x="4435475" y="3390900"/>
          <p14:tracePt t="9615" x="4441825" y="3390900"/>
          <p14:tracePt t="9654" x="4449763" y="3390900"/>
          <p14:tracePt t="9661" x="4457700" y="3382963"/>
          <p14:tracePt t="9668" x="4465638" y="3382963"/>
          <p14:tracePt t="9681" x="4495800" y="3375025"/>
          <p14:tracePt t="9697" x="4518025" y="3375025"/>
          <p14:tracePt t="9714" x="4549775" y="3375025"/>
          <p14:tracePt t="9731" x="4564063" y="3375025"/>
          <p14:tracePt t="9731" x="4572000" y="3375025"/>
          <p14:tracePt t="9750" x="4579938" y="3375025"/>
          <p14:tracePt t="9763" x="4587875" y="3375025"/>
          <p14:tracePt t="9804" x="4594225" y="3375025"/>
          <p14:tracePt t="9813" x="4602163" y="3375025"/>
          <p14:tracePt t="9957" x="4602163" y="3382963"/>
          <p14:tracePt t="9973" x="4602163" y="3398838"/>
          <p14:tracePt t="9989" x="4602163" y="3413125"/>
          <p14:tracePt t="9997" x="4602163" y="3429000"/>
          <p14:tracePt t="10014" x="4594225" y="3475038"/>
          <p14:tracePt t="10030" x="4587875" y="3521075"/>
          <p14:tracePt t="10047" x="4587875" y="3565525"/>
          <p14:tracePt t="10064" x="4579938" y="3611563"/>
          <p14:tracePt t="10080" x="4564063" y="3665538"/>
          <p14:tracePt t="10097" x="4556125" y="3725863"/>
          <p14:tracePt t="10114" x="4556125" y="3794125"/>
          <p14:tracePt t="10130" x="4556125" y="3878263"/>
          <p14:tracePt t="10147" x="4556125" y="3946525"/>
          <p14:tracePt t="10147" x="4549775" y="3978275"/>
          <p14:tracePt t="10165" x="4549775" y="4054475"/>
          <p14:tracePt t="10181" x="4549775" y="4137025"/>
          <p14:tracePt t="10197" x="4549775" y="4221163"/>
          <p14:tracePt t="10214" x="4533900" y="4275138"/>
          <p14:tracePt t="10230" x="4533900" y="4313238"/>
          <p14:tracePt t="10249" x="4533900" y="4343400"/>
          <p14:tracePt t="10264" x="4533900" y="4389438"/>
          <p14:tracePt t="10281" x="4533900" y="4427538"/>
          <p14:tracePt t="10298" x="4533900" y="4479925"/>
          <p14:tracePt t="10314" x="4556125" y="4525963"/>
          <p14:tracePt t="10330" x="4572000" y="4556125"/>
          <p14:tracePt t="10347" x="4587875" y="4594225"/>
          <p14:tracePt t="10363" x="4594225" y="4610100"/>
          <p14:tracePt t="10380" x="4602163" y="4618038"/>
          <p14:tracePt t="10428" x="4618038" y="4618038"/>
          <p14:tracePt t="10452" x="4625975" y="4602163"/>
          <p14:tracePt t="10461" x="4625975" y="4579938"/>
          <p14:tracePt t="10468" x="4632325" y="4549775"/>
          <p14:tracePt t="10480" x="4632325" y="4473575"/>
          <p14:tracePt t="10497" x="4632325" y="4373563"/>
          <p14:tracePt t="10514" x="4648200" y="4259263"/>
          <p14:tracePt t="10530" x="4648200" y="4106863"/>
          <p14:tracePt t="10547" x="4648200" y="3954463"/>
          <p14:tracePt t="10547" x="4640263" y="3894138"/>
          <p14:tracePt t="10565" x="4632325" y="3825875"/>
          <p14:tracePt t="10565" x="4632325" y="3779838"/>
          <p14:tracePt t="10581" x="4610100" y="3673475"/>
          <p14:tracePt t="10597" x="4602163" y="3603625"/>
          <p14:tracePt t="10614" x="4594225" y="3535363"/>
          <p14:tracePt t="10631" x="4594225" y="3475038"/>
          <p14:tracePt t="10647" x="4594225" y="3444875"/>
          <p14:tracePt t="10664" x="4594225" y="3421063"/>
          <p14:tracePt t="10680" x="4610100" y="3406775"/>
          <p14:tracePt t="10697" x="4618038" y="3390900"/>
          <p14:tracePt t="10713" x="4625975" y="3382963"/>
          <p14:tracePt t="10733" x="4640263" y="3375025"/>
          <p14:tracePt t="10747" x="4656138" y="3360738"/>
          <p14:tracePt t="10747" x="4656138" y="3352800"/>
          <p14:tracePt t="10765" x="4670425" y="3344863"/>
          <p14:tracePt t="10781" x="4686300" y="3330575"/>
          <p14:tracePt t="10797" x="4694238" y="3330575"/>
          <p14:tracePt t="10837" x="4702175" y="3330575"/>
          <p14:tracePt t="10845" x="4724400" y="3336925"/>
          <p14:tracePt t="10860" x="4740275" y="3360738"/>
          <p14:tracePt t="10868" x="4746625" y="3413125"/>
          <p14:tracePt t="10880" x="4762500" y="3482975"/>
          <p14:tracePt t="10897" x="4762500" y="3559175"/>
          <p14:tracePt t="10914" x="4770438" y="3619500"/>
          <p14:tracePt t="10930" x="4770438" y="3695700"/>
          <p14:tracePt t="10947" x="4770438" y="3787775"/>
          <p14:tracePt t="10947" x="4778375" y="3825875"/>
          <p14:tracePt t="10965" x="4778375" y="3870325"/>
          <p14:tracePt t="10965" x="4778375" y="3932238"/>
          <p14:tracePt t="10981" x="4778375" y="4016375"/>
          <p14:tracePt t="10997" x="4770438" y="4092575"/>
          <p14:tracePt t="11014" x="4762500" y="4198938"/>
          <p14:tracePt t="11031" x="4746625" y="4373563"/>
          <p14:tracePt t="11047" x="4656138" y="4648200"/>
          <p14:tracePt t="11064" x="4625975" y="4830763"/>
          <p14:tracePt t="11080" x="4579938" y="4846638"/>
          <p14:tracePt t="11097" x="4579938" y="4838700"/>
          <p14:tracePt t="11349" x="4587875" y="4822825"/>
          <p14:tracePt t="11357" x="4618038" y="4822825"/>
          <p14:tracePt t="11373" x="4640263" y="4822825"/>
          <p14:tracePt t="11381" x="4686300" y="4808538"/>
          <p14:tracePt t="11398" x="4740275" y="4792663"/>
          <p14:tracePt t="11415" x="4740275" y="4800600"/>
          <p14:tracePt t="11501" x="4740275" y="4822825"/>
          <p14:tracePt t="11509" x="4740275" y="4854575"/>
          <p14:tracePt t="11517" x="4732338" y="4860925"/>
          <p14:tracePt t="11531" x="4724400" y="4899025"/>
          <p14:tracePt t="11547" x="4724400" y="4937125"/>
          <p14:tracePt t="11564" x="4724400" y="5029200"/>
          <p14:tracePt t="11581" x="4740275" y="5075238"/>
          <p14:tracePt t="11598" x="4762500" y="5113338"/>
          <p14:tracePt t="11614" x="4800600" y="5165725"/>
          <p14:tracePt t="11631" x="4830763" y="5189538"/>
          <p14:tracePt t="11647" x="4876800" y="5227638"/>
          <p14:tracePt t="11664" x="4922838" y="5280025"/>
          <p14:tracePt t="11681" x="4945063" y="5303838"/>
          <p14:tracePt t="11697" x="4953000" y="5326063"/>
          <p14:tracePt t="11714" x="4975225" y="5326063"/>
          <p14:tracePt t="11731" x="5006975" y="5326063"/>
          <p14:tracePt t="11747" x="5029200" y="5326063"/>
          <p14:tracePt t="11747" x="5045075" y="5326063"/>
          <p14:tracePt t="11766" x="5059363" y="5326063"/>
          <p14:tracePt t="11781" x="5075238" y="5326063"/>
          <p14:tracePt t="11797" x="5083175" y="5318125"/>
          <p14:tracePt t="11814" x="5089525" y="5318125"/>
          <p14:tracePt t="11830" x="5097463" y="5318125"/>
          <p14:tracePt t="11847" x="5105400" y="5318125"/>
          <p14:tracePt t="11917" x="5127625" y="5318125"/>
          <p14:tracePt t="11924" x="5127625" y="5341938"/>
          <p14:tracePt t="11997" x="5127625" y="5349875"/>
          <p14:tracePt t="12005" x="5127625" y="5364163"/>
          <p14:tracePt t="12014" x="5151438" y="5402263"/>
          <p14:tracePt t="12031" x="5159375" y="5418138"/>
          <p14:tracePt t="12047" x="5159375" y="5440363"/>
          <p14:tracePt t="12064" x="5165725" y="5464175"/>
          <p14:tracePt t="12081" x="5165725" y="5478463"/>
          <p14:tracePt t="12097" x="5173663" y="5516563"/>
          <p14:tracePt t="12114" x="5165725" y="5570538"/>
          <p14:tracePt t="12131" x="5029200" y="5654675"/>
          <p14:tracePt t="12148" x="4816475" y="5775325"/>
          <p14:tracePt t="12148" x="4587875" y="5845175"/>
          <p14:tracePt t="12165" x="4305300" y="5905500"/>
          <p14:tracePt t="12181" x="4130675" y="5935663"/>
          <p14:tracePt t="12198" x="3886200" y="5981700"/>
          <p14:tracePt t="12214" x="3711575" y="6019800"/>
          <p14:tracePt t="12231" x="3603625" y="6035675"/>
          <p14:tracePt t="12249" x="3436938" y="6073775"/>
          <p14:tracePt t="12264" x="3306763" y="6080125"/>
          <p14:tracePt t="12280" x="3132138" y="6080125"/>
          <p14:tracePt t="12297" x="3001963" y="6080125"/>
          <p14:tracePt t="12314" x="2835275" y="6042025"/>
          <p14:tracePt t="12330" x="2720975" y="5997575"/>
          <p14:tracePt t="12347" x="2682875" y="5973763"/>
          <p14:tracePt t="12347" x="2644775" y="5965825"/>
          <p14:tracePt t="12365" x="2606675" y="5951538"/>
          <p14:tracePt t="12381" x="2552700" y="5897563"/>
          <p14:tracePt t="12397" x="2446338" y="5837238"/>
          <p14:tracePt t="12414" x="2354263" y="5761038"/>
          <p14:tracePt t="12431" x="2270125" y="5676900"/>
          <p14:tracePt t="12447" x="2193925" y="5600700"/>
          <p14:tracePt t="12464" x="2133600" y="5540375"/>
          <p14:tracePt t="12480" x="2133600" y="5470525"/>
          <p14:tracePt t="12497" x="2095500" y="5456238"/>
          <p14:tracePt t="12514" x="2011363" y="5440363"/>
          <p14:tracePt t="12530" x="1874838" y="5440363"/>
          <p14:tracePt t="12547" x="1698625" y="5464175"/>
          <p14:tracePt t="12547" x="1546225" y="5516563"/>
          <p14:tracePt t="12565" x="1020763" y="5692775"/>
          <p14:tracePt t="12581" x="830263" y="5837238"/>
          <p14:tracePt t="12598" x="601663" y="5989638"/>
          <p14:tracePt t="12614" x="495300" y="6118225"/>
          <p14:tracePt t="12630" x="441325" y="6202363"/>
          <p14:tracePt t="12647" x="403225" y="6302375"/>
          <p14:tracePt t="12664" x="388938" y="6416675"/>
          <p14:tracePt t="12680" x="365125" y="6523038"/>
          <p14:tracePt t="12947" x="533400" y="6545263"/>
          <p14:tracePt t="12947" x="533400" y="6537325"/>
          <p14:tracePt t="12965" x="517525" y="6530975"/>
          <p14:tracePt t="12981" x="511175" y="6523038"/>
          <p14:tracePt t="12997" x="511175" y="6515100"/>
          <p14:tracePt t="13021" x="511175" y="6507163"/>
          <p14:tracePt t="13037" x="511175" y="6499225"/>
          <p14:tracePt t="13197" x="517525" y="6492875"/>
          <p14:tracePt t="13205" x="533400" y="6492875"/>
          <p14:tracePt t="13221" x="549275" y="6484938"/>
          <p14:tracePt t="13231" x="625475" y="6469063"/>
          <p14:tracePt t="13247" x="701675" y="6469063"/>
          <p14:tracePt t="13264" x="754063" y="6461125"/>
          <p14:tracePt t="13281" x="777875" y="6430963"/>
          <p14:tracePt t="13297" x="784225" y="6423025"/>
          <p14:tracePt t="13314" x="792163" y="6423025"/>
          <p14:tracePt t="13357" x="808038" y="6430963"/>
          <p14:tracePt t="13380" x="815975" y="6438900"/>
          <p14:tracePt t="13397" x="815975" y="6454775"/>
          <p14:tracePt t="13413" x="815975" y="6461125"/>
          <p14:tracePt t="13420" x="815975" y="6484938"/>
          <p14:tracePt t="13430" x="815975" y="6530975"/>
          <p14:tracePt t="13447" x="815975" y="6569075"/>
          <p14:tracePt t="15733" x="1028700" y="6469063"/>
          <p14:tracePt t="15743" x="1227138" y="6370638"/>
          <p14:tracePt t="15749" x="1477963" y="6286500"/>
          <p14:tracePt t="15749" x="1630363" y="6226175"/>
          <p14:tracePt t="15765" x="2079625" y="6057900"/>
          <p14:tracePt t="15781" x="2422525" y="5981700"/>
          <p14:tracePt t="15798" x="2773363" y="5821363"/>
          <p14:tracePt t="15814" x="3094038" y="5661025"/>
          <p14:tracePt t="15831" x="3382963" y="5470525"/>
          <p14:tracePt t="15848" x="3513138" y="5380038"/>
          <p14:tracePt t="15864" x="3581400" y="5326063"/>
          <p14:tracePt t="15881" x="3611563" y="5303838"/>
          <p14:tracePt t="15897" x="3619500" y="5287963"/>
          <p14:tracePt t="15915" x="3649663" y="5227638"/>
          <p14:tracePt t="16093" x="3679825" y="5159375"/>
          <p14:tracePt t="16102" x="3725863" y="5059363"/>
          <p14:tracePt t="16114" x="3779838" y="4906963"/>
          <p14:tracePt t="16131" x="3817938" y="4784725"/>
          <p14:tracePt t="16131" x="3856038" y="4740275"/>
          <p14:tracePt t="16149" x="3856038" y="4664075"/>
          <p14:tracePt t="16166" x="3787775" y="4602163"/>
          <p14:tracePt t="16181" x="3749675" y="4564063"/>
          <p14:tracePt t="16198" x="3717925" y="4549775"/>
          <p14:tracePt t="16214" x="3673475" y="4549775"/>
          <p14:tracePt t="16231" x="3589338" y="4632325"/>
          <p14:tracePt t="16249" x="3467100" y="4838700"/>
          <p14:tracePt t="16265" x="3398838" y="5013325"/>
          <p14:tracePt t="16281" x="3398838" y="5143500"/>
          <p14:tracePt t="16298" x="3398838" y="5173663"/>
          <p14:tracePt t="16315" x="3413125" y="5181600"/>
          <p14:tracePt t="16331" x="3497263" y="5173663"/>
          <p14:tracePt t="16348" x="3551238" y="5121275"/>
          <p14:tracePt t="16348" x="3565525" y="5097463"/>
          <p14:tracePt t="16365" x="3589338" y="5037138"/>
          <p14:tracePt t="16381" x="3573463" y="5006975"/>
          <p14:tracePt t="16398" x="3497263" y="4991100"/>
          <p14:tracePt t="16414" x="3284538" y="4991100"/>
          <p14:tracePt t="16431" x="3070225" y="4991100"/>
          <p14:tracePt t="16447" x="2697163" y="5089525"/>
          <p14:tracePt t="16464" x="2339975" y="5173663"/>
          <p14:tracePt t="16481" x="2163763" y="5287963"/>
          <p14:tracePt t="16497" x="2035175" y="5380038"/>
          <p14:tracePt t="16515" x="1912938" y="5502275"/>
          <p14:tracePt t="16531" x="1790700" y="5616575"/>
          <p14:tracePt t="16548" x="1660525" y="5707063"/>
          <p14:tracePt t="16548" x="1608138" y="5737225"/>
          <p14:tracePt t="16565" x="1470025" y="5821363"/>
          <p14:tracePt t="16581" x="1333500" y="5905500"/>
          <p14:tracePt t="16598" x="1227138" y="5959475"/>
          <p14:tracePt t="16615" x="1112838" y="6011863"/>
          <p14:tracePt t="16631" x="1074738" y="6042025"/>
          <p14:tracePt t="16648" x="990600" y="6088063"/>
          <p14:tracePt t="16665" x="884238" y="6118225"/>
          <p14:tracePt t="16681" x="762000" y="6134100"/>
          <p14:tracePt t="16698" x="593725" y="6149975"/>
          <p14:tracePt t="16714" x="411163" y="6149975"/>
          <p14:tracePt t="16731" x="288925" y="6156325"/>
          <p14:tracePt t="16731" x="274638" y="6164263"/>
          <p14:tracePt t="16750" x="258763" y="6164263"/>
          <p14:tracePt t="16764" x="250825" y="6172200"/>
          <p14:tracePt t="16781" x="236538" y="6172200"/>
          <p14:tracePt t="16837" x="220663" y="6188075"/>
          <p14:tracePt t="16845" x="198438" y="6218238"/>
          <p14:tracePt t="16853" x="190500" y="6256338"/>
          <p14:tracePt t="16864" x="190500" y="6324600"/>
          <p14:tracePt t="16881" x="244475" y="6423025"/>
          <p14:tracePt t="16898" x="304800" y="6477000"/>
          <p14:tracePt t="16914" x="312738" y="6530975"/>
          <p14:tracePt t="16931" x="312738" y="6575425"/>
          <p14:tracePt t="24741" x="685800" y="6523038"/>
          <p14:tracePt t="24750" x="754063" y="6416675"/>
          <p14:tracePt t="24765" x="792163" y="6256338"/>
          <p14:tracePt t="24782" x="846138" y="6080125"/>
          <p14:tracePt t="24799" x="944563" y="5737225"/>
          <p14:tracePt t="24815" x="1089025" y="5334000"/>
          <p14:tracePt t="24832" x="1227138" y="4876800"/>
          <p14:tracePt t="24848" x="1349375" y="4503738"/>
          <p14:tracePt t="24865" x="1409700" y="4060825"/>
          <p14:tracePt t="24881" x="1463675" y="3687763"/>
          <p14:tracePt t="24898" x="1493838" y="3482975"/>
          <p14:tracePt t="24915" x="1493838" y="3336925"/>
          <p14:tracePt t="24932" x="1455738" y="3284538"/>
          <p14:tracePt t="24932" x="1455738" y="3268663"/>
          <p14:tracePt t="24949" x="1417638" y="3230563"/>
          <p14:tracePt t="24966" x="1401763" y="3222625"/>
          <p14:tracePt t="24981" x="1387475" y="3208338"/>
          <p14:tracePt t="25061" x="1387475" y="3192463"/>
          <p14:tracePt t="25093" x="1387475" y="3124200"/>
          <p14:tracePt t="25101" x="1409700" y="3032125"/>
          <p14:tracePt t="25115" x="1463675" y="2811463"/>
          <p14:tracePt t="25132" x="1485900" y="2628900"/>
          <p14:tracePt t="25132" x="1485900" y="2544763"/>
          <p14:tracePt t="25150" x="1501775" y="2408238"/>
          <p14:tracePt t="25166" x="1501775" y="2332038"/>
          <p14:tracePt t="25182" x="1508125" y="2293938"/>
          <p14:tracePt t="25199" x="1516063" y="2286000"/>
          <p14:tracePt t="25215" x="1524000" y="2286000"/>
          <p14:tracePt t="25285" x="1531938" y="2293938"/>
          <p14:tracePt t="25293" x="1546225" y="2332038"/>
          <p14:tracePt t="25301" x="1554163" y="2339975"/>
          <p14:tracePt t="25315" x="1592263" y="2378075"/>
          <p14:tracePt t="25332" x="1616075" y="2408238"/>
          <p14:tracePt t="25332" x="1630363" y="2430463"/>
          <p14:tracePt t="25349" x="1668463" y="2476500"/>
          <p14:tracePt t="25366" x="1684338" y="2530475"/>
          <p14:tracePt t="25382" x="1730375" y="2536825"/>
          <p14:tracePt t="25400" x="1790700" y="2544763"/>
          <p14:tracePt t="25415" x="1858963" y="2552700"/>
          <p14:tracePt t="25432" x="1951038" y="2552700"/>
          <p14:tracePt t="25448" x="2065338" y="2552700"/>
          <p14:tracePt t="25465" x="2111375" y="2536825"/>
          <p14:tracePt t="25482" x="2187575" y="2536825"/>
          <p14:tracePt t="25498" x="2247900" y="2536825"/>
          <p14:tracePt t="25516" x="2286000" y="2536825"/>
          <p14:tracePt t="25516" x="2301875" y="2536825"/>
          <p14:tracePt t="25533" x="2316163" y="2536825"/>
          <p14:tracePt t="25548" x="2378075" y="2536825"/>
          <p14:tracePt t="25566" x="2408238" y="2536825"/>
          <p14:tracePt t="25582" x="2460625" y="2536825"/>
          <p14:tracePt t="25598" x="2492375" y="2536825"/>
          <p14:tracePt t="25615" x="2514600" y="2536825"/>
          <p14:tracePt t="25632" x="2544763" y="2536825"/>
          <p14:tracePt t="25648" x="2598738" y="2536825"/>
          <p14:tracePt t="25665" x="2651125" y="2536825"/>
          <p14:tracePt t="25682" x="2689225" y="2536825"/>
          <p14:tracePt t="25698" x="2735263" y="2536825"/>
          <p14:tracePt t="25715" x="2743200" y="2536825"/>
          <p14:tracePt t="25731" x="2751138" y="2536825"/>
          <p14:tracePt t="25749" x="2743200" y="2544763"/>
          <p14:tracePt t="26247" x="2705100" y="2560638"/>
          <p14:tracePt t="26253" x="2674938" y="2598738"/>
          <p14:tracePt t="26265" x="2613025" y="2735263"/>
          <p14:tracePt t="26282" x="2422525" y="3048000"/>
          <p14:tracePt t="26298" x="2201863" y="3436938"/>
          <p14:tracePt t="26315" x="2011363" y="3886200"/>
          <p14:tracePt t="26332" x="1798638" y="4289425"/>
          <p14:tracePt t="26332" x="1760538" y="4449763"/>
          <p14:tracePt t="26349" x="1654175" y="4770438"/>
          <p14:tracePt t="26366" x="1584325" y="4991100"/>
          <p14:tracePt t="26382" x="1546225" y="5165725"/>
          <p14:tracePt t="26398" x="1501775" y="5311775"/>
          <p14:tracePt t="26416" x="1439863" y="5448300"/>
          <p14:tracePt t="26432" x="1349375" y="5676900"/>
          <p14:tracePt t="26448" x="1241425" y="5981700"/>
          <p14:tracePt t="26465" x="1143000" y="6316663"/>
          <p14:tracePt t="26482" x="1066800" y="6523038"/>
          <p14:tracePt t="39797" x="960438" y="6499225"/>
          <p14:tracePt t="39806" x="1044575" y="6461125"/>
          <p14:tracePt t="39816" x="1219200" y="6370638"/>
          <p14:tracePt t="39833" x="1401763" y="6210300"/>
          <p14:tracePt t="39850" x="1577975" y="6019800"/>
          <p14:tracePt t="39867" x="1798638" y="5753100"/>
          <p14:tracePt t="39883" x="1920875" y="5570538"/>
          <p14:tracePt t="39901" x="2011363" y="5418138"/>
          <p14:tracePt t="39916" x="2073275" y="5326063"/>
          <p14:tracePt t="39916" x="2103438" y="5287963"/>
          <p14:tracePt t="39935" x="2117725" y="5257800"/>
          <p14:tracePt t="39950" x="2141538" y="5227638"/>
          <p14:tracePt t="39967" x="2163763" y="5197475"/>
          <p14:tracePt t="39983" x="2187575" y="5189538"/>
          <p14:tracePt t="39999" x="2209800" y="5173663"/>
          <p14:tracePt t="40017" x="2239963" y="5165725"/>
          <p14:tracePt t="40033" x="2301875" y="5165725"/>
          <p14:tracePt t="40050" x="2346325" y="5159375"/>
          <p14:tracePt t="40066" x="2400300" y="5135563"/>
          <p14:tracePt t="40083" x="2454275" y="5127625"/>
          <p14:tracePt t="40100" x="2476500" y="5121275"/>
          <p14:tracePt t="40116" x="2492375" y="5121275"/>
          <p14:tracePt t="40133" x="2530475" y="5121275"/>
          <p14:tracePt t="40150" x="2574925" y="5121275"/>
          <p14:tracePt t="40167" x="2598738" y="5143500"/>
          <p14:tracePt t="40183" x="2667000" y="5219700"/>
          <p14:tracePt t="40200" x="2689225" y="5287963"/>
          <p14:tracePt t="40216" x="2720975" y="5326063"/>
          <p14:tracePt t="40233" x="2751138" y="5364163"/>
          <p14:tracePt t="40250" x="2759075" y="5387975"/>
          <p14:tracePt t="40266" x="2765425" y="5402263"/>
          <p14:tracePt t="40283" x="2765425" y="5410200"/>
          <p14:tracePt t="40318" x="2765425" y="5418138"/>
          <p14:tracePt t="40350" x="2765425" y="5426075"/>
          <p14:tracePt t="40367" x="2759075" y="5432425"/>
          <p14:tracePt t="40382" x="2743200" y="5440363"/>
          <p14:tracePt t="40398" x="2735263" y="5440363"/>
          <p14:tracePt t="40494" x="2727325" y="5440363"/>
          <p14:tracePt t="40525" x="2720975" y="5440363"/>
          <p14:tracePt t="40558" x="2713038" y="5440363"/>
          <p14:tracePt t="40581" x="2705100" y="5440363"/>
          <p14:tracePt t="40615" x="2705100" y="5432425"/>
          <p14:tracePt t="40630" x="2705100" y="5418138"/>
          <p14:tracePt t="40645" x="2705100" y="5410200"/>
          <p14:tracePt t="40653" x="2713038" y="5394325"/>
          <p14:tracePt t="40666" x="2743200" y="5372100"/>
          <p14:tracePt t="40683" x="2765425" y="5364163"/>
          <p14:tracePt t="40700" x="2781300" y="5349875"/>
          <p14:tracePt t="40717" x="2819400" y="5334000"/>
          <p14:tracePt t="40717" x="2841625" y="5318125"/>
          <p14:tracePt t="40734" x="2887663" y="5318125"/>
          <p14:tracePt t="40750" x="2933700" y="5311775"/>
          <p14:tracePt t="40767" x="2955925" y="5311775"/>
          <p14:tracePt t="40783" x="2987675" y="5311775"/>
          <p14:tracePt t="40800" x="2994025" y="5311775"/>
          <p14:tracePt t="41046" x="3001963" y="5311775"/>
          <p14:tracePt t="41062" x="3017838" y="5311775"/>
          <p14:tracePt t="41078" x="3025775" y="5311775"/>
          <p14:tracePt t="41086" x="3040063" y="5311775"/>
          <p14:tracePt t="41099" x="3086100" y="5311775"/>
          <p14:tracePt t="41117" x="3154363" y="5311775"/>
          <p14:tracePt t="41134" x="3200400" y="5311775"/>
          <p14:tracePt t="41150" x="3276600" y="5311775"/>
          <p14:tracePt t="41167" x="3344863" y="5311775"/>
          <p14:tracePt t="41184" x="3436938" y="5311775"/>
          <p14:tracePt t="41200" x="3513138" y="5311775"/>
          <p14:tracePt t="41216" x="3573463" y="5311775"/>
          <p14:tracePt t="41233" x="3627438" y="5311775"/>
          <p14:tracePt t="41250" x="3687763" y="5318125"/>
          <p14:tracePt t="41266" x="3763963" y="5318125"/>
          <p14:tracePt t="41283" x="3832225" y="5318125"/>
          <p14:tracePt t="41300" x="3924300" y="5318125"/>
          <p14:tracePt t="41316" x="4008438" y="5318125"/>
          <p14:tracePt t="41333" x="4106863" y="5318125"/>
          <p14:tracePt t="41350" x="4175125" y="5334000"/>
          <p14:tracePt t="41369" x="4244975" y="5356225"/>
          <p14:tracePt t="41384" x="4335463" y="5364163"/>
          <p14:tracePt t="41400" x="4411663" y="5380038"/>
          <p14:tracePt t="41417" x="4511675" y="5387975"/>
          <p14:tracePt t="41433" x="4594225" y="5387975"/>
          <p14:tracePt t="41450" x="4708525" y="5387975"/>
          <p14:tracePt t="41466" x="4854575" y="5387975"/>
          <p14:tracePt t="41483" x="5006975" y="5387975"/>
          <p14:tracePt t="41500" x="5127625" y="5394325"/>
          <p14:tracePt t="41517" x="5257800" y="5402263"/>
          <p14:tracePt t="41533" x="5440363" y="5402263"/>
          <p14:tracePt t="41550" x="5532438" y="5402263"/>
          <p14:tracePt t="41567" x="5600700" y="5402263"/>
          <p14:tracePt t="41583" x="5638800" y="5402263"/>
          <p14:tracePt t="41600" x="5661025" y="5402263"/>
          <p14:tracePt t="41616" x="5668963" y="5402263"/>
          <p14:tracePt t="41632" x="5684838" y="5402263"/>
          <p14:tracePt t="41650" x="5722938" y="5402263"/>
          <p14:tracePt t="41666" x="5775325" y="5402263"/>
          <p14:tracePt t="41683" x="5867400" y="5402263"/>
          <p14:tracePt t="41700" x="5935663" y="5402263"/>
          <p14:tracePt t="41717" x="5989638" y="5402263"/>
          <p14:tracePt t="41717" x="6003925" y="5402263"/>
          <p14:tracePt t="41734" x="6049963" y="5402263"/>
          <p14:tracePt t="41750" x="6080125" y="5402263"/>
          <p14:tracePt t="41767" x="6111875" y="5402263"/>
          <p14:tracePt t="41784" x="6172200" y="5394325"/>
          <p14:tracePt t="41800" x="6210300" y="5380038"/>
          <p14:tracePt t="41816" x="6256338" y="5372100"/>
          <p14:tracePt t="41834" x="6316663" y="5349875"/>
          <p14:tracePt t="41850" x="6354763" y="5341938"/>
          <p14:tracePt t="41866" x="6384925" y="5326063"/>
          <p14:tracePt t="41885" x="6454775" y="5318125"/>
          <p14:tracePt t="41900" x="6507163" y="5318125"/>
          <p14:tracePt t="41917" x="6537325" y="5318125"/>
          <p14:tracePt t="41935" x="6545263" y="5318125"/>
          <p14:tracePt t="41957" x="6545263" y="5311775"/>
          <p14:tracePt t="41989" x="6545263" y="5303838"/>
          <p14:tracePt t="41998" x="6545263" y="5295900"/>
          <p14:tracePt t="42014" x="6545263" y="5287963"/>
          <p14:tracePt t="42022" x="6545263" y="5280025"/>
          <p14:tracePt t="42033" x="6545263" y="5257800"/>
          <p14:tracePt t="42050" x="6545263" y="5235575"/>
          <p14:tracePt t="42067" x="6545263" y="5227638"/>
          <p14:tracePt t="42083" x="6507163" y="5203825"/>
          <p14:tracePt t="42100" x="6477000" y="5197475"/>
          <p14:tracePt t="42100" x="6446838" y="5189538"/>
          <p14:tracePt t="42118" x="6438900" y="5189538"/>
          <p14:tracePt t="42133" x="6384925" y="5181600"/>
          <p14:tracePt t="42150" x="6370638" y="5181600"/>
          <p14:tracePt t="42167" x="6354763" y="5181600"/>
          <p14:tracePt t="42183" x="6324600" y="5189538"/>
          <p14:tracePt t="42200" x="6248400" y="5219700"/>
          <p14:tracePt t="42216" x="6188075" y="5249863"/>
          <p14:tracePt t="42233" x="6118225" y="5273675"/>
          <p14:tracePt t="42250" x="6103938" y="5280025"/>
          <p14:tracePt t="42266" x="6088063" y="5287963"/>
          <p14:tracePt t="42283" x="6088063" y="5295900"/>
          <p14:tracePt t="42299" x="6080125" y="5295900"/>
          <p14:tracePt t="42454" x="6080125" y="5280025"/>
          <p14:tracePt t="42518" x="6073775" y="5280025"/>
          <p14:tracePt t="42535" x="6073775" y="5273675"/>
          <p14:tracePt t="42550" x="6065838" y="5257800"/>
          <p14:tracePt t="42590" x="6057900" y="5257800"/>
          <p14:tracePt t="42726" x="6057900" y="5280025"/>
          <p14:tracePt t="42734" x="6057900" y="5303838"/>
          <p14:tracePt t="42742" x="6049963" y="5334000"/>
          <p14:tracePt t="42750" x="6019800" y="5426075"/>
          <p14:tracePt t="42767" x="6003925" y="5540375"/>
          <p14:tracePt t="42783" x="5981700" y="5654675"/>
          <p14:tracePt t="42800" x="5973763" y="5783263"/>
          <p14:tracePt t="42817" x="5973763" y="5905500"/>
          <p14:tracePt t="42833" x="5973763" y="6042025"/>
          <p14:tracePt t="42850" x="5973763" y="6156325"/>
          <p14:tracePt t="42868" x="5965825" y="6256338"/>
          <p14:tracePt t="42883" x="5943600" y="6362700"/>
          <p14:tracePt t="42900" x="5913438" y="6454775"/>
          <p14:tracePt t="42900" x="5897563" y="6492875"/>
          <p14:tracePt t="42918" x="5883275" y="6530975"/>
          <p14:tracePt t="42933" x="5845175" y="6621463"/>
          <p14:tracePt t="42950" x="5829300" y="6651625"/>
          <p14:tracePt t="42967" x="5813425" y="6675438"/>
          <p14:tracePt t="42983" x="5799138" y="6689725"/>
          <p14:tracePt t="43000" x="5791200" y="6705600"/>
          <p14:tracePt t="43017" x="5783263" y="6721475"/>
          <p14:tracePt t="43033" x="5775325" y="6727825"/>
          <p14:tracePt t="43050" x="5761038" y="6743700"/>
          <p14:tracePt t="43067" x="5753100" y="6765925"/>
          <p14:tracePt t="43083" x="5753100" y="6773863"/>
          <p14:tracePt t="43100" x="5753100" y="6781800"/>
          <p14:tracePt t="43116" x="5753100" y="6797675"/>
          <p14:tracePt t="43133" x="5753100" y="6804025"/>
          <p14:tracePt t="43150" x="5753100" y="6811963"/>
          <p14:tracePt t="43214" x="5753100" y="6797675"/>
          <p14:tracePt t="43246" x="5753100" y="6773863"/>
          <p14:tracePt t="43253" x="5722938" y="6743700"/>
          <p14:tracePt t="43266" x="5668963" y="6713538"/>
          <p14:tracePt t="43283" x="5600700" y="6675438"/>
          <p14:tracePt t="43300" x="5540375" y="6629400"/>
          <p14:tracePt t="43317" x="5478463" y="6599238"/>
          <p14:tracePt t="43317" x="5464175" y="6591300"/>
          <p14:tracePt t="43335" x="5432425" y="6583363"/>
          <p14:tracePt t="43350" x="5410200" y="6583363"/>
          <p14:tracePt t="43366" x="5410200" y="6569075"/>
          <p14:tracePt t="43384" x="5402263" y="6561138"/>
          <p14:tracePt t="43400" x="5402263" y="6545263"/>
          <p14:tracePt t="43416" x="5402263" y="6523038"/>
          <p14:tracePt t="43434" x="5418138" y="6492875"/>
          <p14:tracePt t="43450" x="5470525" y="6454775"/>
          <p14:tracePt t="43467" x="5562600" y="6378575"/>
          <p14:tracePt t="43483" x="5638800" y="6316663"/>
          <p14:tracePt t="43500" x="5692775" y="6256338"/>
          <p14:tracePt t="43500" x="5707063" y="6232525"/>
          <p14:tracePt t="43519" x="5722938" y="6210300"/>
          <p14:tracePt t="43533" x="5737225" y="6149975"/>
          <p14:tracePt t="43550" x="5737225" y="6088063"/>
          <p14:tracePt t="43568" x="5737225" y="6035675"/>
          <p14:tracePt t="43585" x="5737225" y="6003925"/>
          <p14:tracePt t="43601" x="5715000" y="5951538"/>
          <p14:tracePt t="43618" x="5692775" y="5905500"/>
          <p14:tracePt t="43634" x="5676900" y="5845175"/>
          <p14:tracePt t="43651" x="5646738" y="5791200"/>
          <p14:tracePt t="43668" x="5630863" y="5722938"/>
          <p14:tracePt t="43684" x="5616575" y="5646738"/>
          <p14:tracePt t="43701" x="5592763" y="5546725"/>
          <p14:tracePt t="43718" x="5584825" y="5470525"/>
          <p14:tracePt t="43718" x="5584825" y="5432425"/>
          <p14:tracePt t="43736" x="5570538" y="5380038"/>
          <p14:tracePt t="43751" x="5570538" y="5349875"/>
          <p14:tracePt t="43768" x="5570538" y="5318125"/>
          <p14:tracePt t="43784" x="5570538" y="5295900"/>
          <p14:tracePt t="43801" x="5570538" y="5273675"/>
          <p14:tracePt t="43818" x="5584825" y="5249863"/>
          <p14:tracePt t="43834" x="5592763" y="5219700"/>
          <p14:tracePt t="43851" x="5608638" y="5189538"/>
          <p14:tracePt t="43868" x="5616575" y="5165725"/>
          <p14:tracePt t="43885" x="5638800" y="5143500"/>
          <p14:tracePt t="43902" x="5654675" y="5121275"/>
          <p14:tracePt t="43918" x="5668963" y="5105400"/>
          <p14:tracePt t="43918" x="5676900" y="5097463"/>
          <p14:tracePt t="43935" x="5676900" y="5089525"/>
          <p14:tracePt t="43951" x="5684838" y="5089525"/>
          <p14:tracePt t="44007" x="5692775" y="5089525"/>
          <p14:tracePt t="44031" x="5707063" y="5089525"/>
          <p14:tracePt t="44046" x="5715000" y="5089525"/>
          <p14:tracePt t="44062" x="5715000" y="5097463"/>
          <p14:tracePt t="44070" x="5715000" y="5105400"/>
          <p14:tracePt t="44084" x="5715000" y="5121275"/>
          <p14:tracePt t="44101" x="5715000" y="5135563"/>
          <p14:tracePt t="44101" x="5715000" y="5151438"/>
          <p14:tracePt t="44119" x="5715000" y="5159375"/>
          <p14:tracePt t="44134" x="5715000" y="5189538"/>
          <p14:tracePt t="44151" x="5715000" y="5197475"/>
          <p14:tracePt t="44167" x="5715000" y="5211763"/>
          <p14:tracePt t="44184" x="5699125" y="5219700"/>
          <p14:tracePt t="44207" x="5692775" y="5227638"/>
          <p14:tracePt t="44230" x="5692775" y="5211763"/>
          <p14:tracePt t="44391" x="5692775" y="5203825"/>
          <p14:tracePt t="44399" x="5692775" y="5181600"/>
          <p14:tracePt t="44407" x="5684838" y="5181600"/>
          <p14:tracePt t="44471" x="5668963" y="5181600"/>
          <p14:tracePt t="44479" x="5646738" y="5181600"/>
          <p14:tracePt t="44487" x="5622925" y="5189538"/>
          <p14:tracePt t="44501" x="5570538" y="5273675"/>
          <p14:tracePt t="44501" x="5546725" y="5311775"/>
          <p14:tracePt t="44519" x="5532438" y="5356225"/>
          <p14:tracePt t="44534" x="5508625" y="5426075"/>
          <p14:tracePt t="44552" x="5502275" y="5456238"/>
          <p14:tracePt t="44567" x="5502275" y="5464175"/>
          <p14:tracePt t="44584" x="5494338" y="5448300"/>
          <p14:tracePt t="44662" x="5486400" y="5432425"/>
          <p14:tracePt t="44670" x="5486400" y="5426075"/>
          <p14:tracePt t="44684" x="5470525" y="5402263"/>
          <p14:tracePt t="44701" x="5440363" y="5372100"/>
          <p14:tracePt t="44719" x="5432425" y="5364163"/>
          <p14:tracePt t="44734" x="5402263" y="5341938"/>
          <p14:tracePt t="44751" x="5387975" y="5334000"/>
          <p14:tracePt t="44767" x="5356225" y="5334000"/>
          <p14:tracePt t="44784" x="5311775" y="5334000"/>
          <p14:tracePt t="44801" x="5280025" y="5334000"/>
          <p14:tracePt t="44818" x="5257800" y="5334000"/>
          <p14:tracePt t="44835" x="5241925" y="5318125"/>
          <p14:tracePt t="44851" x="5219700" y="5295900"/>
          <p14:tracePt t="44868" x="5197475" y="5265738"/>
          <p14:tracePt t="44868" x="5189538" y="5257800"/>
          <p14:tracePt t="44887" x="5181600" y="5235575"/>
          <p14:tracePt t="44901" x="5181600" y="5227638"/>
          <p14:tracePt t="44919" x="5181600" y="5211763"/>
          <p14:tracePt t="44936" x="5211763" y="5189538"/>
          <p14:tracePt t="44952" x="5318125" y="5159375"/>
          <p14:tracePt t="44968" x="5470525" y="5151438"/>
          <p14:tracePt t="44984" x="5600700" y="5143500"/>
          <p14:tracePt t="45001" x="5722938" y="5143500"/>
          <p14:tracePt t="45018" x="5813425" y="5143500"/>
          <p14:tracePt t="45035" x="5859463" y="5143500"/>
          <p14:tracePt t="45051" x="5875338" y="5159375"/>
          <p14:tracePt t="45068" x="5889625" y="5159375"/>
          <p14:tracePt t="45084" x="5897563" y="5165725"/>
          <p14:tracePt t="45103" x="5897563" y="5173663"/>
          <p14:tracePt t="45118" x="5897563" y="5181600"/>
          <p14:tracePt t="45135" x="5889625" y="5189538"/>
          <p14:tracePt t="45151" x="5851525" y="5211763"/>
          <p14:tracePt t="45168" x="5807075" y="5235575"/>
          <p14:tracePt t="45185" x="5775325" y="5249863"/>
          <p14:tracePt t="45201" x="5737225" y="5257800"/>
          <p14:tracePt t="45218" x="5699125" y="5265738"/>
          <p14:tracePt t="45234" x="5646738" y="5287963"/>
          <p14:tracePt t="45251" x="5584825" y="5303838"/>
          <p14:tracePt t="45268" x="5532438" y="5318125"/>
          <p14:tracePt t="45285" x="5478463" y="5334000"/>
          <p14:tracePt t="45285" x="5456238" y="5334000"/>
          <p14:tracePt t="45304" x="5432425" y="5349875"/>
          <p14:tracePt t="45317" x="5402263" y="5364163"/>
          <p14:tracePt t="45317" x="5380038" y="5380038"/>
          <p14:tracePt t="45335" x="5349875" y="5402263"/>
          <p14:tracePt t="45351" x="5303838" y="5448300"/>
          <p14:tracePt t="45370" x="5227638" y="5486400"/>
          <p14:tracePt t="45385" x="5135563" y="5554663"/>
          <p14:tracePt t="45401" x="4999038" y="5608638"/>
          <p14:tracePt t="45418" x="4854575" y="5676900"/>
          <p14:tracePt t="45435" x="4740275" y="5722938"/>
          <p14:tracePt t="45451" x="4625975" y="5753100"/>
          <p14:tracePt t="45468" x="4518025" y="5791200"/>
          <p14:tracePt t="45484" x="4343400" y="5807075"/>
          <p14:tracePt t="45501" x="4038600" y="5837238"/>
          <p14:tracePt t="45501" x="3894138" y="5875338"/>
          <p14:tracePt t="45520" x="3627438" y="5889625"/>
          <p14:tracePt t="45534" x="2759075" y="5889625"/>
          <p14:tracePt t="45552" x="2270125" y="5905500"/>
          <p14:tracePt t="45568" x="2049463" y="5943600"/>
          <p14:tracePt t="45585" x="1858963" y="5973763"/>
          <p14:tracePt t="45601" x="1676400" y="6019800"/>
          <p14:tracePt t="45618" x="1554163" y="6057900"/>
          <p14:tracePt t="45635" x="1425575" y="6118225"/>
          <p14:tracePt t="45651" x="1295400" y="6188075"/>
          <p14:tracePt t="45668" x="1165225" y="6264275"/>
          <p14:tracePt t="45685" x="1012825" y="6324600"/>
          <p14:tracePt t="45701" x="892175" y="6384925"/>
          <p14:tracePt t="45718" x="822325" y="6446838"/>
          <p14:tracePt t="45736" x="822325" y="6454775"/>
          <p14:tracePt t="45751" x="815975" y="6454775"/>
          <p14:tracePt t="45768" x="808038" y="6461125"/>
          <p14:tracePt t="45784" x="792163" y="6477000"/>
          <p14:tracePt t="45801" x="739775" y="6515100"/>
          <p14:tracePt t="45818" x="663575" y="6575425"/>
          <p14:tracePt t="67527" x="1379538" y="6438900"/>
          <p14:tracePt t="67537" x="1973263" y="6232525"/>
          <p14:tracePt t="67553" x="2620963" y="5989638"/>
          <p14:tracePt t="67570" x="3192463" y="5737225"/>
          <p14:tracePt t="67587" x="3749675" y="5394325"/>
          <p14:tracePt t="67603" x="4229100" y="5075238"/>
          <p14:tracePt t="67620" x="4525963" y="4830763"/>
          <p14:tracePt t="67639" x="4648200" y="4708525"/>
          <p14:tracePt t="67653" x="4740275" y="4610100"/>
          <p14:tracePt t="67670" x="4808538" y="4525963"/>
          <p14:tracePt t="67670" x="4816475" y="4487863"/>
          <p14:tracePt t="67688" x="4822825" y="4457700"/>
          <p14:tracePt t="67703" x="4822825" y="4411663"/>
          <p14:tracePt t="67720" x="4808538" y="4381500"/>
          <p14:tracePt t="67737" x="4808538" y="4373563"/>
          <p14:tracePt t="67752" x="4808538" y="4389438"/>
          <p14:tracePt t="67848" x="4838700" y="4411663"/>
          <p14:tracePt t="67856" x="4906963" y="4441825"/>
          <p14:tracePt t="67871" x="5045075" y="4503738"/>
          <p14:tracePt t="67871" x="5083175" y="4533900"/>
          <p14:tracePt t="67888" x="5127625" y="4549775"/>
          <p14:tracePt t="67903" x="5135563" y="4594225"/>
          <p14:tracePt t="67920" x="5189538" y="4618038"/>
          <p14:tracePt t="67937" x="5211763" y="4625975"/>
          <p14:tracePt t="67953" x="5280025" y="4648200"/>
          <p14:tracePt t="67970" x="5341938" y="4656138"/>
          <p14:tracePt t="67987" x="5418138" y="4656138"/>
          <p14:tracePt t="68003" x="5464175" y="4656138"/>
          <p14:tracePt t="68020" x="5494338" y="4648200"/>
          <p14:tracePt t="68036" x="5516563" y="4640263"/>
          <p14:tracePt t="68053" x="5554663" y="4618038"/>
          <p14:tracePt t="68070" x="5578475" y="4602163"/>
          <p14:tracePt t="68070" x="5630863" y="4594225"/>
          <p14:tracePt t="68088" x="5737225" y="4572000"/>
          <p14:tracePt t="68104" x="5921375" y="4549775"/>
          <p14:tracePt t="68120" x="6156325" y="4549775"/>
          <p14:tracePt t="68139" x="6408738" y="4549775"/>
          <p14:tracePt t="68153" x="6645275" y="4549775"/>
          <p14:tracePt t="68170" x="6865938" y="4549775"/>
          <p14:tracePt t="68187" x="7040563" y="4549775"/>
          <p14:tracePt t="68203" x="7132638" y="4549775"/>
          <p14:tracePt t="68220" x="7146925" y="4549775"/>
          <p14:tracePt t="68236" x="7162800" y="4541838"/>
          <p14:tracePt t="68263" x="7162800" y="4533900"/>
          <p14:tracePt t="68288" x="7162800" y="4525963"/>
          <p14:tracePt t="68295" x="7162800" y="4511675"/>
          <p14:tracePt t="68311" x="7162800" y="4495800"/>
          <p14:tracePt t="68320" x="7185025" y="4465638"/>
          <p14:tracePt t="68337" x="7216775" y="4403725"/>
          <p14:tracePt t="68353" x="7292975" y="4321175"/>
          <p14:tracePt t="68370" x="7353300" y="4244975"/>
          <p14:tracePt t="68387" x="7429500" y="4160838"/>
          <p14:tracePt t="68403" x="7483475" y="4068763"/>
          <p14:tracePt t="68420" x="7513638" y="3970338"/>
          <p14:tracePt t="68437" x="7521575" y="3908425"/>
          <p14:tracePt t="68453" x="7521575" y="3870325"/>
          <p14:tracePt t="68470" x="7521575" y="3856038"/>
          <p14:tracePt t="68470" x="7521575" y="3848100"/>
          <p14:tracePt t="68488" x="7521575" y="3840163"/>
          <p14:tracePt t="68504" x="7521575" y="3832225"/>
          <p14:tracePt t="68520" x="7521575" y="3825875"/>
          <p14:tracePt t="68543" x="7521575" y="3832225"/>
          <p14:tracePt t="68768" x="7521575" y="3863975"/>
          <p14:tracePt t="68776" x="7513638" y="3886200"/>
          <p14:tracePt t="68786" x="7489825" y="3984625"/>
          <p14:tracePt t="68804" x="7451725" y="4060825"/>
          <p14:tracePt t="68820" x="7399338" y="4160838"/>
          <p14:tracePt t="68837" x="7375525" y="4229100"/>
          <p14:tracePt t="68853" x="7345363" y="4289425"/>
          <p14:tracePt t="68870" x="7323138" y="4321175"/>
          <p14:tracePt t="68886" x="7307263" y="4351338"/>
          <p14:tracePt t="68904" x="7299325" y="4359275"/>
          <p14:tracePt t="68919" x="7292975" y="4365625"/>
          <p14:tracePt t="68943" x="7285038" y="4373563"/>
          <p14:tracePt t="68975" x="7277100" y="4381500"/>
          <p14:tracePt t="68999" x="7277100" y="4389438"/>
          <p14:tracePt t="69008" x="7269163" y="4389438"/>
          <p14:tracePt t="69020" x="7261225" y="4397375"/>
          <p14:tracePt t="69037" x="7254875" y="4435475"/>
          <p14:tracePt t="69054" x="7216775" y="4473575"/>
          <p14:tracePt t="69070" x="7185025" y="4556125"/>
          <p14:tracePt t="69070" x="7154863" y="4602163"/>
          <p14:tracePt t="69088" x="7140575" y="4632325"/>
          <p14:tracePt t="69104" x="7064375" y="4754563"/>
          <p14:tracePt t="69120" x="7032625" y="4822825"/>
          <p14:tracePt t="69137" x="7018338" y="4846638"/>
          <p14:tracePt t="69155" x="7018338" y="4868863"/>
          <p14:tracePt t="69170" x="7018338" y="4876800"/>
          <p14:tracePt t="69186" x="7018338" y="4884738"/>
          <p14:tracePt t="69203" x="7040563" y="4884738"/>
          <p14:tracePt t="69220" x="7056438" y="4884738"/>
          <p14:tracePt t="69237" x="7064375" y="4884738"/>
          <p14:tracePt t="69253" x="7086600" y="4884738"/>
          <p14:tracePt t="69270" x="7094538" y="4884738"/>
          <p14:tracePt t="69287" x="7102475" y="4884738"/>
          <p14:tracePt t="69303" x="7124700" y="4884738"/>
          <p14:tracePt t="69320" x="7170738" y="4884738"/>
          <p14:tracePt t="69337" x="7223125" y="4884738"/>
          <p14:tracePt t="69353" x="7331075" y="4914900"/>
          <p14:tracePt t="69370" x="7413625" y="4953000"/>
          <p14:tracePt t="69387" x="7497763" y="4999038"/>
          <p14:tracePt t="69403" x="7581900" y="5021263"/>
          <p14:tracePt t="69420" x="7696200" y="5037138"/>
          <p14:tracePt t="69437" x="7818438" y="5037138"/>
          <p14:tracePt t="69453" x="7886700" y="5037138"/>
          <p14:tracePt t="69470" x="7970838" y="4999038"/>
          <p14:tracePt t="69470" x="8016875" y="4975225"/>
          <p14:tracePt t="69488" x="8069263" y="4960938"/>
          <p14:tracePt t="69503" x="8131175" y="4914900"/>
          <p14:tracePt t="69521" x="8145463" y="4884738"/>
          <p14:tracePt t="69537" x="8169275" y="4838700"/>
          <p14:tracePt t="69553" x="8175625" y="4808538"/>
          <p14:tracePt t="69570" x="8175625" y="4770438"/>
          <p14:tracePt t="69587" x="8175625" y="4732338"/>
          <p14:tracePt t="69603" x="8175625" y="4694238"/>
          <p14:tracePt t="69620" x="8175625" y="4640263"/>
          <p14:tracePt t="69637" x="8175625" y="4587875"/>
          <p14:tracePt t="69653" x="8175625" y="4549775"/>
          <p14:tracePt t="69653" x="8175625" y="4518025"/>
          <p14:tracePt t="69672" x="8175625" y="4503738"/>
          <p14:tracePt t="69686" x="8175625" y="4449763"/>
          <p14:tracePt t="69704" x="8175625" y="4419600"/>
          <p14:tracePt t="69720" x="8199438" y="4389438"/>
          <p14:tracePt t="69737" x="8199438" y="4351338"/>
          <p14:tracePt t="69753" x="8199438" y="4321175"/>
          <p14:tracePt t="69770" x="8191500" y="4251325"/>
          <p14:tracePt t="69787" x="8145463" y="4191000"/>
          <p14:tracePt t="69804" x="8107363" y="4160838"/>
          <p14:tracePt t="69820" x="8069263" y="4130675"/>
          <p14:tracePt t="69837" x="8061325" y="4130675"/>
          <p14:tracePt t="69853" x="8054975" y="4137025"/>
          <p14:tracePt t="69976" x="8054975" y="4160838"/>
          <p14:tracePt t="69983" x="8054975" y="4198938"/>
          <p14:tracePt t="69992" x="8077200" y="4237038"/>
          <p14:tracePt t="70003" x="8115300" y="4343400"/>
          <p14:tracePt t="70020" x="8137525" y="4397375"/>
          <p14:tracePt t="70037" x="8153400" y="4435475"/>
          <p14:tracePt t="70053" x="8169275" y="4473575"/>
          <p14:tracePt t="70070" x="8175625" y="4503738"/>
          <p14:tracePt t="70070" x="8175625" y="4518025"/>
          <p14:tracePt t="70088" x="8183563" y="4541838"/>
          <p14:tracePt t="70103" x="8183563" y="4587875"/>
          <p14:tracePt t="70120" x="8161338" y="4656138"/>
          <p14:tracePt t="70137" x="8131175" y="4724400"/>
          <p14:tracePt t="70153" x="8093075" y="4800600"/>
          <p14:tracePt t="70171" x="8061325" y="4838700"/>
          <p14:tracePt t="70187" x="8023225" y="4868863"/>
          <p14:tracePt t="70203" x="8008938" y="4876800"/>
          <p14:tracePt t="70220" x="7978775" y="4876800"/>
          <p14:tracePt t="70237" x="7954963" y="4899025"/>
          <p14:tracePt t="70253" x="7902575" y="4899025"/>
          <p14:tracePt t="70270" x="7802563" y="4906963"/>
          <p14:tracePt t="70270" x="7750175" y="4922838"/>
          <p14:tracePt t="70288" x="7680325" y="4930775"/>
          <p14:tracePt t="70303" x="7421563" y="4975225"/>
          <p14:tracePt t="70321" x="7208838" y="5037138"/>
          <p14:tracePt t="70337" x="6980238" y="5151438"/>
          <p14:tracePt t="70353" x="6667500" y="5295900"/>
          <p14:tracePt t="70370" x="6354763" y="5486400"/>
          <p14:tracePt t="70387" x="6027738" y="5684838"/>
          <p14:tracePt t="70403" x="5546725" y="5927725"/>
          <p14:tracePt t="70420" x="5067300" y="6164263"/>
          <p14:tracePt t="70437" x="4587875" y="6408738"/>
          <p14:tracePt t="70453" x="4098925" y="6621463"/>
          <p14:tracePt t="70470" x="3703638" y="6819900"/>
          <p14:tracePt t="70470" x="3597275" y="6850063"/>
          <p14:tracePt t="70488" x="3467100" y="6850063"/>
          <p14:tracePt t="70503" x="3192463" y="6850063"/>
          <p14:tracePt t="70521" x="3101975" y="6850063"/>
          <p14:tracePt t="70538" x="3040063" y="6850063"/>
          <p14:tracePt t="70554" x="2994025" y="6850063"/>
          <p14:tracePt t="70570" x="2933700" y="6850063"/>
          <p14:tracePt t="70587" x="2887663" y="6850063"/>
          <p14:tracePt t="70604" x="2819400" y="6850063"/>
          <p14:tracePt t="70620" x="2759075" y="6804025"/>
          <p14:tracePt t="70637" x="2613025" y="6751638"/>
          <p14:tracePt t="70654" x="2416175" y="6721475"/>
          <p14:tracePt t="70670" x="2308225" y="6713538"/>
          <p14:tracePt t="70670" x="2278063" y="6705600"/>
          <p14:tracePt t="70689" x="2239963" y="6697663"/>
          <p14:tracePt t="70704" x="2209800" y="6683375"/>
          <p14:tracePt t="70720" x="2187575" y="6659563"/>
          <p14:tracePt t="70737" x="2141538" y="6621463"/>
          <p14:tracePt t="70753" x="2095500" y="6553200"/>
          <p14:tracePt t="70770" x="1997075" y="6461125"/>
          <p14:tracePt t="70787" x="1889125" y="6354763"/>
          <p14:tracePt t="70803" x="1790700" y="6256338"/>
          <p14:tracePt t="70820" x="1714500" y="6180138"/>
          <p14:tracePt t="70837" x="1668463" y="6103938"/>
          <p14:tracePt t="70853" x="1622425" y="6042025"/>
          <p14:tracePt t="70870" x="1592263" y="5997575"/>
          <p14:tracePt t="70870" x="1584325" y="5981700"/>
          <p14:tracePt t="70888" x="1577975" y="5981700"/>
          <p14:tracePt t="70903" x="1554163" y="5965825"/>
          <p14:tracePt t="70921" x="1531938" y="5965825"/>
          <p14:tracePt t="70937" x="1470025" y="5965825"/>
          <p14:tracePt t="70953" x="1349375" y="6011863"/>
          <p14:tracePt t="70970" x="1189038" y="6080125"/>
          <p14:tracePt t="70987" x="1044575" y="6156325"/>
          <p14:tracePt t="71003" x="884238" y="6218238"/>
          <p14:tracePt t="71021" x="762000" y="6294438"/>
          <p14:tracePt t="71037" x="631825" y="6362700"/>
          <p14:tracePt t="71053" x="555625" y="6438900"/>
          <p14:tracePt t="71070" x="473075" y="6499225"/>
          <p14:tracePt t="71070" x="441325" y="6530975"/>
          <p14:tracePt t="71088" x="411163" y="6553200"/>
          <p14:tracePt t="72760" x="784225" y="6423025"/>
          <p14:tracePt t="72770" x="1173163" y="6202363"/>
          <p14:tracePt t="72787" x="1730375" y="5921375"/>
          <p14:tracePt t="72804" x="2270125" y="5692775"/>
          <p14:tracePt t="72820" x="2789238" y="5440363"/>
          <p14:tracePt t="72837" x="3078163" y="5303838"/>
          <p14:tracePt t="72853" x="3292475" y="5173663"/>
          <p14:tracePt t="72870" x="3429000" y="5097463"/>
          <p14:tracePt t="72870" x="3451225" y="5075238"/>
          <p14:tracePt t="72888" x="3497263" y="5045075"/>
          <p14:tracePt t="72904" x="3513138" y="5029200"/>
          <p14:tracePt t="72921" x="3527425" y="5021263"/>
          <p14:tracePt t="72937" x="3527425" y="5013325"/>
          <p14:tracePt t="72953" x="3527425" y="5029200"/>
          <p14:tracePt t="73007" x="3527425" y="5067300"/>
          <p14:tracePt t="73015" x="3543300" y="5097463"/>
          <p14:tracePt t="73023" x="3551238" y="5151438"/>
          <p14:tracePt t="73037" x="3581400" y="5257800"/>
          <p14:tracePt t="73053" x="3619500" y="5349875"/>
          <p14:tracePt t="73070" x="3665538" y="5418138"/>
          <p14:tracePt t="73070" x="3703638" y="5456238"/>
          <p14:tracePt t="73088" x="3771900" y="5524500"/>
          <p14:tracePt t="73104" x="3817938" y="5578475"/>
          <p14:tracePt t="73120" x="3856038" y="5608638"/>
          <p14:tracePt t="73137" x="3878263" y="5630863"/>
          <p14:tracePt t="73154" x="3902075" y="5661025"/>
          <p14:tracePt t="73170" x="3916363" y="5684838"/>
          <p14:tracePt t="73187" x="3940175" y="5707063"/>
          <p14:tracePt t="73203" x="3946525" y="5715000"/>
          <p14:tracePt t="73221" x="3962400" y="5722938"/>
          <p14:tracePt t="73237" x="3970338" y="5730875"/>
          <p14:tracePt t="73253" x="3992563" y="5730875"/>
          <p14:tracePt t="73270" x="4016375" y="5737225"/>
          <p14:tracePt t="73270" x="4038600" y="5737225"/>
          <p14:tracePt t="73288" x="4076700" y="5753100"/>
          <p14:tracePt t="73304" x="4137025" y="5753100"/>
          <p14:tracePt t="73321" x="4251325" y="5753100"/>
          <p14:tracePt t="73337" x="4373563" y="5730875"/>
          <p14:tracePt t="73353" x="4449763" y="5692775"/>
          <p14:tracePt t="73371" x="4541838" y="5654675"/>
          <p14:tracePt t="73387" x="4610100" y="5616575"/>
          <p14:tracePt t="73404" x="4648200" y="5592763"/>
          <p14:tracePt t="73421" x="4670425" y="5578475"/>
          <p14:tracePt t="73437" x="4702175" y="5554663"/>
          <p14:tracePt t="73454" x="4732338" y="5516563"/>
          <p14:tracePt t="73470" x="4778375" y="5478463"/>
          <p14:tracePt t="73470" x="4830763" y="5456238"/>
          <p14:tracePt t="73488" x="4854575" y="5432425"/>
          <p14:tracePt t="73504" x="4876800" y="5410200"/>
          <p14:tracePt t="73521" x="4899025" y="5380038"/>
          <p14:tracePt t="73537" x="4906963" y="5356225"/>
          <p14:tracePt t="73554" x="4922838" y="5326063"/>
          <p14:tracePt t="73570" x="4945063" y="5280025"/>
          <p14:tracePt t="73587" x="4975225" y="5241925"/>
          <p14:tracePt t="73604" x="4983163" y="5197475"/>
          <p14:tracePt t="73620" x="5006975" y="5127625"/>
          <p14:tracePt t="73637" x="5029200" y="5059363"/>
          <p14:tracePt t="73654" x="5045075" y="5006975"/>
          <p14:tracePt t="73670" x="5059363" y="4960938"/>
          <p14:tracePt t="73670" x="5083175" y="4937125"/>
          <p14:tracePt t="73688" x="5113338" y="4892675"/>
          <p14:tracePt t="73706" x="5121275" y="4860925"/>
          <p14:tracePt t="73721" x="5135563" y="4830763"/>
          <p14:tracePt t="73737" x="5165725" y="4762500"/>
          <p14:tracePt t="73753" x="5173663" y="4716463"/>
          <p14:tracePt t="73770" x="5197475" y="4648200"/>
          <p14:tracePt t="73787" x="5227638" y="4594225"/>
          <p14:tracePt t="73803" x="5235575" y="4556125"/>
          <p14:tracePt t="73820" x="5241925" y="4525963"/>
          <p14:tracePt t="73838" x="5257800" y="4503738"/>
          <p14:tracePt t="73854" x="5257800" y="4457700"/>
          <p14:tracePt t="73870" x="5265738" y="4419600"/>
          <p14:tracePt t="73870" x="5273675" y="4397375"/>
          <p14:tracePt t="73888" x="5303838" y="4335463"/>
          <p14:tracePt t="73904" x="5303838" y="4275138"/>
          <p14:tracePt t="73921" x="5318125" y="4221163"/>
          <p14:tracePt t="73937" x="5318125" y="4160838"/>
          <p14:tracePt t="73954" x="5318125" y="4098925"/>
          <p14:tracePt t="73970" x="5318125" y="4030663"/>
          <p14:tracePt t="73987" x="5318125" y="3962400"/>
          <p14:tracePt t="74004" x="5318125" y="3902075"/>
          <p14:tracePt t="74020" x="5311775" y="3832225"/>
          <p14:tracePt t="74037" x="5295900" y="3787775"/>
          <p14:tracePt t="74053" x="5287963" y="3741738"/>
          <p14:tracePt t="74071" x="5265738" y="3695700"/>
          <p14:tracePt t="74071" x="5265738" y="3679825"/>
          <p14:tracePt t="74088" x="5257800" y="3641725"/>
          <p14:tracePt t="74104" x="5235575" y="3597275"/>
          <p14:tracePt t="74121" x="5235575" y="3573463"/>
          <p14:tracePt t="74137" x="5219700" y="3527425"/>
          <p14:tracePt t="74154" x="5203825" y="3482975"/>
          <p14:tracePt t="74170" x="5189538" y="3436938"/>
          <p14:tracePt t="74187" x="5173663" y="3398838"/>
          <p14:tracePt t="74204" x="5159375" y="3360738"/>
          <p14:tracePt t="74222" x="5143500" y="3322638"/>
          <p14:tracePt t="74238" x="5121275" y="3276600"/>
          <p14:tracePt t="74253" x="5113338" y="3246438"/>
          <p14:tracePt t="74270" x="5105400" y="3230563"/>
          <p14:tracePt t="74270" x="5097463" y="3216275"/>
          <p14:tracePt t="74288" x="5083175" y="3200400"/>
          <p14:tracePt t="74305" x="5075238" y="3184525"/>
          <p14:tracePt t="74321" x="5051425" y="3162300"/>
          <p14:tracePt t="74337" x="5037138" y="3140075"/>
          <p14:tracePt t="74354" x="5029200" y="3124200"/>
          <p14:tracePt t="74370" x="5013325" y="3108325"/>
          <p14:tracePt t="74387" x="5006975" y="3108325"/>
          <p14:tracePt t="74403" x="4999038" y="3101975"/>
          <p14:tracePt t="74420" x="4991100" y="3101975"/>
          <p14:tracePt t="74608" x="4999038" y="3116263"/>
          <p14:tracePt t="74634" x="5006975" y="3124200"/>
          <p14:tracePt t="74640" x="5021263" y="3140075"/>
          <p14:tracePt t="74653" x="5037138" y="3154363"/>
          <p14:tracePt t="74671" x="5051425" y="3178175"/>
          <p14:tracePt t="74688" x="5059363" y="3192463"/>
          <p14:tracePt t="74704" x="5059363" y="3200400"/>
          <p14:tracePt t="74721" x="5067300" y="3208338"/>
          <p14:tracePt t="74737" x="5067300" y="3216275"/>
          <p14:tracePt t="74753" x="5083175" y="3222625"/>
          <p14:tracePt t="74770" x="5097463" y="3246438"/>
          <p14:tracePt t="74788" x="5105400" y="3260725"/>
          <p14:tracePt t="74803" x="5121275" y="3276600"/>
          <p14:tracePt t="74820" x="5135563" y="3298825"/>
          <p14:tracePt t="74837" x="5151438" y="3314700"/>
          <p14:tracePt t="74854" x="5165725" y="3330575"/>
          <p14:tracePt t="74854" x="5173663" y="3336925"/>
          <p14:tracePt t="74872" x="5173663" y="3344863"/>
          <p14:tracePt t="74887" x="5203825" y="3368675"/>
          <p14:tracePt t="74904" x="5211763" y="3382963"/>
          <p14:tracePt t="74921" x="5219700" y="3382963"/>
          <p14:tracePt t="74937" x="5219700" y="3398838"/>
          <p14:tracePt t="74953" x="5227638" y="3413125"/>
          <p14:tracePt t="74970" x="5241925" y="3421063"/>
          <p14:tracePt t="74987" x="5241925" y="3436938"/>
          <p14:tracePt t="75004" x="5241925" y="3444875"/>
          <p14:tracePt t="75020" x="5249863" y="3444875"/>
          <p14:tracePt t="75072" x="5249863" y="3436938"/>
          <p14:tracePt t="75135" x="5235575" y="3421063"/>
          <p14:tracePt t="75143" x="5227638" y="3406775"/>
          <p14:tracePt t="75153" x="5203825" y="3375025"/>
          <p14:tracePt t="75170" x="5181600" y="3336925"/>
          <p14:tracePt t="75187" x="5165725" y="3314700"/>
          <p14:tracePt t="75204" x="5143500" y="3292475"/>
          <p14:tracePt t="75220" x="5127625" y="3254375"/>
          <p14:tracePt t="75237" x="5113338" y="3246438"/>
          <p14:tracePt t="75254" x="5105400" y="3230563"/>
          <p14:tracePt t="75270" x="5083175" y="3208338"/>
          <p14:tracePt t="75288" x="5059363" y="3184525"/>
          <p14:tracePt t="75304" x="5045075" y="3178175"/>
          <p14:tracePt t="75321" x="5037138" y="3170238"/>
          <p14:tracePt t="75337" x="5037138" y="3162300"/>
          <p14:tracePt t="75360" x="5045075" y="3170238"/>
          <p14:tracePt t="75480" x="5051425" y="3170238"/>
          <p14:tracePt t="75496" x="5067300" y="3170238"/>
          <p14:tracePt t="75512" x="5075238" y="3178175"/>
          <p14:tracePt t="75528" x="5083175" y="3178175"/>
          <p14:tracePt t="75544" x="5083175" y="3184525"/>
          <p14:tracePt t="75553" x="5089525" y="3192463"/>
          <p14:tracePt t="75570" x="5105400" y="3200400"/>
          <p14:tracePt t="75587" x="5127625" y="3216275"/>
          <p14:tracePt t="75604" x="5151438" y="3238500"/>
          <p14:tracePt t="75620" x="5165725" y="3254375"/>
          <p14:tracePt t="75637" x="5181600" y="3268663"/>
          <p14:tracePt t="75653" x="5197475" y="3284538"/>
          <p14:tracePt t="75670" x="5203825" y="3292475"/>
          <p14:tracePt t="75687" x="5227638" y="3330575"/>
          <p14:tracePt t="75704" x="5241925" y="3344863"/>
          <p14:tracePt t="75721" x="5249863" y="3360738"/>
          <p14:tracePt t="75737" x="5257800" y="3382963"/>
          <p14:tracePt t="75754" x="5273675" y="3406775"/>
          <p14:tracePt t="75770" x="5280025" y="3429000"/>
          <p14:tracePt t="75788" x="5303838" y="3467100"/>
          <p14:tracePt t="75804" x="5311775" y="3497263"/>
          <p14:tracePt t="75820" x="5334000" y="3543300"/>
          <p14:tracePt t="75838" x="5356225" y="3589338"/>
          <p14:tracePt t="75854" x="5372100" y="3619500"/>
          <p14:tracePt t="75871" x="5387975" y="3641725"/>
          <p14:tracePt t="75871" x="5394325" y="3657600"/>
          <p14:tracePt t="75888" x="5402263" y="3673475"/>
          <p14:tracePt t="75905" x="5426075" y="3695700"/>
          <p14:tracePt t="75921" x="5440363" y="3717925"/>
          <p14:tracePt t="75937" x="5440363" y="3725863"/>
          <p14:tracePt t="75953" x="5456238" y="3756025"/>
          <p14:tracePt t="75970" x="5470525" y="3779838"/>
          <p14:tracePt t="75987" x="5486400" y="3832225"/>
          <p14:tracePt t="76004" x="5502275" y="3863975"/>
          <p14:tracePt t="76021" x="5502275" y="3902075"/>
          <p14:tracePt t="76038" x="5524500" y="3940175"/>
          <p14:tracePt t="76054" x="5532438" y="3962400"/>
          <p14:tracePt t="76070" x="5532438" y="4000500"/>
          <p14:tracePt t="76070" x="5546725" y="4008438"/>
          <p14:tracePt t="76088" x="5554663" y="4060825"/>
          <p14:tracePt t="76104" x="5562600" y="4122738"/>
          <p14:tracePt t="76121" x="5570538" y="4168775"/>
          <p14:tracePt t="76138" x="5578475" y="4213225"/>
          <p14:tracePt t="76154" x="5578475" y="4244975"/>
          <p14:tracePt t="76171" x="5584825" y="4275138"/>
          <p14:tracePt t="76188" x="5584825" y="4313238"/>
          <p14:tracePt t="76204" x="5584825" y="4351338"/>
          <p14:tracePt t="76220" x="5592763" y="4403725"/>
          <p14:tracePt t="76220" x="5608638" y="4441825"/>
          <p14:tracePt t="76240" x="5608638" y="4465638"/>
          <p14:tracePt t="76254" x="5608638" y="4564063"/>
          <p14:tracePt t="76270" x="5608638" y="4656138"/>
          <p14:tracePt t="76270" x="5608638" y="4708525"/>
          <p14:tracePt t="76288" x="5600700" y="4822825"/>
          <p14:tracePt t="76304" x="5578475" y="4922838"/>
          <p14:tracePt t="76321" x="5554663" y="5006975"/>
          <p14:tracePt t="76337" x="5532438" y="5075238"/>
          <p14:tracePt t="76354" x="5494338" y="5165725"/>
          <p14:tracePt t="76371" x="5448300" y="5241925"/>
          <p14:tracePt t="76387" x="5387975" y="5349875"/>
          <p14:tracePt t="76404" x="5311775" y="5440363"/>
          <p14:tracePt t="76420" x="5249863" y="5524500"/>
          <p14:tracePt t="76437" x="5173663" y="5584825"/>
          <p14:tracePt t="76454" x="5105400" y="5646738"/>
          <p14:tracePt t="76470" x="5021263" y="5692775"/>
          <p14:tracePt t="76470" x="4983163" y="5707063"/>
          <p14:tracePt t="76488" x="4914900" y="5745163"/>
          <p14:tracePt t="76504" x="4876800" y="5768975"/>
          <p14:tracePt t="76522" x="4854575" y="5783263"/>
          <p14:tracePt t="76538" x="4838700" y="5783263"/>
          <p14:tracePt t="76554" x="4830763" y="5783263"/>
          <p14:tracePt t="76570" x="4816475" y="5783263"/>
          <p14:tracePt t="76587" x="4800600" y="5783263"/>
          <p14:tracePt t="76604" x="4784725" y="5783263"/>
          <p14:tracePt t="76620" x="4778375" y="5783263"/>
          <p14:tracePt t="76637" x="4770438" y="5783263"/>
          <p14:tracePt t="76653" x="4762500" y="5783263"/>
          <p14:tracePt t="76680" x="4754563" y="5783263"/>
          <p14:tracePt t="76688" x="4746625" y="5783263"/>
          <p14:tracePt t="76712" x="4740275" y="5775325"/>
          <p14:tracePt t="76744" x="4740275" y="5768975"/>
          <p14:tracePt t="76752" x="4740275" y="5761038"/>
          <p14:tracePt t="76768" x="4740275" y="5753100"/>
          <p14:tracePt t="76783" x="4740275" y="5737225"/>
          <p14:tracePt t="76791" x="4762500" y="5722938"/>
          <p14:tracePt t="76803" x="4784725" y="5692775"/>
          <p14:tracePt t="76820" x="4822825" y="5646738"/>
          <p14:tracePt t="76837" x="4876800" y="5608638"/>
          <p14:tracePt t="76854" x="4945063" y="5546725"/>
          <p14:tracePt t="76870" x="4999038" y="5478463"/>
          <p14:tracePt t="76870" x="5029200" y="5432425"/>
          <p14:tracePt t="76888" x="5089525" y="5364163"/>
          <p14:tracePt t="76904" x="5121275" y="5287963"/>
          <p14:tracePt t="76921" x="5151438" y="5235575"/>
          <p14:tracePt t="76937" x="5189538" y="5159375"/>
          <p14:tracePt t="76954" x="5211763" y="5097463"/>
          <p14:tracePt t="76970" x="5227638" y="5045075"/>
          <p14:tracePt t="76988" x="5241925" y="4999038"/>
          <p14:tracePt t="77004" x="5249863" y="4953000"/>
          <p14:tracePt t="77020" x="5265738" y="4914900"/>
          <p14:tracePt t="77038" x="5287963" y="4876800"/>
          <p14:tracePt t="77054" x="5311775" y="4816475"/>
          <p14:tracePt t="77071" x="5341938" y="4754563"/>
          <p14:tracePt t="77071" x="5349875" y="4740275"/>
          <p14:tracePt t="77088" x="5372100" y="4678363"/>
          <p14:tracePt t="77104" x="5402263" y="4610100"/>
          <p14:tracePt t="77121" x="5410200" y="4564063"/>
          <p14:tracePt t="77137" x="5418138" y="4503738"/>
          <p14:tracePt t="77154" x="5432425" y="4427538"/>
          <p14:tracePt t="77171" x="5432425" y="4373563"/>
          <p14:tracePt t="77187" x="5432425" y="4313238"/>
          <p14:tracePt t="77204" x="5432425" y="4244975"/>
          <p14:tracePt t="77220" x="5426075" y="4168775"/>
          <p14:tracePt t="77237" x="5394325" y="4098925"/>
          <p14:tracePt t="77254" x="5372100" y="4038600"/>
          <p14:tracePt t="77271" x="5356225" y="4000500"/>
          <p14:tracePt t="77271" x="5356225" y="3984625"/>
          <p14:tracePt t="77288" x="5341938" y="3954463"/>
          <p14:tracePt t="77305" x="5334000" y="3946525"/>
          <p14:tracePt t="77321" x="5318125" y="3940175"/>
          <p14:tracePt t="77337" x="5311775" y="3932238"/>
          <p14:tracePt t="77353" x="5295900" y="3924300"/>
          <p14:tracePt t="77370" x="5287963" y="3916363"/>
          <p14:tracePt t="77472" x="5280025" y="3908425"/>
          <p14:tracePt t="77488" x="5273675" y="3894138"/>
          <p14:tracePt t="77504" x="5273675" y="3878263"/>
          <p14:tracePt t="77512" x="5265738" y="3863975"/>
          <p14:tracePt t="77521" x="5249863" y="3817938"/>
          <p14:tracePt t="77537" x="5227638" y="3756025"/>
          <p14:tracePt t="77554" x="5189538" y="3673475"/>
          <p14:tracePt t="77571" x="5165725" y="3611563"/>
          <p14:tracePt t="77588" x="5151438" y="3535363"/>
          <p14:tracePt t="77604" x="5143500" y="3475038"/>
          <p14:tracePt t="77621" x="5121275" y="3406775"/>
          <p14:tracePt t="77638" x="5105400" y="3352800"/>
          <p14:tracePt t="77654" x="5097463" y="3314700"/>
          <p14:tracePt t="77654" x="5089525" y="3298825"/>
          <p14:tracePt t="77672" x="5075238" y="3276600"/>
          <p14:tracePt t="77688" x="5067300" y="3260725"/>
          <p14:tracePt t="77704" x="5045075" y="3238500"/>
          <p14:tracePt t="77721" x="5029200" y="3216275"/>
          <p14:tracePt t="77738" x="5013325" y="3200400"/>
          <p14:tracePt t="77754" x="4999038" y="3184525"/>
          <p14:tracePt t="77770" x="4975225" y="3162300"/>
          <p14:tracePt t="77788" x="4960938" y="3154363"/>
          <p14:tracePt t="77804" x="4953000" y="3140075"/>
          <p14:tracePt t="77821" x="4953000" y="3132138"/>
          <p14:tracePt t="77837" x="4945063" y="3124200"/>
          <p14:tracePt t="77854" x="4945063" y="3116263"/>
          <p14:tracePt t="78072" x="4953000" y="3116263"/>
          <p14:tracePt t="78096" x="4953000" y="3124200"/>
          <p14:tracePt t="78104" x="4960938" y="3132138"/>
          <p14:tracePt t="78112" x="4975225" y="3140075"/>
          <p14:tracePt t="78128" x="4975225" y="3154363"/>
          <p14:tracePt t="78137" x="4999038" y="3178175"/>
          <p14:tracePt t="78154" x="5006975" y="3192463"/>
          <p14:tracePt t="78171" x="5013325" y="3200400"/>
          <p14:tracePt t="78188" x="5021263" y="3208338"/>
          <p14:tracePt t="78224" x="5029200" y="3216275"/>
          <p14:tracePt t="78280" x="5029200" y="3222625"/>
          <p14:tracePt t="78288" x="5037138" y="3222625"/>
          <p14:tracePt t="78296" x="5045075" y="3230563"/>
          <p14:tracePt t="78304" x="5067300" y="3254375"/>
          <p14:tracePt t="78321" x="5097463" y="3276600"/>
          <p14:tracePt t="78338" x="5135563" y="3314700"/>
          <p14:tracePt t="78354" x="5173663" y="3360738"/>
          <p14:tracePt t="78371" x="5211763" y="3429000"/>
          <p14:tracePt t="78387" x="5235575" y="3467100"/>
          <p14:tracePt t="78404" x="5265738" y="3521075"/>
          <p14:tracePt t="78421" x="5287963" y="3559175"/>
          <p14:tracePt t="78438" x="5303838" y="3589338"/>
          <p14:tracePt t="78454" x="5318125" y="3611563"/>
          <p14:tracePt t="78471" x="5326063" y="3649663"/>
          <p14:tracePt t="78488" x="5334000" y="3665538"/>
          <p14:tracePt t="78505" x="5334000" y="3679825"/>
          <p14:tracePt t="78521" x="5334000" y="3703638"/>
          <p14:tracePt t="78538" x="5341938" y="3741738"/>
          <p14:tracePt t="78554" x="5349875" y="3771900"/>
          <p14:tracePt t="78571" x="5349875" y="3817938"/>
          <p14:tracePt t="78588" x="5349875" y="3870325"/>
          <p14:tracePt t="78604" x="5349875" y="3932238"/>
          <p14:tracePt t="78621" x="5356225" y="3970338"/>
          <p14:tracePt t="78638" x="5364163" y="4000500"/>
          <p14:tracePt t="78654" x="5364163" y="4022725"/>
          <p14:tracePt t="78671" x="5372100" y="4016375"/>
          <p14:tracePt t="78760" x="5380038" y="3984625"/>
          <p14:tracePt t="78768" x="5380038" y="3962400"/>
          <p14:tracePt t="78776" x="5410200" y="3932238"/>
          <p14:tracePt t="78787" x="5448300" y="3810000"/>
          <p14:tracePt t="78804" x="5508625" y="3711575"/>
          <p14:tracePt t="78821" x="5546725" y="3603625"/>
          <p14:tracePt t="78838" x="5570538" y="3527425"/>
          <p14:tracePt t="78854" x="5584825" y="3444875"/>
          <p14:tracePt t="78854" x="5592763" y="3406775"/>
          <p14:tracePt t="78872" x="5592763" y="3344863"/>
          <p14:tracePt t="78888" x="5592763" y="3292475"/>
          <p14:tracePt t="78904" x="5592763" y="3238500"/>
          <p14:tracePt t="78921" x="5584825" y="3192463"/>
          <p14:tracePt t="78938" x="5578475" y="3140075"/>
          <p14:tracePt t="78954" x="5562600" y="3116263"/>
          <p14:tracePt t="78971" x="5554663" y="3078163"/>
          <p14:tracePt t="78988" x="5554663" y="3063875"/>
          <p14:tracePt t="79003" x="5554663" y="3055938"/>
          <p14:tracePt t="79021" x="5554663" y="3040063"/>
          <p14:tracePt t="79037" x="5554663" y="3032125"/>
          <p14:tracePt t="79053" x="5554663" y="3017838"/>
          <p14:tracePt t="79070" x="5562600" y="2979738"/>
          <p14:tracePt t="79088" x="5562600" y="2955925"/>
          <p14:tracePt t="79104" x="5570538" y="2933700"/>
          <p14:tracePt t="79121" x="5578475" y="2911475"/>
          <p14:tracePt t="79138" x="5578475" y="2903538"/>
          <p14:tracePt t="79154" x="5592763" y="2873375"/>
          <p14:tracePt t="79171" x="5592763" y="2857500"/>
          <p14:tracePt t="79187" x="5592763" y="2841625"/>
          <p14:tracePt t="79203" x="5592763" y="2827338"/>
          <p14:tracePt t="79221" x="5592763" y="2811463"/>
          <p14:tracePt t="79237" x="5592763" y="2803525"/>
          <p14:tracePt t="79254" x="5592763" y="2789238"/>
          <p14:tracePt t="79254" x="5600700" y="2781300"/>
          <p14:tracePt t="79273" x="5600700" y="2789238"/>
          <p14:tracePt t="79400" x="5600700" y="2803525"/>
          <p14:tracePt t="79408" x="5616575" y="2835275"/>
          <p14:tracePt t="79420" x="5616575" y="2865438"/>
          <p14:tracePt t="79438" x="5622925" y="2917825"/>
          <p14:tracePt t="79454" x="5638800" y="2963863"/>
          <p14:tracePt t="79471" x="5646738" y="3009900"/>
          <p14:tracePt t="79471" x="5654675" y="3025775"/>
          <p14:tracePt t="79488" x="5668963" y="3055938"/>
          <p14:tracePt t="79505" x="5676900" y="3063875"/>
          <p14:tracePt t="79521" x="5676900" y="3048000"/>
          <p14:tracePt t="79592" x="5661025" y="3040063"/>
          <p14:tracePt t="79616" x="5654675" y="3040063"/>
          <p14:tracePt t="79624" x="5646738" y="3040063"/>
          <p14:tracePt t="79637" x="5646738" y="3055938"/>
          <p14:tracePt t="79704" x="5661025" y="3101975"/>
          <p14:tracePt t="79712" x="5668963" y="3146425"/>
          <p14:tracePt t="79721" x="5722938" y="3238500"/>
          <p14:tracePt t="79738" x="5783263" y="3336925"/>
          <p14:tracePt t="79755" x="5845175" y="3429000"/>
          <p14:tracePt t="79772" x="5875338" y="3497263"/>
          <p14:tracePt t="79788" x="5913438" y="3565525"/>
          <p14:tracePt t="79804" x="5951538" y="3665538"/>
          <p14:tracePt t="79821" x="5973763" y="3779838"/>
          <p14:tracePt t="79838" x="5997575" y="3870325"/>
          <p14:tracePt t="79854" x="6003925" y="3992563"/>
          <p14:tracePt t="79871" x="6011863" y="4175125"/>
          <p14:tracePt t="79888" x="6011863" y="4335463"/>
          <p14:tracePt t="79905" x="6011863" y="4511675"/>
          <p14:tracePt t="79921" x="6011863" y="4702175"/>
          <p14:tracePt t="79938" x="6011863" y="4914900"/>
          <p14:tracePt t="79954" x="5973763" y="5113338"/>
          <p14:tracePt t="79971" x="5921375" y="5303838"/>
          <p14:tracePt t="79987" x="5883275" y="5494338"/>
          <p14:tracePt t="80004" x="5821363" y="5661025"/>
          <p14:tracePt t="80021" x="5783263" y="5821363"/>
          <p14:tracePt t="80037" x="5699125" y="5973763"/>
          <p14:tracePt t="80054" x="5646738" y="6073775"/>
          <p14:tracePt t="80054" x="5608638" y="6118225"/>
          <p14:tracePt t="80072" x="5578475" y="6149975"/>
          <p14:tracePt t="80087" x="5432425" y="6226175"/>
          <p14:tracePt t="80104" x="5303838" y="6270625"/>
          <p14:tracePt t="80121" x="5127625" y="6316663"/>
          <p14:tracePt t="80138" x="4930775" y="6378575"/>
          <p14:tracePt t="80154" x="4487863" y="6523038"/>
          <p14:tracePt t="80171" x="3870325" y="6689725"/>
          <p14:tracePt t="80188" x="3360738" y="6850063"/>
          <p14:tracePt t="80204" x="2949575" y="6850063"/>
          <p14:tracePt t="80221" x="2606675" y="6850063"/>
          <p14:tracePt t="80238" x="2247900" y="6850063"/>
          <p14:tracePt t="80254" x="1889125" y="6850063"/>
          <p14:tracePt t="80254" x="1646238" y="6850063"/>
          <p14:tracePt t="80788" x="7938" y="65452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407988"/>
            <a:ext cx="8261350" cy="1039812"/>
          </a:xfrm>
        </p:spPr>
        <p:txBody>
          <a:bodyPr/>
          <a:lstStyle/>
          <a:p>
            <a:pPr eaLnBrk="1" hangingPunct="1"/>
            <a:r>
              <a:rPr lang="es-CL" cap="none" smtClean="0"/>
              <a:t>INSTRUMENTAL QUIRÚRGICO</a:t>
            </a:r>
            <a:endParaRPr lang="es-ES" cap="none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25450" y="1719263"/>
            <a:ext cx="4038600" cy="44069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CL" smtClean="0">
                <a:latin typeface="Arial" panose="020B0604020202020204" pitchFamily="34" charset="0"/>
              </a:rPr>
              <a:t>Alargador de electro</a:t>
            </a:r>
          </a:p>
          <a:p>
            <a:pPr eaLnBrk="1" hangingPunct="1">
              <a:lnSpc>
                <a:spcPct val="90000"/>
              </a:lnSpc>
            </a:pPr>
            <a:endParaRPr lang="es-CL" smtClean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CL" smtClean="0">
                <a:latin typeface="Arial" panose="020B0604020202020204" pitchFamily="34" charset="0"/>
              </a:rPr>
              <a:t>Aspirador tipo Yankauer</a:t>
            </a:r>
          </a:p>
        </p:txBody>
      </p:sp>
      <p:pic>
        <p:nvPicPr>
          <p:cNvPr id="9225" name="Picture 9" descr="clases torax 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22290" r="15244"/>
          <a:stretch>
            <a:fillRect/>
          </a:stretch>
        </p:blipFill>
        <p:spPr bwMode="auto">
          <a:xfrm>
            <a:off x="661988" y="3789363"/>
            <a:ext cx="381635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 descr="http://www.alfymedica.com/wp-content/uploads/2019/12/lapiz-electrocauteri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9" t="-334" r="4112" b="10553"/>
          <a:stretch>
            <a:fillRect/>
          </a:stretch>
        </p:blipFill>
        <p:spPr>
          <a:xfrm>
            <a:off x="4687888" y="1719263"/>
            <a:ext cx="3884612" cy="3613150"/>
          </a:xfrm>
          <a:noFill/>
        </p:spPr>
      </p:pic>
      <p:pic>
        <p:nvPicPr>
          <p:cNvPr id="13318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7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219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1594" x="427038" y="6561138"/>
          <p14:tracePt t="1602" x="434975" y="6553200"/>
          <p14:tracePt t="1613" x="449263" y="6545263"/>
          <p14:tracePt t="1630" x="465138" y="6537325"/>
          <p14:tracePt t="1647" x="473075" y="6537325"/>
          <p14:tracePt t="1663" x="479425" y="6530975"/>
          <p14:tracePt t="1679" x="495300" y="6515100"/>
          <p14:tracePt t="1697" x="503238" y="6507163"/>
          <p14:tracePt t="1713" x="517525" y="6484938"/>
          <p14:tracePt t="1730" x="517525" y="6477000"/>
          <p14:tracePt t="1746" x="517525" y="6461125"/>
          <p14:tracePt t="1763" x="525463" y="6446838"/>
          <p14:tracePt t="1779" x="525463" y="6438900"/>
          <p14:tracePt t="1795" x="525463" y="6423025"/>
          <p14:tracePt t="1812" x="525463" y="6416675"/>
          <p14:tracePt t="1829" x="525463" y="6408738"/>
          <p14:tracePt t="1845" x="525463" y="6400800"/>
          <p14:tracePt t="1862" x="511175" y="6384925"/>
          <p14:tracePt t="1881" x="511175" y="6378575"/>
          <p14:tracePt t="1904" x="503238" y="6378575"/>
          <p14:tracePt t="1920" x="495300" y="6378575"/>
          <p14:tracePt t="1929" x="487363" y="6378575"/>
          <p14:tracePt t="1952" x="479425" y="6378575"/>
          <p14:tracePt t="1962" x="473075" y="6378575"/>
          <p14:tracePt t="1978" x="457200" y="6378575"/>
          <p14:tracePt t="2000" x="449263" y="6384925"/>
          <p14:tracePt t="2025" x="449263" y="6392863"/>
          <p14:tracePt t="2089" x="473075" y="6392863"/>
          <p14:tracePt t="2096" x="601663" y="6392863"/>
          <p14:tracePt t="2114" x="777875" y="6340475"/>
          <p14:tracePt t="2129" x="968375" y="6270625"/>
          <p14:tracePt t="2146" x="1173163" y="6180138"/>
          <p14:tracePt t="2163" x="1455738" y="6065838"/>
          <p14:tracePt t="2179" x="1692275" y="5905500"/>
          <p14:tracePt t="2196" x="1844675" y="5768975"/>
          <p14:tracePt t="2212" x="2027238" y="5646738"/>
          <p14:tracePt t="2229" x="2133600" y="5546725"/>
          <p14:tracePt t="2246" x="2217738" y="5494338"/>
          <p14:tracePt t="2262" x="2255838" y="5448300"/>
          <p14:tracePt t="2279" x="2278063" y="5432425"/>
          <p14:tracePt t="2296" x="2278063" y="5440363"/>
          <p14:tracePt t="2353" x="2270125" y="5448300"/>
          <p14:tracePt t="2667" x="2263775" y="5448300"/>
          <p14:tracePt t="2899" x="2247900" y="5456238"/>
          <p14:tracePt t="2905" x="2239963" y="5456238"/>
          <p14:tracePt t="2913" x="2225675" y="5464175"/>
          <p14:tracePt t="2930" x="2225675" y="5470525"/>
          <p14:tracePt t="3041" x="2225675" y="5478463"/>
          <p14:tracePt t="3049" x="2225675" y="5486400"/>
          <p14:tracePt t="3062" x="2232025" y="5502275"/>
          <p14:tracePt t="3079" x="2293938" y="5516563"/>
          <p14:tracePt t="3079" x="2362200" y="5532438"/>
          <p14:tracePt t="3097" x="2422525" y="5532438"/>
          <p14:tracePt t="3112" x="2713038" y="5540375"/>
          <p14:tracePt t="3130" x="2955925" y="5540375"/>
          <p14:tracePt t="3146" x="3276600" y="5486400"/>
          <p14:tracePt t="3162" x="3444875" y="5418138"/>
          <p14:tracePt t="3179" x="3635375" y="5349875"/>
          <p14:tracePt t="3196" x="3817938" y="5265738"/>
          <p14:tracePt t="3212" x="3978275" y="5189538"/>
          <p14:tracePt t="3229" x="4106863" y="5105400"/>
          <p14:tracePt t="3246" x="4206875" y="5029200"/>
          <p14:tracePt t="3262" x="4297363" y="4930775"/>
          <p14:tracePt t="3279" x="4359275" y="4876800"/>
          <p14:tracePt t="3296" x="4389438" y="4830763"/>
          <p14:tracePt t="3296" x="4397375" y="4808538"/>
          <p14:tracePt t="3313" x="4403725" y="4784725"/>
          <p14:tracePt t="3330" x="4411663" y="4770438"/>
          <p14:tracePt t="3345" x="4403725" y="4778375"/>
          <p14:tracePt t="3449" x="4397375" y="4792663"/>
          <p14:tracePt t="3457" x="4381500" y="4808538"/>
          <p14:tracePt t="3465" x="4381500" y="4822825"/>
          <p14:tracePt t="3478" x="4359275" y="4854575"/>
          <p14:tracePt t="3496" x="4305300" y="4922838"/>
          <p14:tracePt t="3514" x="4259263" y="4999038"/>
          <p14:tracePt t="3529" x="4221163" y="5105400"/>
          <p14:tracePt t="3546" x="4144963" y="5211763"/>
          <p14:tracePt t="3563" x="4114800" y="5341938"/>
          <p14:tracePt t="3579" x="4114800" y="5456238"/>
          <p14:tracePt t="3596" x="4114800" y="5546725"/>
          <p14:tracePt t="3613" x="4160838" y="5630863"/>
          <p14:tracePt t="3629" x="4213225" y="5692775"/>
          <p14:tracePt t="3646" x="4297363" y="5745163"/>
          <p14:tracePt t="3663" x="4373563" y="5768975"/>
          <p14:tracePt t="3679" x="4465638" y="5783263"/>
          <p14:tracePt t="3679" x="4525963" y="5783263"/>
          <p14:tracePt t="3697" x="4579938" y="5783263"/>
          <p14:tracePt t="3697" x="4656138" y="5761038"/>
          <p14:tracePt t="3713" x="4784725" y="5699125"/>
          <p14:tracePt t="3729" x="4884738" y="5630863"/>
          <p14:tracePt t="3746" x="4953000" y="5570538"/>
          <p14:tracePt t="3763" x="4991100" y="5516563"/>
          <p14:tracePt t="3779" x="5021263" y="5478463"/>
          <p14:tracePt t="3796" x="5021263" y="5464175"/>
          <p14:tracePt t="3812" x="5021263" y="5448300"/>
          <p14:tracePt t="3829" x="5021263" y="5440363"/>
          <p14:tracePt t="3929" x="5013325" y="5440363"/>
          <p14:tracePt t="3945" x="5006975" y="5440363"/>
          <p14:tracePt t="3953" x="4991100" y="5440363"/>
          <p14:tracePt t="3962" x="4975225" y="5440363"/>
          <p14:tracePt t="3979" x="4945063" y="5440363"/>
          <p14:tracePt t="3996" x="4930775" y="5440363"/>
          <p14:tracePt t="4013" x="4922838" y="5440363"/>
          <p14:tracePt t="20856" x="4922838" y="5432425"/>
          <p14:tracePt t="21442" x="4975225" y="5410200"/>
          <p14:tracePt t="21450" x="5037138" y="5394325"/>
          <p14:tracePt t="21464" x="5280025" y="5318125"/>
          <p14:tracePt t="21484" x="5410200" y="5280025"/>
          <p14:tracePt t="21498" x="5524500" y="5249863"/>
          <p14:tracePt t="21515" x="5638800" y="5211763"/>
          <p14:tracePt t="21531" x="5783263" y="5143500"/>
          <p14:tracePt t="21547" x="6003925" y="5021263"/>
          <p14:tracePt t="21564" x="6270625" y="4854575"/>
          <p14:tracePt t="21582" x="6515100" y="4694238"/>
          <p14:tracePt t="21598" x="6727825" y="4602163"/>
          <p14:tracePt t="21614" x="6888163" y="4533900"/>
          <p14:tracePt t="21631" x="7010400" y="4479925"/>
          <p14:tracePt t="21647" x="7132638" y="4435475"/>
          <p14:tracePt t="21665" x="7231063" y="4373563"/>
          <p14:tracePt t="21665" x="7269163" y="4359275"/>
          <p14:tracePt t="21682" x="7391400" y="4259263"/>
          <p14:tracePt t="21698" x="7551738" y="4114800"/>
          <p14:tracePt t="21715" x="7726363" y="3924300"/>
          <p14:tracePt t="21731" x="7908925" y="3779838"/>
          <p14:tracePt t="21747" x="8153400" y="3573463"/>
          <p14:tracePt t="21765" x="8466138" y="3352800"/>
          <p14:tracePt t="21781" x="8670925" y="3200400"/>
          <p14:tracePt t="21797" x="8823325" y="3063875"/>
          <p14:tracePt t="21814" x="8893175" y="2963863"/>
          <p14:tracePt t="21831" x="8937625" y="2887663"/>
          <p14:tracePt t="21847" x="8953500" y="2857500"/>
          <p14:tracePt t="21865" x="8953500" y="2841625"/>
          <p14:tracePt t="21880" x="8961438" y="2819400"/>
          <p14:tracePt t="21898" x="8961438" y="2811463"/>
          <p14:tracePt t="21914" x="8975725" y="2789238"/>
          <p14:tracePt t="21931" x="8983663" y="2751138"/>
          <p14:tracePt t="21947" x="8999538" y="2705100"/>
          <p14:tracePt t="21964" x="8999538" y="2667000"/>
          <p14:tracePt t="21981" x="8999538" y="2590800"/>
          <p14:tracePt t="21998" x="8991600" y="2552700"/>
          <p14:tracePt t="22015" x="8937625" y="2484438"/>
          <p14:tracePt t="22031" x="8923338" y="2454275"/>
          <p14:tracePt t="22047" x="8877300" y="2422525"/>
          <p14:tracePt t="22047" x="8861425" y="2416175"/>
          <p14:tracePt t="22066" x="8847138" y="2416175"/>
          <p14:tracePt t="22066" x="8823325" y="2416175"/>
          <p14:tracePt t="22083" x="8770938" y="2416175"/>
          <p14:tracePt t="22098" x="8694738" y="2416175"/>
          <p14:tracePt t="22114" x="8588375" y="2454275"/>
          <p14:tracePt t="22131" x="8542338" y="2484438"/>
          <p14:tracePt t="22147" x="8488363" y="2514600"/>
          <p14:tracePt t="22165" x="8450263" y="2560638"/>
          <p14:tracePt t="22181" x="8428038" y="2590800"/>
          <p14:tracePt t="22197" x="8412163" y="2628900"/>
          <p14:tracePt t="22215" x="8397875" y="2667000"/>
          <p14:tracePt t="22231" x="8382000" y="2697163"/>
          <p14:tracePt t="22247" x="8374063" y="2713038"/>
          <p14:tracePt t="22264" x="8366125" y="2720975"/>
          <p14:tracePt t="22280" x="8359775" y="2727325"/>
          <p14:tracePt t="22297" x="8351838" y="2735263"/>
          <p14:tracePt t="22314" x="8343900" y="2743200"/>
          <p14:tracePt t="22331" x="8328025" y="2759075"/>
          <p14:tracePt t="22347" x="8313738" y="2773363"/>
          <p14:tracePt t="22365" x="8305800" y="2789238"/>
          <p14:tracePt t="22380" x="8283575" y="2827338"/>
          <p14:tracePt t="22397" x="8283575" y="2857500"/>
          <p14:tracePt t="22415" x="8275638" y="2903538"/>
          <p14:tracePt t="22431" x="8275638" y="2933700"/>
          <p14:tracePt t="22447" x="8275638" y="2971800"/>
          <p14:tracePt t="22447" x="8275638" y="2979738"/>
          <p14:tracePt t="22466" x="8275638" y="2994025"/>
          <p14:tracePt t="22480" x="8275638" y="3025775"/>
          <p14:tracePt t="22498" x="8289925" y="3048000"/>
          <p14:tracePt t="22515" x="8297863" y="3048000"/>
          <p14:tracePt t="22530" x="8297863" y="3055938"/>
          <p14:tracePt t="22547" x="8313738" y="3055938"/>
          <p14:tracePt t="22577" x="8321675" y="3055938"/>
          <p14:tracePt t="22593" x="8335963" y="3055938"/>
          <p14:tracePt t="22609" x="8343900" y="3055938"/>
          <p14:tracePt t="22625" x="8343900" y="3048000"/>
          <p14:tracePt t="22633" x="8343900" y="3025775"/>
          <p14:tracePt t="22647" x="8351838" y="3001963"/>
          <p14:tracePt t="22664" x="8366125" y="2971800"/>
          <p14:tracePt t="22664" x="8366125" y="2963863"/>
          <p14:tracePt t="22682" x="8374063" y="2949575"/>
          <p14:tracePt t="22698" x="8389938" y="2933700"/>
          <p14:tracePt t="22721" x="8389938" y="2925763"/>
          <p14:tracePt t="22753" x="8389938" y="2917825"/>
          <p14:tracePt t="22785" x="8389938" y="2903538"/>
          <p14:tracePt t="22801" x="8389938" y="2895600"/>
          <p14:tracePt t="22817" x="8397875" y="2879725"/>
          <p14:tracePt t="22833" x="8397875" y="2873375"/>
          <p14:tracePt t="22857" x="8397875" y="2857500"/>
          <p14:tracePt t="22873" x="8397875" y="2849563"/>
          <p14:tracePt t="22889" x="8397875" y="2841625"/>
          <p14:tracePt t="22898" x="8397875" y="2835275"/>
          <p14:tracePt t="22905" x="8389938" y="2835275"/>
          <p14:tracePt t="22914" x="8389938" y="2827338"/>
          <p14:tracePt t="22930" x="8366125" y="2803525"/>
          <p14:tracePt t="22947" x="8359775" y="2803525"/>
          <p14:tracePt t="23025" x="8351838" y="2803525"/>
          <p14:tracePt t="23033" x="8343900" y="2803525"/>
          <p14:tracePt t="23057" x="8335963" y="2803525"/>
          <p14:tracePt t="23066" x="8321675" y="2811463"/>
          <p14:tracePt t="23080" x="8321675" y="2841625"/>
          <p14:tracePt t="23100" x="8321675" y="2879725"/>
          <p14:tracePt t="23115" x="8321675" y="2911475"/>
          <p14:tracePt t="23131" x="8328025" y="2949575"/>
          <p14:tracePt t="23148" x="8351838" y="2979738"/>
          <p14:tracePt t="23165" x="8382000" y="3001963"/>
          <p14:tracePt t="23181" x="8404225" y="3001963"/>
          <p14:tracePt t="23197" x="8420100" y="3001963"/>
          <p14:tracePt t="23214" x="8428038" y="3001963"/>
          <p14:tracePt t="23233" x="8435975" y="3001963"/>
          <p14:tracePt t="23250" x="8442325" y="2994025"/>
          <p14:tracePt t="23264" x="8442325" y="2971800"/>
          <p14:tracePt t="23264" x="8442325" y="2955925"/>
          <p14:tracePt t="23282" x="8450263" y="2933700"/>
          <p14:tracePt t="23298" x="8450263" y="2925763"/>
          <p14:tracePt t="23314" x="8450263" y="2911475"/>
          <p14:tracePt t="23331" x="8450263" y="2903538"/>
          <p14:tracePt t="23347" x="8450263" y="2887663"/>
          <p14:tracePt t="23364" x="8450263" y="2879725"/>
          <p14:tracePt t="23380" x="8450263" y="2887663"/>
          <p14:tracePt t="23546" x="8450263" y="2903538"/>
          <p14:tracePt t="23569" x="8458200" y="2903538"/>
          <p14:tracePt t="24226" x="8466138" y="2903538"/>
          <p14:tracePt t="24242" x="8474075" y="2911475"/>
          <p14:tracePt t="24257" x="8488363" y="2917825"/>
          <p14:tracePt t="24284" x="8504238" y="2925763"/>
          <p14:tracePt t="24305" x="8512175" y="2925763"/>
          <p14:tracePt t="24330" x="8518525" y="2933700"/>
          <p14:tracePt t="24345" x="8526463" y="2933700"/>
          <p14:tracePt t="24361" x="8534400" y="2933700"/>
          <p14:tracePt t="24369" x="8542338" y="2933700"/>
          <p14:tracePt t="24385" x="8556625" y="2933700"/>
          <p14:tracePt t="24397" x="8564563" y="2933700"/>
          <p14:tracePt t="24417" x="8572500" y="2925763"/>
          <p14:tracePt t="24430" x="8580438" y="2925763"/>
          <p14:tracePt t="24866" x="8580438" y="2917825"/>
          <p14:tracePt t="24962" x="8580438" y="2911475"/>
          <p14:tracePt t="25034" x="8572500" y="2903538"/>
          <p14:tracePt t="25154" x="8564563" y="2903538"/>
          <p14:tracePt t="25410" x="8556625" y="2903538"/>
          <p14:tracePt t="26381" x="8550275" y="2903538"/>
          <p14:tracePt t="26505" x="8542338" y="2903538"/>
          <p14:tracePt t="30391" x="8480425" y="2903538"/>
          <p14:tracePt t="30474" x="8382000" y="2933700"/>
          <p14:tracePt t="30483" x="8259763" y="2971800"/>
          <p14:tracePt t="30490" x="8169275" y="3001963"/>
          <p14:tracePt t="30500" x="8061325" y="3032125"/>
          <p14:tracePt t="30515" x="8039100" y="3040063"/>
          <p14:tracePt t="30531" x="8039100" y="3063875"/>
          <p14:tracePt t="30577" x="8069263" y="3146425"/>
          <p14:tracePt t="30586" x="8069263" y="3208338"/>
          <p14:tracePt t="30598" x="8069263" y="3336925"/>
          <p14:tracePt t="30616" x="8061325" y="3444875"/>
          <p14:tracePt t="30632" x="8023225" y="3551238"/>
          <p14:tracePt t="30648" x="7993063" y="3641725"/>
          <p14:tracePt t="30648" x="7978775" y="3687763"/>
          <p14:tracePt t="30666" x="7947025" y="3756025"/>
          <p14:tracePt t="30682" x="7870825" y="3863975"/>
          <p14:tracePt t="30698" x="7818438" y="3946525"/>
          <p14:tracePt t="30715" x="7764463" y="4000500"/>
          <p14:tracePt t="30732" x="7696200" y="4068763"/>
          <p14:tracePt t="30748" x="7604125" y="4144963"/>
          <p14:tracePt t="30765" x="7483475" y="4289425"/>
          <p14:tracePt t="30781" x="7337425" y="4457700"/>
          <p14:tracePt t="30798" x="7216775" y="4610100"/>
          <p14:tracePt t="30815" x="7026275" y="4830763"/>
          <p14:tracePt t="30831" x="6743700" y="5127625"/>
          <p14:tracePt t="30848" x="6232525" y="5546725"/>
          <p14:tracePt t="30848" x="5921375" y="5791200"/>
          <p14:tracePt t="30866" x="5303838" y="6218238"/>
          <p14:tracePt t="30882" x="4784725" y="6537325"/>
          <p14:tracePt t="30898" x="4313238" y="6759575"/>
          <p14:tracePt t="30916" x="3946525" y="6850063"/>
          <p14:tracePt t="30931" x="3543300" y="6850063"/>
          <p14:tracePt t="30948" x="3298825" y="6850063"/>
          <p14:tracePt t="30965" x="3055938" y="6850063"/>
          <p14:tracePt t="30981" x="2841625" y="6850063"/>
          <p14:tracePt t="30998" x="2628900" y="6850063"/>
          <p14:tracePt t="31015" x="2492375" y="6850063"/>
          <p14:tracePt t="31031" x="2301875" y="6850063"/>
          <p14:tracePt t="31048" x="2125663" y="6850063"/>
          <p14:tracePt t="31048" x="2049463" y="6850063"/>
          <p14:tracePt t="31066" x="1920875" y="6850063"/>
          <p14:tracePt t="31082" x="1806575" y="6850063"/>
          <p14:tracePt t="31098" x="1730375" y="6842125"/>
          <p14:tracePt t="31198" x="1287463" y="6461125"/>
          <p14:tracePt t="31215" x="1219200" y="6408738"/>
          <p14:tracePt t="31231" x="1173163" y="6400800"/>
          <p14:tracePt t="31248" x="1135063" y="6392863"/>
          <p14:tracePt t="31266" x="1127125" y="6378575"/>
          <p14:tracePt t="31281" x="1104900" y="6378575"/>
          <p14:tracePt t="31306" x="1096963" y="6378575"/>
          <p14:tracePt t="31315" x="1074738" y="6370638"/>
          <p14:tracePt t="31331" x="1036638" y="6370638"/>
          <p14:tracePt t="31348" x="998538" y="6370638"/>
          <p14:tracePt t="31365" x="960438" y="6392863"/>
          <p14:tracePt t="31382" x="922338" y="6416675"/>
          <p14:tracePt t="31398" x="884238" y="6446838"/>
          <p14:tracePt t="31415" x="868363" y="6477000"/>
          <p14:tracePt t="31431" x="838200" y="6523038"/>
          <p14:tracePt t="31449" x="838200" y="6575425"/>
          <p14:tracePt t="46786" x="1044575" y="6561138"/>
          <p14:tracePt t="46794" x="1036638" y="6553200"/>
          <p14:tracePt t="46802" x="1028700" y="6545263"/>
          <p14:tracePt t="46816" x="1012825" y="6523038"/>
          <p14:tracePt t="46816" x="1012825" y="6515100"/>
          <p14:tracePt t="46835" x="1012825" y="6492875"/>
          <p14:tracePt t="46849" x="1089025" y="6400800"/>
          <p14:tracePt t="46867" x="1249363" y="6302375"/>
          <p14:tracePt t="46883" x="1409700" y="6180138"/>
          <p14:tracePt t="46900" x="1646238" y="5997575"/>
          <p14:tracePt t="46917" x="1851025" y="5851525"/>
          <p14:tracePt t="46933" x="2041525" y="5722938"/>
          <p14:tracePt t="46949" x="2209800" y="5630863"/>
          <p14:tracePt t="46967" x="2362200" y="5554663"/>
          <p14:tracePt t="46983" x="2446338" y="5516563"/>
          <p14:tracePt t="46999" x="2544763" y="5478463"/>
          <p14:tracePt t="47017" x="2636838" y="5464175"/>
          <p14:tracePt t="47033" x="2674938" y="5440363"/>
          <p14:tracePt t="47050" x="2689225" y="5440363"/>
          <p14:tracePt t="47098" x="2697163" y="5440363"/>
          <p14:tracePt t="47106" x="2720975" y="5432425"/>
          <p14:tracePt t="47116" x="2841625" y="5410200"/>
          <p14:tracePt t="47133" x="3001963" y="5394325"/>
          <p14:tracePt t="47150" x="3132138" y="5356225"/>
          <p14:tracePt t="47166" x="3230563" y="5318125"/>
          <p14:tracePt t="47183" x="3298825" y="5280025"/>
          <p14:tracePt t="47200" x="3330575" y="5265738"/>
          <p14:tracePt t="47216" x="3352800" y="5241925"/>
          <p14:tracePt t="47216" x="3360738" y="5241925"/>
          <p14:tracePt t="47236" x="3390900" y="5219700"/>
          <p14:tracePt t="47251" x="3444875" y="5197475"/>
          <p14:tracePt t="47267" x="3482975" y="5165725"/>
          <p14:tracePt t="47283" x="3597275" y="5135563"/>
          <p14:tracePt t="47300" x="3641725" y="5113338"/>
          <p14:tracePt t="47316" x="3695700" y="5083175"/>
          <p14:tracePt t="47333" x="3725863" y="5067300"/>
          <p14:tracePt t="47349" x="3771900" y="5037138"/>
          <p14:tracePt t="47366" x="3787775" y="5021263"/>
          <p14:tracePt t="47383" x="3810000" y="5013325"/>
          <p14:tracePt t="47400" x="3817938" y="5013325"/>
          <p14:tracePt t="47416" x="3817938" y="5006975"/>
          <p14:tracePt t="47433" x="3825875" y="4999038"/>
          <p14:tracePt t="47449" x="3825875" y="4991100"/>
          <p14:tracePt t="47474" x="3825875" y="4983163"/>
          <p14:tracePt t="47499" x="3825875" y="4975225"/>
          <p14:tracePt t="47514" x="3825875" y="4968875"/>
          <p14:tracePt t="47538" x="3825875" y="4960938"/>
          <p14:tracePt t="47554" x="3825875" y="4953000"/>
          <p14:tracePt t="47586" x="3825875" y="4945063"/>
          <p14:tracePt t="47602" x="3825875" y="4937125"/>
          <p14:tracePt t="47754" x="3825875" y="4922838"/>
          <p14:tracePt t="47762" x="3825875" y="4914900"/>
          <p14:tracePt t="47770" x="3817938" y="4899025"/>
          <p14:tracePt t="47783" x="3794125" y="4868863"/>
          <p14:tracePt t="47800" x="3779838" y="4846638"/>
          <p14:tracePt t="47816" x="3763963" y="4822825"/>
          <p14:tracePt t="47833" x="3749675" y="4800600"/>
          <p14:tracePt t="47833" x="3733800" y="4792663"/>
          <p14:tracePt t="47850" x="3725863" y="4770438"/>
          <p14:tracePt t="47867" x="3703638" y="4740275"/>
          <p14:tracePt t="47883" x="3687763" y="4732338"/>
          <p14:tracePt t="47900" x="3673475" y="4716463"/>
          <p14:tracePt t="47916" x="3649663" y="4702175"/>
          <p14:tracePt t="47933" x="3641725" y="4694238"/>
          <p14:tracePt t="47950" x="3635375" y="4694238"/>
          <p14:tracePt t="47966" x="3619500" y="4694238"/>
          <p14:tracePt t="47983" x="3589338" y="4678363"/>
          <p14:tracePt t="48000" x="3565525" y="4678363"/>
          <p14:tracePt t="48016" x="3535363" y="4678363"/>
          <p14:tracePt t="48016" x="3513138" y="4678363"/>
          <p14:tracePt t="48034" x="3489325" y="4678363"/>
          <p14:tracePt t="48051" x="3467100" y="4678363"/>
          <p14:tracePt t="48067" x="3444875" y="4678363"/>
          <p14:tracePt t="48083" x="3429000" y="4678363"/>
          <p14:tracePt t="48100" x="3406775" y="4694238"/>
          <p14:tracePt t="48116" x="3390900" y="4702175"/>
          <p14:tracePt t="48133" x="3382963" y="4716463"/>
          <p14:tracePt t="48150" x="3360738" y="4746625"/>
          <p14:tracePt t="48166" x="3344863" y="4770438"/>
          <p14:tracePt t="48183" x="3330575" y="4784725"/>
          <p14:tracePt t="48200" x="3314700" y="4800600"/>
          <p14:tracePt t="48216" x="3314700" y="4808538"/>
          <p14:tracePt t="48235" x="3314700" y="4816475"/>
          <p14:tracePt t="48251" x="3314700" y="4822825"/>
          <p14:tracePt t="48266" x="3314700" y="4846638"/>
          <p14:tracePt t="48284" x="3322638" y="4876800"/>
          <p14:tracePt t="48300" x="3330575" y="4906963"/>
          <p14:tracePt t="48316" x="3336925" y="4922838"/>
          <p14:tracePt t="48333" x="3336925" y="4930775"/>
          <p14:tracePt t="48349" x="3344863" y="4937125"/>
          <p14:tracePt t="48366" x="3344863" y="4953000"/>
          <p14:tracePt t="48383" x="3352800" y="4960938"/>
          <p14:tracePt t="48418" x="3360738" y="4968875"/>
          <p14:tracePt t="48442" x="3368675" y="4975225"/>
          <p14:tracePt t="48450" x="3375025" y="4991100"/>
          <p14:tracePt t="48490" x="3382963" y="4991100"/>
          <p14:tracePt t="48506" x="3390900" y="4999038"/>
          <p14:tracePt t="48522" x="3398838" y="4999038"/>
          <p14:tracePt t="48578" x="3406775" y="4999038"/>
          <p14:tracePt t="48618" x="3413125" y="4999038"/>
          <p14:tracePt t="48626" x="3421063" y="4999038"/>
          <p14:tracePt t="48642" x="3429000" y="4991100"/>
          <p14:tracePt t="48666" x="3429000" y="4983163"/>
          <p14:tracePt t="48674" x="3436938" y="4983163"/>
          <p14:tracePt t="48690" x="3436938" y="4975225"/>
          <p14:tracePt t="48722" x="3429000" y="4975225"/>
          <p14:tracePt t="48923" x="3421063" y="4975225"/>
          <p14:tracePt t="48932" x="3398838" y="4975225"/>
          <p14:tracePt t="48946" x="3390900" y="4983163"/>
          <p14:tracePt t="48970" x="3382963" y="4983163"/>
          <p14:tracePt t="49010" x="3375025" y="4983163"/>
          <p14:tracePt t="49018" x="3368675" y="4983163"/>
          <p14:tracePt t="49066" x="3382963" y="4983163"/>
          <p14:tracePt t="49738" x="3398838" y="4983163"/>
          <p14:tracePt t="49754" x="3406775" y="4983163"/>
          <p14:tracePt t="49770" x="3398838" y="4983163"/>
          <p14:tracePt t="49891" x="3375025" y="4983163"/>
          <p14:tracePt t="49899" x="3352800" y="4983163"/>
          <p14:tracePt t="49906" x="3330575" y="4983163"/>
          <p14:tracePt t="49916" x="3284538" y="4983163"/>
          <p14:tracePt t="49933" x="3238500" y="4983163"/>
          <p14:tracePt t="49950" x="3200400" y="4983163"/>
          <p14:tracePt t="49967" x="3154363" y="4983163"/>
          <p14:tracePt t="49984" x="3124200" y="4983163"/>
          <p14:tracePt t="50000" x="3101975" y="4983163"/>
          <p14:tracePt t="50017" x="3086100" y="4983163"/>
          <p14:tracePt t="50017" x="3078163" y="4983163"/>
          <p14:tracePt t="50035" x="3070225" y="4983163"/>
          <p14:tracePt t="50049" x="3032125" y="4983163"/>
          <p14:tracePt t="50067" x="3001963" y="4983163"/>
          <p14:tracePt t="50083" x="2963863" y="4983163"/>
          <p14:tracePt t="50100" x="2917825" y="4983163"/>
          <p14:tracePt t="50117" x="2879725" y="4983163"/>
          <p14:tracePt t="50133" x="2865438" y="4983163"/>
          <p14:tracePt t="50150" x="2835275" y="4983163"/>
          <p14:tracePt t="50167" x="2819400" y="4983163"/>
          <p14:tracePt t="50183" x="2803525" y="4983163"/>
          <p14:tracePt t="50200" x="2781300" y="4983163"/>
          <p14:tracePt t="50216" x="2751138" y="4983163"/>
          <p14:tracePt t="50233" x="2735263" y="4983163"/>
          <p14:tracePt t="50233" x="2727325" y="4983163"/>
          <p14:tracePt t="50252" x="2720975" y="4983163"/>
          <p14:tracePt t="50266" x="2713038" y="4983163"/>
          <p14:tracePt t="50283" x="2705100" y="4983163"/>
          <p14:tracePt t="50300" x="2689225" y="4983163"/>
          <p14:tracePt t="50316" x="2674938" y="4983163"/>
          <p14:tracePt t="50333" x="2644775" y="4983163"/>
          <p14:tracePt t="50350" x="2636838" y="4983163"/>
          <p14:tracePt t="50366" x="2606675" y="4983163"/>
          <p14:tracePt t="50384" x="2582863" y="4983163"/>
          <p14:tracePt t="50400" x="2568575" y="4983163"/>
          <p14:tracePt t="50416" x="2560638" y="4983163"/>
          <p14:tracePt t="50433" x="2552700" y="4983163"/>
          <p14:tracePt t="50450" x="2530475" y="4991100"/>
          <p14:tracePt t="50468" x="2514600" y="4991100"/>
          <p14:tracePt t="50485" x="2492375" y="4991100"/>
          <p14:tracePt t="50501" x="2468563" y="5006975"/>
          <p14:tracePt t="50518" x="2422525" y="5006975"/>
          <p14:tracePt t="50534" x="2392363" y="5013325"/>
          <p14:tracePt t="50551" x="2378075" y="5013325"/>
          <p14:tracePt t="50567" x="2362200" y="5013325"/>
          <p14:tracePt t="50584" x="2346325" y="5013325"/>
          <p14:tracePt t="50601" x="2332038" y="5013325"/>
          <p14:tracePt t="50617" x="2308225" y="5013325"/>
          <p14:tracePt t="50634" x="2301875" y="5013325"/>
          <p14:tracePt t="50739" x="2293938" y="5013325"/>
          <p14:tracePt t="50819" x="2286000" y="5013325"/>
          <p14:tracePt t="50851" x="2278063" y="5013325"/>
          <p14:tracePt t="50916" x="2270125" y="5013325"/>
          <p14:tracePt t="50939" x="2263775" y="5006975"/>
          <p14:tracePt t="51052" x="2255838" y="4999038"/>
          <p14:tracePt t="51139" x="2247900" y="4999038"/>
          <p14:tracePt t="51148" x="2239963" y="4991100"/>
          <p14:tracePt t="51155" x="2239963" y="4983163"/>
          <p14:tracePt t="51244" x="2255838" y="4983163"/>
          <p14:tracePt t="51299" x="2270125" y="4983163"/>
          <p14:tracePt t="51307" x="2301875" y="4983163"/>
          <p14:tracePt t="51317" x="2332038" y="4983163"/>
          <p14:tracePt t="51335" x="2378075" y="4975225"/>
          <p14:tracePt t="51351" x="2422525" y="4975225"/>
          <p14:tracePt t="51368" x="2506663" y="4975225"/>
          <p14:tracePt t="51384" x="2590800" y="4975225"/>
          <p14:tracePt t="51401" x="2667000" y="4975225"/>
          <p14:tracePt t="51418" x="2713038" y="4975225"/>
          <p14:tracePt t="51418" x="2720975" y="4975225"/>
          <p14:tracePt t="51435" x="2727325" y="4975225"/>
          <p14:tracePt t="51451" x="2751138" y="4975225"/>
          <p14:tracePt t="51468" x="2765425" y="4975225"/>
          <p14:tracePt t="51484" x="2803525" y="4975225"/>
          <p14:tracePt t="51501" x="2865438" y="4975225"/>
          <p14:tracePt t="51518" x="2925763" y="4975225"/>
          <p14:tracePt t="51535" x="3009900" y="4975225"/>
          <p14:tracePt t="51551" x="3086100" y="4975225"/>
          <p14:tracePt t="51568" x="3140075" y="4975225"/>
          <p14:tracePt t="51584" x="3162300" y="4975225"/>
          <p14:tracePt t="51601" x="3184525" y="4975225"/>
          <p14:tracePt t="51618" x="3192463" y="4975225"/>
          <p14:tracePt t="51634" x="3230563" y="4975225"/>
          <p14:tracePt t="51653" x="3254375" y="4975225"/>
          <p14:tracePt t="51668" x="3268663" y="4975225"/>
          <p14:tracePt t="51684" x="3306763" y="4983163"/>
          <p14:tracePt t="51701" x="3330575" y="4991100"/>
          <p14:tracePt t="51717" x="3360738" y="4991100"/>
          <p14:tracePt t="51734" x="3375025" y="4991100"/>
          <p14:tracePt t="51751" x="3406775" y="4991100"/>
          <p14:tracePt t="51768" x="3436938" y="4991100"/>
          <p14:tracePt t="51785" x="3459163" y="4991100"/>
          <p14:tracePt t="51801" x="3489325" y="4991100"/>
          <p14:tracePt t="51818" x="3535363" y="4991100"/>
          <p14:tracePt t="51818" x="3559175" y="4991100"/>
          <p14:tracePt t="51836" x="3581400" y="4991100"/>
          <p14:tracePt t="51851" x="3649663" y="4991100"/>
          <p14:tracePt t="51868" x="3687763" y="4991100"/>
          <p14:tracePt t="51885" x="3695700" y="4991100"/>
          <p14:tracePt t="51900" x="3703638" y="4991100"/>
          <p14:tracePt t="51917" x="3711575" y="4991100"/>
          <p14:tracePt t="51934" x="3717925" y="4991100"/>
          <p14:tracePt t="51950" x="3756025" y="4991100"/>
          <p14:tracePt t="51968" x="3787775" y="4991100"/>
          <p14:tracePt t="51985" x="3810000" y="4991100"/>
          <p14:tracePt t="52001" x="3817938" y="4991100"/>
          <p14:tracePt t="52017" x="3810000" y="4991100"/>
          <p14:tracePt t="52180" x="3794125" y="4991100"/>
          <p14:tracePt t="52187" x="3787775" y="4991100"/>
          <p14:tracePt t="52204" x="3779838" y="4991100"/>
          <p14:tracePt t="52220" x="3771900" y="4991100"/>
          <p14:tracePt t="52234" x="3763963" y="4991100"/>
          <p14:tracePt t="52261" x="3756025" y="4983163"/>
          <p14:tracePt t="52396" x="3756025" y="4968875"/>
          <p14:tracePt t="52460" x="3756025" y="4960938"/>
          <p14:tracePt t="52548" x="3756025" y="4953000"/>
          <p14:tracePt t="52564" x="3756025" y="4945063"/>
          <p14:tracePt t="52580" x="3756025" y="4937125"/>
          <p14:tracePt t="52595" x="3756025" y="4930775"/>
          <p14:tracePt t="52612" x="3756025" y="4922838"/>
          <p14:tracePt t="52620" x="3763963" y="4922838"/>
          <p14:tracePt t="52636" x="3763963" y="4914900"/>
          <p14:tracePt t="52652" x="3779838" y="4899025"/>
          <p14:tracePt t="52668" x="3779838" y="4892675"/>
          <p14:tracePt t="52684" x="3779838" y="4884738"/>
          <p14:tracePt t="52707" x="3779838" y="4876800"/>
          <p14:tracePt t="52718" x="3787775" y="4876800"/>
          <p14:tracePt t="52734" x="3787775" y="4868863"/>
          <p14:tracePt t="52751" x="3787775" y="4854575"/>
          <p14:tracePt t="52769" x="3787775" y="4846638"/>
          <p14:tracePt t="52784" x="3771900" y="4838700"/>
          <p14:tracePt t="52801" x="3756025" y="4830763"/>
          <p14:tracePt t="52817" x="3725863" y="4822825"/>
          <p14:tracePt t="52834" x="3687763" y="4822825"/>
          <p14:tracePt t="52834" x="3673475" y="4822825"/>
          <p14:tracePt t="52851" x="3649663" y="4822825"/>
          <p14:tracePt t="52868" x="3627438" y="4822825"/>
          <p14:tracePt t="52885" x="3611563" y="4822825"/>
          <p14:tracePt t="52901" x="3603625" y="4822825"/>
          <p14:tracePt t="52917" x="3597275" y="4822825"/>
          <p14:tracePt t="52934" x="3581400" y="4830763"/>
          <p14:tracePt t="52951" x="3551238" y="4830763"/>
          <p14:tracePt t="52968" x="3535363" y="4846638"/>
          <p14:tracePt t="52984" x="3527425" y="4854575"/>
          <p14:tracePt t="53000" x="3521075" y="4860925"/>
          <p14:tracePt t="53018" x="3513138" y="4876800"/>
          <p14:tracePt t="53018" x="3497263" y="4884738"/>
          <p14:tracePt t="53036" x="3497263" y="4892675"/>
          <p14:tracePt t="53051" x="3497263" y="4914900"/>
          <p14:tracePt t="53068" x="3497263" y="4930775"/>
          <p14:tracePt t="53085" x="3505200" y="4953000"/>
          <p14:tracePt t="53102" x="3527425" y="4983163"/>
          <p14:tracePt t="53118" x="3551238" y="5013325"/>
          <p14:tracePt t="53134" x="3581400" y="5013325"/>
          <p14:tracePt t="53151" x="3603625" y="5029200"/>
          <p14:tracePt t="53168" x="3627438" y="5029200"/>
          <p14:tracePt t="53184" x="3641725" y="5029200"/>
          <p14:tracePt t="53201" x="3657600" y="5029200"/>
          <p14:tracePt t="53218" x="3679825" y="5013325"/>
          <p14:tracePt t="53235" x="3687763" y="4991100"/>
          <p14:tracePt t="53252" x="3703638" y="4975225"/>
          <p14:tracePt t="53268" x="3703638" y="4960938"/>
          <p14:tracePt t="53285" x="3703638" y="4945063"/>
          <p14:tracePt t="53301" x="3703638" y="4937125"/>
          <p14:tracePt t="53317" x="3717925" y="4906963"/>
          <p14:tracePt t="53335" x="3733800" y="4884738"/>
          <p14:tracePt t="53351" x="3733800" y="4868863"/>
          <p14:tracePt t="53367" x="3711575" y="4854575"/>
          <p14:tracePt t="53385" x="3665538" y="4854575"/>
          <p14:tracePt t="53402" x="3635375" y="4854575"/>
          <p14:tracePt t="53419" x="3611563" y="4854575"/>
          <p14:tracePt t="53419" x="3603625" y="4854575"/>
          <p14:tracePt t="53436" x="3597275" y="4854575"/>
          <p14:tracePt t="53451" x="3589338" y="4854575"/>
          <p14:tracePt t="53475" x="3589338" y="4860925"/>
          <p14:tracePt t="53491" x="3589338" y="4876800"/>
          <p14:tracePt t="53501" x="3589338" y="4899025"/>
          <p14:tracePt t="53518" x="3589338" y="4922838"/>
          <p14:tracePt t="53535" x="3589338" y="4937125"/>
          <p14:tracePt t="53551" x="3611563" y="4953000"/>
          <p14:tracePt t="53568" x="3627438" y="4960938"/>
          <p14:tracePt t="53584" x="3657600" y="4960938"/>
          <p14:tracePt t="53601" x="3679825" y="4960938"/>
          <p14:tracePt t="53617" x="3695700" y="4960938"/>
          <p14:tracePt t="53634" x="3703638" y="4960938"/>
          <p14:tracePt t="53651" x="3711575" y="4945063"/>
          <p14:tracePt t="53668" x="3717925" y="4922838"/>
          <p14:tracePt t="53685" x="3725863" y="4906963"/>
          <p14:tracePt t="53701" x="3717925" y="4884738"/>
          <p14:tracePt t="53718" x="3711575" y="4876800"/>
          <p14:tracePt t="53734" x="3703638" y="4876800"/>
          <p14:tracePt t="53751" x="3687763" y="4876800"/>
          <p14:tracePt t="53769" x="3673475" y="4876800"/>
          <p14:tracePt t="53784" x="3665538" y="4876800"/>
          <p14:tracePt t="53801" x="3665538" y="4884738"/>
          <p14:tracePt t="53817" x="3665538" y="4899025"/>
          <p14:tracePt t="53834" x="3665538" y="4914900"/>
          <p14:tracePt t="53852" x="3673475" y="4922838"/>
          <p14:tracePt t="53867" x="3687763" y="4922838"/>
          <p14:tracePt t="53885" x="3695700" y="4922838"/>
          <p14:tracePt t="53901" x="3703638" y="4914900"/>
          <p14:tracePt t="53917" x="3711575" y="4899025"/>
          <p14:tracePt t="53934" x="3703638" y="4899025"/>
          <p14:tracePt t="53971" x="3679825" y="4906963"/>
          <p14:tracePt t="53987" x="3673475" y="4914900"/>
          <p14:tracePt t="53996" x="3665538" y="4930775"/>
          <p14:tracePt t="54004" x="3635375" y="4968875"/>
          <p14:tracePt t="54017" x="3581400" y="5075238"/>
          <p14:tracePt t="54035" x="3444875" y="5303838"/>
          <p14:tracePt t="54052" x="3344863" y="5456238"/>
          <p14:tracePt t="54068" x="3260725" y="5616575"/>
          <p14:tracePt t="54085" x="3192463" y="5761038"/>
          <p14:tracePt t="54101" x="3086100" y="5927725"/>
          <p14:tracePt t="54118" x="3009900" y="6057900"/>
          <p14:tracePt t="54135" x="2933700" y="6142038"/>
          <p14:tracePt t="54151" x="2835275" y="6202363"/>
          <p14:tracePt t="54168" x="2705100" y="6240463"/>
          <p14:tracePt t="54185" x="2568575" y="6270625"/>
          <p14:tracePt t="54201" x="2422525" y="6308725"/>
          <p14:tracePt t="54218" x="2332038" y="6378575"/>
          <p14:tracePt t="54218" x="2293938" y="6408738"/>
          <p14:tracePt t="54236" x="2232025" y="6461125"/>
          <p14:tracePt t="54252" x="2187575" y="6484938"/>
          <p14:tracePt t="54270" x="2117725" y="6507163"/>
          <p14:tracePt t="54285" x="2035175" y="6545263"/>
          <p14:tracePt t="54301" x="1965325" y="6569075"/>
          <p14:tracePt t="54318" x="1889125" y="6575425"/>
          <p14:tracePt t="54334" x="1844675" y="6607175"/>
          <p14:tracePt t="54351" x="1828800" y="6607175"/>
          <p14:tracePt t="54368" x="1812925" y="6613525"/>
          <p14:tracePt t="54384" x="1782763" y="6621463"/>
          <p14:tracePt t="54401" x="1752600" y="6637338"/>
          <p14:tracePt t="54418" x="1736725" y="6637338"/>
          <p14:tracePt t="54418" x="1706563" y="66516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62075"/>
          </a:xfrm>
        </p:spPr>
        <p:txBody>
          <a:bodyPr rtlCol="0"/>
          <a:lstStyle/>
          <a:p>
            <a:pPr>
              <a:defRPr/>
            </a:pPr>
            <a:r>
              <a:rPr lang="es-ES" dirty="0" smtClean="0">
                <a:ea typeface="ＭＳ Ｐゴシック" charset="0"/>
              </a:rPr>
              <a:t>Drenajes</a:t>
            </a:r>
            <a:endParaRPr lang="es-ES" dirty="0">
              <a:ea typeface="ＭＳ Ｐゴシック" charset="0"/>
            </a:endParaRPr>
          </a:p>
        </p:txBody>
      </p:sp>
      <p:pic>
        <p:nvPicPr>
          <p:cNvPr id="14339" name="Marcador de contenido 3" descr="IMG_0241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-2" r="197" b="500"/>
          <a:stretch>
            <a:fillRect/>
          </a:stretch>
        </p:blipFill>
        <p:spPr>
          <a:xfrm>
            <a:off x="63500" y="1600200"/>
            <a:ext cx="4516438" cy="3378200"/>
          </a:xfrm>
        </p:spPr>
      </p:pic>
      <p:pic>
        <p:nvPicPr>
          <p:cNvPr id="14340" name="Imagen 4" descr="IMG_024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3265488"/>
            <a:ext cx="4567238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lases torax 0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/>
          <a:stretch>
            <a:fillRect/>
          </a:stretch>
        </p:blipFill>
        <p:spPr bwMode="auto">
          <a:xfrm>
            <a:off x="288925" y="1119188"/>
            <a:ext cx="8542338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>
            <a:spLocks noChangeArrowheads="1"/>
          </p:cNvSpPr>
          <p:nvPr/>
        </p:nvSpPr>
        <p:spPr bwMode="auto">
          <a:xfrm>
            <a:off x="4521200" y="4135438"/>
            <a:ext cx="20161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CL" sz="1660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4343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65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  <p:extLst>
    <p:ext uri="{3A86A75C-4F4B-4683-9AE1-C65F6400EC91}">
      <p14:laserTraceLst xmlns:p14="http://schemas.microsoft.com/office/powerpoint/2010/main">
        <p14:tracePtLst>
          <p14:tracePt t="2529" x="327025" y="6507163"/>
          <p14:tracePt t="2538" x="327025" y="6477000"/>
          <p14:tracePt t="2549" x="304800" y="6392863"/>
          <p14:tracePt t="2566" x="296863" y="6324600"/>
          <p14:tracePt t="2582" x="282575" y="6270625"/>
          <p14:tracePt t="2599" x="266700" y="6226175"/>
          <p14:tracePt t="2599" x="266700" y="6194425"/>
          <p14:tracePt t="2617" x="266700" y="6172200"/>
          <p14:tracePt t="2632" x="236538" y="6065838"/>
          <p14:tracePt t="2649" x="228600" y="5989638"/>
          <p14:tracePt t="2666" x="228600" y="5913438"/>
          <p14:tracePt t="2682" x="228600" y="5859463"/>
          <p14:tracePt t="2699" x="228600" y="5807075"/>
          <p14:tracePt t="2715" x="228600" y="5775325"/>
          <p14:tracePt t="2732" x="228600" y="5745163"/>
          <p14:tracePt t="2749" x="228600" y="5730875"/>
          <p14:tracePt t="2765" x="236538" y="5715000"/>
          <p14:tracePt t="2782" x="244475" y="5715000"/>
          <p14:tracePt t="2798" x="266700" y="5707063"/>
          <p14:tracePt t="2815" x="312738" y="5707063"/>
          <p14:tracePt t="2815" x="320675" y="5707063"/>
          <p14:tracePt t="2835" x="327025" y="5707063"/>
          <p14:tracePt t="2849" x="342900" y="5707063"/>
          <p14:tracePt t="2937" x="350838" y="5707063"/>
          <p14:tracePt t="2944" x="373063" y="5692775"/>
          <p14:tracePt t="2953" x="381000" y="5684838"/>
          <p14:tracePt t="2965" x="427038" y="5661025"/>
          <p14:tracePt t="2982" x="465138" y="5638800"/>
          <p14:tracePt t="2999" x="495300" y="5616575"/>
          <p14:tracePt t="2999" x="517525" y="5608638"/>
          <p14:tracePt t="3017" x="555625" y="5600700"/>
          <p14:tracePt t="3017" x="579438" y="5578475"/>
          <p14:tracePt t="3033" x="685800" y="5532438"/>
          <p14:tracePt t="3049" x="815975" y="5464175"/>
          <p14:tracePt t="3066" x="968375" y="5364163"/>
          <p14:tracePt t="3082" x="1082675" y="5287963"/>
          <p14:tracePt t="3099" x="1196975" y="5211763"/>
          <p14:tracePt t="3115" x="1257300" y="5165725"/>
          <p14:tracePt t="3133" x="1279525" y="5143500"/>
          <p14:tracePt t="3149" x="1287463" y="5143500"/>
          <p14:tracePt t="3371" x="1295400" y="5127625"/>
          <p14:tracePt t="3603" x="1311275" y="5097463"/>
          <p14:tracePt t="3616" x="1311275" y="5075238"/>
          <p14:tracePt t="3624" x="1317625" y="5051425"/>
          <p14:tracePt t="3633" x="1317625" y="4999038"/>
          <p14:tracePt t="3650" x="1317625" y="4922838"/>
          <p14:tracePt t="3666" x="1317625" y="4830763"/>
          <p14:tracePt t="3682" x="1317625" y="4732338"/>
          <p14:tracePt t="3699" x="1311275" y="4625975"/>
          <p14:tracePt t="3716" x="1303338" y="4511675"/>
          <p14:tracePt t="3732" x="1295400" y="4403725"/>
          <p14:tracePt t="3749" x="1295400" y="4335463"/>
          <p14:tracePt t="3766" x="1295400" y="4297363"/>
          <p14:tracePt t="3782" x="1295400" y="4275138"/>
          <p14:tracePt t="3798" x="1295400" y="4267200"/>
          <p14:tracePt t="4009" x="1295400" y="4259263"/>
          <p14:tracePt t="4017" x="1295400" y="4251325"/>
          <p14:tracePt t="4032" x="1279525" y="4191000"/>
          <p14:tracePt t="4050" x="1279525" y="4098925"/>
          <p14:tracePt t="4066" x="1279525" y="4054475"/>
          <p14:tracePt t="4082" x="1287463" y="4008438"/>
          <p14:tracePt t="4099" x="1311275" y="3978275"/>
          <p14:tracePt t="4116" x="1333500" y="3962400"/>
          <p14:tracePt t="4132" x="1341438" y="3932238"/>
          <p14:tracePt t="4149" x="1363663" y="3916363"/>
          <p14:tracePt t="4165" x="1387475" y="3894138"/>
          <p14:tracePt t="4182" x="1417638" y="3863975"/>
          <p14:tracePt t="4199" x="1447800" y="3825875"/>
          <p14:tracePt t="4217" x="1463675" y="3771900"/>
          <p14:tracePt t="4217" x="1477963" y="3725863"/>
          <p14:tracePt t="4234" x="1485900" y="3665538"/>
          <p14:tracePt t="4250" x="1493838" y="3611563"/>
          <p14:tracePt t="4267" x="1508125" y="3559175"/>
          <p14:tracePt t="4283" x="1524000" y="3521075"/>
          <p14:tracePt t="4300" x="1539875" y="3467100"/>
          <p14:tracePt t="4317" x="1562100" y="3390900"/>
          <p14:tracePt t="4333" x="1577975" y="3322638"/>
          <p14:tracePt t="4350" x="1616075" y="3238500"/>
          <p14:tracePt t="4367" x="1660525" y="3178175"/>
          <p14:tracePt t="4383" x="1706563" y="3124200"/>
          <p14:tracePt t="4400" x="1752600" y="3094038"/>
          <p14:tracePt t="4417" x="1774825" y="3094038"/>
          <p14:tracePt t="4433" x="1812925" y="3094038"/>
          <p14:tracePt t="4451" x="1844675" y="3094038"/>
          <p14:tracePt t="4467" x="1851025" y="3094038"/>
          <p14:tracePt t="4506" x="1866900" y="3094038"/>
          <p14:tracePt t="4514" x="1897063" y="3094038"/>
          <p14:tracePt t="4521" x="1951038" y="3094038"/>
          <p14:tracePt t="4533" x="2065338" y="3094038"/>
          <p14:tracePt t="4550" x="2117725" y="3094038"/>
          <p14:tracePt t="4567" x="2193925" y="3094038"/>
          <p14:tracePt t="4583" x="2324100" y="3070225"/>
          <p14:tracePt t="4600" x="2484438" y="3055938"/>
          <p14:tracePt t="4617" x="2667000" y="3040063"/>
          <p14:tracePt t="4635" x="2713038" y="3040063"/>
          <p14:tracePt t="4650" x="2720975" y="3040063"/>
          <p14:tracePt t="4666" x="2751138" y="3040063"/>
          <p14:tracePt t="4684" x="2751138" y="3070225"/>
          <p14:tracePt t="4700" x="2759075" y="3124200"/>
          <p14:tracePt t="4717" x="2759075" y="3184525"/>
          <p14:tracePt t="4734" x="2759075" y="3216275"/>
          <p14:tracePt t="4751" x="2759075" y="3222625"/>
          <p14:tracePt t="4767" x="2765425" y="3238500"/>
          <p14:tracePt t="4784" x="2765425" y="3254375"/>
          <p14:tracePt t="4882" x="2765425" y="3268663"/>
          <p14:tracePt t="4889" x="2735263" y="3246438"/>
          <p14:tracePt t="4900" x="2620963" y="3154363"/>
          <p14:tracePt t="4917" x="2484438" y="3101975"/>
          <p14:tracePt t="4934" x="2416175" y="3063875"/>
          <p14:tracePt t="4950" x="2354263" y="3032125"/>
          <p14:tracePt t="4967" x="2324100" y="3009900"/>
          <p14:tracePt t="4983" x="2301875" y="2987675"/>
          <p14:tracePt t="5000" x="2225675" y="2949575"/>
          <p14:tracePt t="5000" x="2155825" y="2925763"/>
          <p14:tracePt t="5018" x="2103438" y="2903538"/>
          <p14:tracePt t="5033" x="1973263" y="2819400"/>
          <p14:tracePt t="5050" x="1935163" y="2789238"/>
          <p14:tracePt t="5067" x="1927225" y="2773363"/>
          <p14:tracePt t="5084" x="1920875" y="2743200"/>
          <p14:tracePt t="5100" x="1920875" y="2713038"/>
          <p14:tracePt t="5117" x="1951038" y="2682875"/>
          <p14:tracePt t="5133" x="1973263" y="2659063"/>
          <p14:tracePt t="5150" x="1981200" y="2636838"/>
          <p14:tracePt t="5167" x="1989138" y="2620963"/>
          <p14:tracePt t="5183" x="1989138" y="2606675"/>
          <p14:tracePt t="5199" x="1989138" y="2582863"/>
          <p14:tracePt t="5217" x="1989138" y="2568575"/>
          <p14:tracePt t="5233" x="1989138" y="2536825"/>
          <p14:tracePt t="5250" x="1981200" y="2514600"/>
          <p14:tracePt t="5267" x="1981200" y="2506663"/>
          <p14:tracePt t="5290" x="1989138" y="2536825"/>
          <p14:tracePt t="5386" x="2003425" y="2590800"/>
          <p14:tracePt t="5394" x="2011363" y="2644775"/>
          <p14:tracePt t="5402" x="2027238" y="2720975"/>
          <p14:tracePt t="5416" x="2035175" y="2895600"/>
          <p14:tracePt t="5434" x="2041525" y="3025775"/>
          <p14:tracePt t="5450" x="2041525" y="3140075"/>
          <p14:tracePt t="5467" x="2049463" y="3254375"/>
          <p14:tracePt t="5484" x="2049463" y="3368675"/>
          <p14:tracePt t="5500" x="2049463" y="3497263"/>
          <p14:tracePt t="5517" x="2049463" y="3641725"/>
          <p14:tracePt t="5534" x="2057400" y="3741738"/>
          <p14:tracePt t="5550" x="2065338" y="3825875"/>
          <p14:tracePt t="5567" x="2065338" y="3878263"/>
          <p14:tracePt t="5584" x="2057400" y="3932238"/>
          <p14:tracePt t="5600" x="2057400" y="3984625"/>
          <p14:tracePt t="5600" x="2041525" y="4016375"/>
          <p14:tracePt t="5618" x="2041525" y="4038600"/>
          <p14:tracePt t="5633" x="2041525" y="4130675"/>
          <p14:tracePt t="5650" x="2041525" y="4206875"/>
          <p14:tracePt t="5667" x="2041525" y="4275138"/>
          <p14:tracePt t="5683" x="2041525" y="4343400"/>
          <p14:tracePt t="5700" x="2041525" y="4381500"/>
          <p14:tracePt t="5717" x="2035175" y="4397375"/>
          <p14:tracePt t="5733" x="2035175" y="4411663"/>
          <p14:tracePt t="5749" x="2019300" y="4411663"/>
          <p14:tracePt t="5802" x="2011363" y="4397375"/>
          <p14:tracePt t="5809" x="2003425" y="4373563"/>
          <p14:tracePt t="5818" x="1989138" y="4343400"/>
          <p14:tracePt t="5833" x="1965325" y="4237038"/>
          <p14:tracePt t="5851" x="1943100" y="4144963"/>
          <p14:tracePt t="5867" x="1935163" y="4046538"/>
          <p14:tracePt t="5884" x="1927225" y="3932238"/>
          <p14:tracePt t="5902" x="1927225" y="3848100"/>
          <p14:tracePt t="5917" x="1927225" y="3763963"/>
          <p14:tracePt t="5933" x="1927225" y="3695700"/>
          <p14:tracePt t="5950" x="1927225" y="3611563"/>
          <p14:tracePt t="5967" x="1927225" y="3559175"/>
          <p14:tracePt t="5984" x="1927225" y="3521075"/>
          <p14:tracePt t="6001" x="1927225" y="3497263"/>
          <p14:tracePt t="6001" x="1927225" y="3489325"/>
          <p14:tracePt t="6018" x="1927225" y="3475038"/>
          <p14:tracePt t="6033" x="1927225" y="3467100"/>
          <p14:tracePt t="6146" x="1912938" y="3489325"/>
          <p14:tracePt t="6162" x="1912938" y="3513138"/>
          <p14:tracePt t="6169" x="1905000" y="3535363"/>
          <p14:tracePt t="6184" x="1882775" y="3619500"/>
          <p14:tracePt t="6200" x="1866900" y="3687763"/>
          <p14:tracePt t="6217" x="1844675" y="3794125"/>
          <p14:tracePt t="6217" x="1836738" y="3856038"/>
          <p14:tracePt t="6234" x="1820863" y="3984625"/>
          <p14:tracePt t="6250" x="1806575" y="4098925"/>
          <p14:tracePt t="6267" x="1806575" y="4229100"/>
          <p14:tracePt t="6284" x="1820863" y="4365625"/>
          <p14:tracePt t="6300" x="1889125" y="4525963"/>
          <p14:tracePt t="6317" x="1951038" y="4664075"/>
          <p14:tracePt t="6333" x="1989138" y="4746625"/>
          <p14:tracePt t="6350" x="2035175" y="4830763"/>
          <p14:tracePt t="6367" x="2073275" y="4876800"/>
          <p14:tracePt t="6384" x="2079625" y="4892675"/>
          <p14:tracePt t="6400" x="2095500" y="4914900"/>
          <p14:tracePt t="6416" x="2111375" y="4922838"/>
          <p14:tracePt t="6416" x="2117725" y="4930775"/>
          <p14:tracePt t="6434" x="2133600" y="4945063"/>
          <p14:tracePt t="6450" x="2141538" y="4945063"/>
          <p14:tracePt t="6506" x="2125663" y="4945063"/>
          <p14:tracePt t="6898" x="2117725" y="4945063"/>
          <p14:tracePt t="6906" x="2087563" y="4937125"/>
          <p14:tracePt t="6916" x="2035175" y="4914900"/>
          <p14:tracePt t="6935" x="1973263" y="4876800"/>
          <p14:tracePt t="6950" x="1920875" y="4846638"/>
          <p14:tracePt t="6967" x="1866900" y="4808538"/>
          <p14:tracePt t="6984" x="1806575" y="4770438"/>
          <p14:tracePt t="7000" x="1752600" y="4708525"/>
          <p14:tracePt t="7000" x="1744663" y="4702175"/>
          <p14:tracePt t="7018" x="1698625" y="4648200"/>
          <p14:tracePt t="7034" x="1668463" y="4579938"/>
          <p14:tracePt t="7050" x="1616075" y="4479925"/>
          <p14:tracePt t="7067" x="1531938" y="4389438"/>
          <p14:tracePt t="7084" x="1493838" y="4305300"/>
          <p14:tracePt t="7100" x="1455738" y="4237038"/>
          <p14:tracePt t="7117" x="1393825" y="4144963"/>
          <p14:tracePt t="7134" x="1349375" y="4068763"/>
          <p14:tracePt t="7150" x="1311275" y="3992563"/>
          <p14:tracePt t="7167" x="1249363" y="3924300"/>
          <p14:tracePt t="7184" x="1211263" y="3870325"/>
          <p14:tracePt t="7200" x="1181100" y="3825875"/>
          <p14:tracePt t="7200" x="1158875" y="3802063"/>
          <p14:tracePt t="7218" x="1150938" y="3787775"/>
          <p14:tracePt t="7233" x="1120775" y="3741738"/>
          <p14:tracePt t="7251" x="1096963" y="3695700"/>
          <p14:tracePt t="7267" x="1082675" y="3657600"/>
          <p14:tracePt t="7284" x="1066800" y="3619500"/>
          <p14:tracePt t="7300" x="1050925" y="3589338"/>
          <p14:tracePt t="7317" x="1044575" y="3551238"/>
          <p14:tracePt t="7334" x="1036638" y="3535363"/>
          <p14:tracePt t="7350" x="1028700" y="3527425"/>
          <p14:tracePt t="7366" x="1028700" y="3521075"/>
          <p14:tracePt t="7383" x="1044575" y="3527425"/>
          <p14:tracePt t="7610" x="1050925" y="3535363"/>
          <p14:tracePt t="7626" x="1066800" y="3559175"/>
          <p14:tracePt t="7636" x="1074738" y="3565525"/>
          <p14:tracePt t="7658" x="1082675" y="3573463"/>
          <p14:tracePt t="7714" x="1089025" y="3581400"/>
          <p14:tracePt t="7738" x="1096963" y="3597275"/>
          <p14:tracePt t="7754" x="1112838" y="3603625"/>
          <p14:tracePt t="7762" x="1112838" y="3611563"/>
          <p14:tracePt t="7770" x="1112838" y="3627438"/>
          <p14:tracePt t="7784" x="1127125" y="3635375"/>
          <p14:tracePt t="7800" x="1165225" y="3649663"/>
          <p14:tracePt t="7800" x="1189038" y="3657600"/>
          <p14:tracePt t="7818" x="1196975" y="3657600"/>
          <p14:tracePt t="7818" x="1227138" y="3657600"/>
          <p14:tracePt t="7834" x="1257300" y="3657600"/>
          <p14:tracePt t="7850" x="1311275" y="3657600"/>
          <p14:tracePt t="7868" x="1379538" y="3657600"/>
          <p14:tracePt t="7884" x="1447800" y="3657600"/>
          <p14:tracePt t="7901" x="1501775" y="3657600"/>
          <p14:tracePt t="7917" x="1546225" y="3665538"/>
          <p14:tracePt t="7934" x="1562100" y="3665538"/>
          <p14:tracePt t="7950" x="1577975" y="3673475"/>
          <p14:tracePt t="7967" x="1584325" y="3673475"/>
          <p14:tracePt t="7986" x="1600200" y="3673475"/>
          <p14:tracePt t="8010" x="1608138" y="3673475"/>
          <p14:tracePt t="8019" x="1622425" y="3673475"/>
          <p14:tracePt t="8033" x="1654175" y="3673475"/>
          <p14:tracePt t="8051" x="1660525" y="3665538"/>
          <p14:tracePt t="8067" x="1668463" y="3665538"/>
          <p14:tracePt t="8083" x="1668463" y="3657600"/>
          <p14:tracePt t="8100" x="1676400" y="3657600"/>
          <p14:tracePt t="8812" x="1676400" y="3649663"/>
          <p14:tracePt t="8826" x="1684338" y="3649663"/>
          <p14:tracePt t="8866" x="1698625" y="3641725"/>
          <p14:tracePt t="8882" x="1698625" y="3635375"/>
          <p14:tracePt t="9130" x="1698625" y="3627438"/>
          <p14:tracePt t="9138" x="1698625" y="3611563"/>
          <p14:tracePt t="9150" x="1714500" y="3551238"/>
          <p14:tracePt t="9167" x="1736725" y="3475038"/>
          <p14:tracePt t="9185" x="1744663" y="3375025"/>
          <p14:tracePt t="9200" x="1744663" y="3260725"/>
          <p14:tracePt t="9200" x="1744663" y="3208338"/>
          <p14:tracePt t="9218" x="1744663" y="3063875"/>
          <p14:tracePt t="9234" x="1722438" y="2955925"/>
          <p14:tracePt t="9251" x="1684338" y="2873375"/>
          <p14:tracePt t="9267" x="1646238" y="2789238"/>
          <p14:tracePt t="9284" x="1608138" y="2705100"/>
          <p14:tracePt t="9300" x="1577975" y="2628900"/>
          <p14:tracePt t="9317" x="1546225" y="2560638"/>
          <p14:tracePt t="9334" x="1508125" y="2484438"/>
          <p14:tracePt t="9350" x="1493838" y="2438400"/>
          <p14:tracePt t="9367" x="1470025" y="2400300"/>
          <p14:tracePt t="9384" x="1447800" y="2370138"/>
          <p14:tracePt t="9384" x="1447800" y="2354263"/>
          <p14:tracePt t="9403" x="1425575" y="2332038"/>
          <p14:tracePt t="9419" x="1417638" y="2316163"/>
          <p14:tracePt t="9434" x="1393825" y="2286000"/>
          <p14:tracePt t="9451" x="1379538" y="2278063"/>
          <p14:tracePt t="9468" x="1371600" y="2263775"/>
          <p14:tracePt t="9483" x="1355725" y="2263775"/>
          <p14:tracePt t="9506" x="1349375" y="2263775"/>
          <p14:tracePt t="9516" x="1341438" y="2263775"/>
          <p14:tracePt t="9562" x="1341438" y="2278063"/>
          <p14:tracePt t="9634" x="1355725" y="2293938"/>
          <p14:tracePt t="9642" x="1371600" y="2316163"/>
          <p14:tracePt t="9651" x="1409700" y="2346325"/>
          <p14:tracePt t="9667" x="1439863" y="2378075"/>
          <p14:tracePt t="9684" x="1477963" y="2400300"/>
          <p14:tracePt t="9700" x="1508125" y="2422525"/>
          <p14:tracePt t="9717" x="1524000" y="2430463"/>
          <p14:tracePt t="9733" x="1539875" y="2430463"/>
          <p14:tracePt t="9750" x="1546225" y="2430463"/>
          <p14:tracePt t="9767" x="1562100" y="2430463"/>
          <p14:tracePt t="9783" x="1570038" y="2430463"/>
          <p14:tracePt t="9800" x="1592263" y="2430463"/>
          <p14:tracePt t="9816" x="1622425" y="2422525"/>
          <p14:tracePt t="9816" x="1630363" y="2416175"/>
          <p14:tracePt t="9834" x="1646238" y="2400300"/>
          <p14:tracePt t="9851" x="1654175" y="2400300"/>
          <p14:tracePt t="9867" x="1660525" y="2400300"/>
          <p14:tracePt t="10299" x="1660525" y="2408238"/>
          <p14:tracePt t="10322" x="1660525" y="2416175"/>
          <p14:tracePt t="10338" x="1668463" y="2430463"/>
          <p14:tracePt t="10346" x="1676400" y="2446338"/>
          <p14:tracePt t="10362" x="1676400" y="2460625"/>
          <p14:tracePt t="10370" x="1684338" y="2460625"/>
          <p14:tracePt t="10383" x="1698625" y="2492375"/>
          <p14:tracePt t="10383" x="1698625" y="2498725"/>
          <p14:tracePt t="10404" x="1706563" y="2506663"/>
          <p14:tracePt t="10417" x="1722438" y="2536825"/>
          <p14:tracePt t="10435" x="1736725" y="2568575"/>
          <p14:tracePt t="10451" x="1782763" y="2628900"/>
          <p14:tracePt t="10468" x="1828800" y="2689225"/>
          <p14:tracePt t="10484" x="1874838" y="2751138"/>
          <p14:tracePt t="10501" x="1935163" y="2841625"/>
          <p14:tracePt t="10518" x="1997075" y="2963863"/>
          <p14:tracePt t="10534" x="2065338" y="3078163"/>
          <p14:tracePt t="10550" x="2133600" y="3184525"/>
          <p14:tracePt t="10567" x="2171700" y="3276600"/>
          <p14:tracePt t="10584" x="2201863" y="3344863"/>
          <p14:tracePt t="10584" x="2209800" y="3360738"/>
          <p14:tracePt t="10602" x="2225675" y="3382963"/>
          <p14:tracePt t="10617" x="2247900" y="3436938"/>
          <p14:tracePt t="10635" x="2263775" y="3475038"/>
          <p14:tracePt t="10651" x="2270125" y="3505200"/>
          <p14:tracePt t="10667" x="2286000" y="3543300"/>
          <p14:tracePt t="10684" x="2286000" y="3559175"/>
          <p14:tracePt t="10700" x="2293938" y="3581400"/>
          <p14:tracePt t="10717" x="2293938" y="3589338"/>
          <p14:tracePt t="10733" x="2293938" y="3611563"/>
          <p14:tracePt t="11060" x="2293938" y="3619500"/>
          <p14:tracePt t="11066" x="2324100" y="3703638"/>
          <p14:tracePt t="11084" x="2378075" y="3794125"/>
          <p14:tracePt t="11101" x="2416175" y="3878263"/>
          <p14:tracePt t="11117" x="2454275" y="3946525"/>
          <p14:tracePt t="11134" x="2468563" y="3992563"/>
          <p14:tracePt t="11151" x="2498725" y="4054475"/>
          <p14:tracePt t="11167" x="2506663" y="4092575"/>
          <p14:tracePt t="11184" x="2514600" y="4130675"/>
          <p14:tracePt t="11201" x="2514600" y="4144963"/>
          <p14:tracePt t="11201" x="2506663" y="4160838"/>
          <p14:tracePt t="11218" x="2476500" y="4175125"/>
          <p14:tracePt t="11235" x="2446338" y="4183063"/>
          <p14:tracePt t="11251" x="2378075" y="4191000"/>
          <p14:tracePt t="11267" x="2308225" y="4198938"/>
          <p14:tracePt t="11284" x="2193925" y="4198938"/>
          <p14:tracePt t="11301" x="2087563" y="4198938"/>
          <p14:tracePt t="11317" x="2027238" y="4191000"/>
          <p14:tracePt t="11334" x="1973263" y="4175125"/>
          <p14:tracePt t="11350" x="1927225" y="4168775"/>
          <p14:tracePt t="11367" x="1882775" y="4168775"/>
          <p14:tracePt t="11384" x="1844675" y="4168775"/>
          <p14:tracePt t="11401" x="1798638" y="4168775"/>
          <p14:tracePt t="11401" x="1790700" y="4168775"/>
          <p14:tracePt t="11420" x="1730375" y="4160838"/>
          <p14:tracePt t="11435" x="1638300" y="4137025"/>
          <p14:tracePt t="11451" x="1608138" y="4137025"/>
          <p14:tracePt t="11468" x="1600200" y="4130675"/>
          <p14:tracePt t="11562" x="1660525" y="4130675"/>
          <p14:tracePt t="11578" x="1760538" y="4144963"/>
          <p14:tracePt t="11587" x="1874838" y="4152900"/>
          <p14:tracePt t="11600" x="2155825" y="4168775"/>
          <p14:tracePt t="11619" x="2255838" y="4191000"/>
          <p14:tracePt t="11634" x="2301875" y="4198938"/>
          <p14:tracePt t="11651" x="2316163" y="4198938"/>
          <p14:tracePt t="11667" x="2316163" y="4206875"/>
          <p14:tracePt t="11683" x="2332038" y="4229100"/>
          <p14:tracePt t="11701" x="2362200" y="4267200"/>
          <p14:tracePt t="11717" x="2438400" y="4327525"/>
          <p14:tracePt t="11734" x="2514600" y="4411663"/>
          <p14:tracePt t="11750" x="2582863" y="4503738"/>
          <p14:tracePt t="11767" x="2606675" y="4549775"/>
          <p14:tracePt t="11783" x="2606675" y="4579938"/>
          <p14:tracePt t="11800" x="2598738" y="4594225"/>
          <p14:tracePt t="11817" x="2582863" y="4602163"/>
          <p14:tracePt t="11833" x="2582863" y="4610100"/>
          <p14:tracePt t="11849" x="2582863" y="4618038"/>
          <p14:tracePt t="11866" x="2582863" y="4625975"/>
          <p14:tracePt t="11898" x="2590800" y="4640263"/>
          <p14:tracePt t="11913" x="2590800" y="4656138"/>
          <p14:tracePt t="11921" x="2620963" y="4686300"/>
          <p14:tracePt t="11932" x="2682875" y="4784725"/>
          <p14:tracePt t="11950" x="2765425" y="4892675"/>
          <p14:tracePt t="11966" x="2879725" y="5021263"/>
          <p14:tracePt t="11983" x="3040063" y="5121275"/>
          <p14:tracePt t="12000" x="3216275" y="5181600"/>
          <p14:tracePt t="12000" x="3322638" y="5197475"/>
          <p14:tracePt t="12017" x="3641725" y="5197475"/>
          <p14:tracePt t="12033" x="4038600" y="5197475"/>
          <p14:tracePt t="12050" x="4495800" y="5143500"/>
          <p14:tracePt t="12066" x="4892675" y="5089525"/>
          <p14:tracePt t="12083" x="5181600" y="5045075"/>
          <p14:tracePt t="12100" x="5410200" y="5013325"/>
          <p14:tracePt t="12116" x="5570538" y="5006975"/>
          <p14:tracePt t="12133" x="5676900" y="5006975"/>
          <p14:tracePt t="12150" x="5745163" y="5006975"/>
          <p14:tracePt t="12166" x="5761038" y="5006975"/>
          <p14:tracePt t="12183" x="5775325" y="5006975"/>
          <p14:tracePt t="12200" x="5791200" y="5013325"/>
          <p14:tracePt t="12200" x="5807075" y="5037138"/>
          <p14:tracePt t="12217" x="5867400" y="5121275"/>
          <p14:tracePt t="12234" x="5981700" y="5235575"/>
          <p14:tracePt t="12250" x="6126163" y="5326063"/>
          <p14:tracePt t="12266" x="6286500" y="5432425"/>
          <p14:tracePt t="12283" x="6408738" y="5502275"/>
          <p14:tracePt t="12300" x="6492875" y="5546725"/>
          <p14:tracePt t="12316" x="6523038" y="5570538"/>
          <p14:tracePt t="12333" x="6530975" y="5570538"/>
          <p14:tracePt t="12349" x="6530975" y="5578475"/>
          <p14:tracePt t="12385" x="6523038" y="5584825"/>
          <p14:tracePt t="12401" x="6515100" y="5584825"/>
          <p14:tracePt t="12409" x="6492875" y="5584825"/>
          <p14:tracePt t="12417" x="6454775" y="5584825"/>
          <p14:tracePt t="12434" x="6370638" y="5622925"/>
          <p14:tracePt t="12450" x="6270625" y="5668963"/>
          <p14:tracePt t="12466" x="6240463" y="5699125"/>
          <p14:tracePt t="12483" x="6210300" y="5715000"/>
          <p14:tracePt t="12500" x="6172200" y="5745163"/>
          <p14:tracePt t="12517" x="6164263" y="5753100"/>
          <p14:tracePt t="12532" x="6164263" y="5761038"/>
          <p14:tracePt t="12577" x="6164263" y="5768975"/>
          <p14:tracePt t="12585" x="6164263" y="5775325"/>
          <p14:tracePt t="12609" x="6156325" y="5775325"/>
          <p14:tracePt t="12689" x="6149975" y="5775325"/>
          <p14:tracePt t="12698" x="6142038" y="5775325"/>
          <p14:tracePt t="12705" x="6118225" y="5761038"/>
          <p14:tracePt t="12716" x="6080125" y="5722938"/>
          <p14:tracePt t="12733" x="6057900" y="5699125"/>
          <p14:tracePt t="12750" x="6042025" y="5684838"/>
          <p14:tracePt t="12766" x="6042025" y="5676900"/>
          <p14:tracePt t="12782" x="6035675" y="5668963"/>
          <p14:tracePt t="12809" x="6027738" y="5661025"/>
          <p14:tracePt t="12817" x="6027738" y="5654675"/>
          <p14:tracePt t="12834" x="6019800" y="5654675"/>
          <p14:tracePt t="12849" x="6011863" y="5638800"/>
          <p14:tracePt t="12866" x="6003925" y="5622925"/>
          <p14:tracePt t="12883" x="5997575" y="5608638"/>
          <p14:tracePt t="12900" x="5989638" y="5600700"/>
          <p14:tracePt t="12916" x="6003925" y="5600700"/>
          <p14:tracePt t="13057" x="6057900" y="5600700"/>
          <p14:tracePt t="13066" x="6096000" y="5600700"/>
          <p14:tracePt t="13073" x="6126163" y="5600700"/>
          <p14:tracePt t="13083" x="6188075" y="5600700"/>
          <p14:tracePt t="13100" x="6240463" y="5600700"/>
          <p14:tracePt t="13117" x="6270625" y="5600700"/>
          <p14:tracePt t="13133" x="6302375" y="5600700"/>
          <p14:tracePt t="13150" x="6340475" y="5600700"/>
          <p14:tracePt t="13167" x="6408738" y="5584825"/>
          <p14:tracePt t="13184" x="6515100" y="5578475"/>
          <p14:tracePt t="13184" x="6575425" y="5578475"/>
          <p14:tracePt t="13201" x="6613525" y="5578475"/>
          <p14:tracePt t="13216" x="6727825" y="5570538"/>
          <p14:tracePt t="13234" x="6765925" y="5562600"/>
          <p14:tracePt t="13250" x="6804025" y="5554663"/>
          <p14:tracePt t="13267" x="6865938" y="5546725"/>
          <p14:tracePt t="13283" x="6911975" y="5546725"/>
          <p14:tracePt t="13300" x="7010400" y="5546725"/>
          <p14:tracePt t="13316" x="7064375" y="5546725"/>
          <p14:tracePt t="13333" x="7078663" y="5546725"/>
          <p14:tracePt t="13350" x="7064375" y="5546725"/>
          <p14:tracePt t="13489" x="7018338" y="5562600"/>
          <p14:tracePt t="13497" x="6950075" y="5562600"/>
          <p14:tracePt t="13505" x="6873875" y="5578475"/>
          <p14:tracePt t="13516" x="6773863" y="5578475"/>
          <p14:tracePt t="13533" x="6727825" y="5578475"/>
          <p14:tracePt t="13550" x="6765925" y="5578475"/>
          <p14:tracePt t="13665" x="6850063" y="5570538"/>
          <p14:tracePt t="13673" x="6926263" y="5546725"/>
          <p14:tracePt t="13683" x="7094538" y="5532438"/>
          <p14:tracePt t="13700" x="7246938" y="5524500"/>
          <p14:tracePt t="13716" x="7391400" y="5516563"/>
          <p14:tracePt t="13733" x="7437438" y="5508625"/>
          <p14:tracePt t="13750" x="7429500" y="5508625"/>
          <p14:tracePt t="13825" x="7383463" y="5508625"/>
          <p14:tracePt t="13833" x="7331075" y="5508625"/>
          <p14:tracePt t="13841" x="7299325" y="5508625"/>
          <p14:tracePt t="13850" x="7170738" y="5516563"/>
          <p14:tracePt t="13867" x="7040563" y="5532438"/>
          <p14:tracePt t="13883" x="6972300" y="5554663"/>
          <p14:tracePt t="13900" x="6956425" y="5554663"/>
          <p14:tracePt t="13917" x="6956425" y="5562600"/>
          <p14:tracePt t="13953" x="6972300" y="5570538"/>
          <p14:tracePt t="13985" x="7002463" y="5570538"/>
          <p14:tracePt t="13993" x="7032625" y="5570538"/>
          <p14:tracePt t="14001" x="7108825" y="5570538"/>
          <p14:tracePt t="14018" x="7162800" y="5570538"/>
          <p14:tracePt t="14033" x="7200900" y="5570538"/>
          <p14:tracePt t="14050" x="7216775" y="5570538"/>
          <p14:tracePt t="14067" x="7223125" y="5570538"/>
          <p14:tracePt t="14083" x="7223125" y="5578475"/>
          <p14:tracePt t="14177" x="7200900" y="5578475"/>
          <p14:tracePt t="14185" x="7146925" y="5584825"/>
          <p14:tracePt t="14202" x="7108825" y="5592763"/>
          <p14:tracePt t="14216" x="7064375" y="5608638"/>
          <p14:tracePt t="14234" x="7056438" y="5616575"/>
          <p14:tracePt t="14257" x="7064375" y="5616575"/>
          <p14:tracePt t="14321" x="7078663" y="5616575"/>
          <p14:tracePt t="14329" x="7108825" y="5616575"/>
          <p14:tracePt t="14337" x="7132638" y="5616575"/>
          <p14:tracePt t="14349" x="7170738" y="5616575"/>
          <p14:tracePt t="14366" x="7178675" y="5616575"/>
          <p14:tracePt t="14383" x="7185025" y="5616575"/>
          <p14:tracePt t="14399" x="7178675" y="5616575"/>
          <p14:tracePt t="14523" x="7170738" y="5616575"/>
          <p14:tracePt t="14529" x="7162800" y="5616575"/>
          <p14:tracePt t="14537" x="7154863" y="5616575"/>
          <p14:tracePt t="14549" x="7146925" y="5616575"/>
          <p14:tracePt t="14566" x="7140575" y="5616575"/>
          <p14:tracePt t="14583" x="7140575" y="5622925"/>
          <p14:tracePt t="14599" x="7132638" y="5622925"/>
          <p14:tracePt t="15259" x="7124700" y="5622925"/>
          <p14:tracePt t="15265" x="7102475" y="5622925"/>
          <p14:tracePt t="15284" x="7032625" y="5616575"/>
          <p14:tracePt t="15300" x="6956425" y="5600700"/>
          <p14:tracePt t="15317" x="6911975" y="5600700"/>
          <p14:tracePt t="15334" x="6880225" y="5600700"/>
          <p14:tracePt t="15350" x="6858000" y="5600700"/>
          <p14:tracePt t="15366" x="6850063" y="5600700"/>
          <p14:tracePt t="15383" x="6842125" y="5600700"/>
          <p14:tracePt t="15383" x="6835775" y="5600700"/>
          <p14:tracePt t="15402" x="6827838" y="5600700"/>
          <p14:tracePt t="15416" x="6773863" y="5592763"/>
          <p14:tracePt t="15434" x="6713538" y="5584825"/>
          <p14:tracePt t="15450" x="6667500" y="5570538"/>
          <p14:tracePt t="15467" x="6637338" y="5570538"/>
          <p14:tracePt t="15484" x="6613525" y="5570538"/>
          <p14:tracePt t="15500" x="6621463" y="5570538"/>
          <p14:tracePt t="15921" x="6637338" y="5570538"/>
          <p14:tracePt t="15929" x="6667500" y="5570538"/>
          <p14:tracePt t="15937" x="6705600" y="5578475"/>
          <p14:tracePt t="15950" x="6789738" y="5578475"/>
          <p14:tracePt t="15966" x="6865938" y="5578475"/>
          <p14:tracePt t="15983" x="6972300" y="5578475"/>
          <p14:tracePt t="15983" x="7002463" y="5578475"/>
          <p14:tracePt t="16001" x="7026275" y="5578475"/>
          <p14:tracePt t="16016" x="7070725" y="5578475"/>
          <p14:tracePt t="16034" x="7094538" y="5570538"/>
          <p14:tracePt t="16050" x="7132638" y="5562600"/>
          <p14:tracePt t="16067" x="7178675" y="5554663"/>
          <p14:tracePt t="16084" x="7200900" y="5546725"/>
          <p14:tracePt t="16100" x="7223125" y="5540375"/>
          <p14:tracePt t="16117" x="7239000" y="5532438"/>
          <p14:tracePt t="16133" x="7246938" y="5532438"/>
          <p14:tracePt t="16321" x="7254875" y="5532438"/>
          <p14:tracePt t="16345" x="7261225" y="5524500"/>
          <p14:tracePt t="17209" x="7261225" y="5516563"/>
          <p14:tracePt t="17995" x="7246938" y="5516563"/>
          <p14:tracePt t="18346" x="7231063" y="5516563"/>
          <p14:tracePt t="18354" x="7216775" y="5516563"/>
          <p14:tracePt t="18368" x="7192963" y="5524500"/>
          <p14:tracePt t="18384" x="7185025" y="5532438"/>
          <p14:tracePt t="18384" x="7185025" y="5540375"/>
          <p14:tracePt t="18404" x="7178675" y="5546725"/>
          <p14:tracePt t="18417" x="7178675" y="5562600"/>
          <p14:tracePt t="18434" x="7170738" y="5562600"/>
          <p14:tracePt t="18587" x="7170738" y="5570538"/>
          <p14:tracePt t="18883" x="7178675" y="5570538"/>
          <p14:tracePt t="18905" x="7185025" y="5578475"/>
          <p14:tracePt t="18922" x="7192963" y="5578475"/>
          <p14:tracePt t="18953" x="7208838" y="5578475"/>
          <p14:tracePt t="18977" x="7223125" y="5578475"/>
          <p14:tracePt t="18985" x="7246938" y="5578475"/>
          <p14:tracePt t="19001" x="7277100" y="5578475"/>
          <p14:tracePt t="19018" x="7299325" y="5578475"/>
          <p14:tracePt t="19034" x="7315200" y="5578475"/>
          <p14:tracePt t="19050" x="7323138" y="5578475"/>
          <p14:tracePt t="19066" x="7337425" y="5578475"/>
          <p14:tracePt t="19083" x="7345363" y="5578475"/>
          <p14:tracePt t="19100" x="7391400" y="5578475"/>
          <p14:tracePt t="19117" x="7399338" y="5570538"/>
          <p14:tracePt t="19134" x="7413625" y="5562600"/>
          <p14:tracePt t="28001" x="7445375" y="5562600"/>
          <p14:tracePt t="28403" x="7497763" y="5532438"/>
          <p14:tracePt t="28409" x="7551738" y="5494338"/>
          <p14:tracePt t="28418" x="7666038" y="5387975"/>
          <p14:tracePt t="28435" x="7742238" y="5257800"/>
          <p14:tracePt t="28452" x="7788275" y="5089525"/>
          <p14:tracePt t="28468" x="7794625" y="4914900"/>
          <p14:tracePt t="28486" x="7794625" y="4800600"/>
          <p14:tracePt t="28501" x="7704138" y="4702175"/>
          <p14:tracePt t="28518" x="7620000" y="4632325"/>
          <p14:tracePt t="28535" x="7521575" y="4549775"/>
          <p14:tracePt t="28551" x="7429500" y="4465638"/>
          <p14:tracePt t="28568" x="7337425" y="4389438"/>
          <p14:tracePt t="28568" x="7261225" y="4327525"/>
          <p14:tracePt t="28586" x="7216775" y="4283075"/>
          <p14:tracePt t="28600" x="7108825" y="4191000"/>
          <p14:tracePt t="28618" x="7086600" y="4152900"/>
          <p14:tracePt t="28635" x="7048500" y="4084638"/>
          <p14:tracePt t="28651" x="7002463" y="4038600"/>
          <p14:tracePt t="28668" x="6980238" y="4008438"/>
          <p14:tracePt t="28685" x="6972300" y="4000500"/>
          <p14:tracePt t="28701" x="6972300" y="3992563"/>
          <p14:tracePt t="28730" x="6956425" y="3992563"/>
          <p14:tracePt t="28745" x="6956425" y="4008438"/>
          <p14:tracePt t="28754" x="6956425" y="4022725"/>
          <p14:tracePt t="28767" x="6934200" y="4092575"/>
          <p14:tracePt t="28784" x="6896100" y="4160838"/>
          <p14:tracePt t="28784" x="6888163" y="4183063"/>
          <p14:tracePt t="28802" x="6850063" y="4267200"/>
          <p14:tracePt t="28818" x="6819900" y="4335463"/>
          <p14:tracePt t="28835" x="6789738" y="4389438"/>
          <p14:tracePt t="28851" x="6751638" y="4449763"/>
          <p14:tracePt t="28868" x="6721475" y="4487863"/>
          <p14:tracePt t="28885" x="6705600" y="4495800"/>
          <p14:tracePt t="28900" x="6689725" y="4511675"/>
          <p14:tracePt t="28918" x="6675438" y="4518025"/>
          <p14:tracePt t="28934" x="6667500" y="4518025"/>
          <p14:tracePt t="28950" x="6675438" y="4503738"/>
          <p14:tracePt t="29098" x="6683375" y="4503738"/>
          <p14:tracePt t="29105" x="6689725" y="4487863"/>
          <p14:tracePt t="29117" x="6713538" y="4473575"/>
          <p14:tracePt t="29135" x="6751638" y="4449763"/>
          <p14:tracePt t="29151" x="6789738" y="4427538"/>
          <p14:tracePt t="29168" x="6827838" y="4397375"/>
          <p14:tracePt t="29184" x="6850063" y="4389438"/>
          <p14:tracePt t="29184" x="6865938" y="4381500"/>
          <p14:tracePt t="29202" x="6888163" y="4365625"/>
          <p14:tracePt t="29218" x="6911975" y="4343400"/>
          <p14:tracePt t="29235" x="6926263" y="4327525"/>
          <p14:tracePt t="29251" x="6926263" y="4321175"/>
          <p14:tracePt t="29362" x="6918325" y="4321175"/>
          <p14:tracePt t="29369" x="6904038" y="4321175"/>
          <p14:tracePt t="29384" x="6880225" y="4321175"/>
          <p14:tracePt t="29384" x="6873875" y="4321175"/>
          <p14:tracePt t="29402" x="6827838" y="4321175"/>
          <p14:tracePt t="29418" x="6797675" y="4321175"/>
          <p14:tracePt t="29435" x="6759575" y="4327525"/>
          <p14:tracePt t="29451" x="6683375" y="4365625"/>
          <p14:tracePt t="29468" x="6591300" y="4403725"/>
          <p14:tracePt t="29485" x="6545263" y="4419600"/>
          <p14:tracePt t="29502" x="6515100" y="4435475"/>
          <p14:tracePt t="29518" x="6492875" y="4435475"/>
          <p14:tracePt t="29535" x="6484938" y="4435475"/>
          <p14:tracePt t="29551" x="6499225" y="4435475"/>
          <p14:tracePt t="29649" x="6515100" y="4427538"/>
          <p14:tracePt t="29657" x="6530975" y="4419600"/>
          <p14:tracePt t="29667" x="6583363" y="4397375"/>
          <p14:tracePt t="29685" x="6613525" y="4381500"/>
          <p14:tracePt t="29701" x="6645275" y="4365625"/>
          <p14:tracePt t="29718" x="6697663" y="4359275"/>
          <p14:tracePt t="29735" x="6797675" y="4343400"/>
          <p14:tracePt t="29751" x="6873875" y="4327525"/>
          <p14:tracePt t="29768" x="6918325" y="4327525"/>
          <p14:tracePt t="29768" x="6934200" y="4327525"/>
          <p14:tracePt t="29786" x="6942138" y="4327525"/>
          <p14:tracePt t="29800" x="6964363" y="4327525"/>
          <p14:tracePt t="29825" x="6956425" y="4327525"/>
          <p14:tracePt t="29889" x="6934200" y="4327525"/>
          <p14:tracePt t="29898" x="6904038" y="4327525"/>
          <p14:tracePt t="29905" x="6835775" y="4327525"/>
          <p14:tracePt t="29917" x="6759575" y="4335463"/>
          <p14:tracePt t="29935" x="6683375" y="4343400"/>
          <p14:tracePt t="29951" x="6637338" y="4351338"/>
          <p14:tracePt t="29968" x="6613525" y="4365625"/>
          <p14:tracePt t="29985" x="6607175" y="4365625"/>
          <p14:tracePt t="30001" x="6607175" y="4373563"/>
          <p14:tracePt t="30018" x="6599238" y="4373563"/>
          <p14:tracePt t="30034" x="6591300" y="4373563"/>
          <p14:tracePt t="30051" x="6607175" y="4373563"/>
          <p14:tracePt t="30186" x="6637338" y="4373563"/>
          <p14:tracePt t="30194" x="6667500" y="4373563"/>
          <p14:tracePt t="30202" x="6743700" y="4365625"/>
          <p14:tracePt t="30218" x="6811963" y="4359275"/>
          <p14:tracePt t="30235" x="6865938" y="4351338"/>
          <p14:tracePt t="30251" x="6926263" y="4343400"/>
          <p14:tracePt t="30268" x="6964363" y="4335463"/>
          <p14:tracePt t="30285" x="6988175" y="4335463"/>
          <p14:tracePt t="30302" x="6994525" y="4327525"/>
          <p14:tracePt t="36549" x="6988175" y="4321175"/>
          <p14:tracePt t="36586" x="6956425" y="4305300"/>
          <p14:tracePt t="36594" x="6911975" y="4305300"/>
          <p14:tracePt t="36602" x="6759575" y="4305300"/>
          <p14:tracePt t="36619" x="6537325" y="4283075"/>
          <p14:tracePt t="36635" x="6340475" y="4267200"/>
          <p14:tracePt t="36653" x="6188075" y="4267200"/>
          <p14:tracePt t="36669" x="6057900" y="4267200"/>
          <p14:tracePt t="36685" x="5889625" y="4275138"/>
          <p14:tracePt t="36702" x="5737225" y="4283075"/>
          <p14:tracePt t="36719" x="5578475" y="4283075"/>
          <p14:tracePt t="36735" x="5410200" y="4283075"/>
          <p14:tracePt t="36752" x="5257800" y="4283075"/>
          <p14:tracePt t="36769" x="5097463" y="4221163"/>
          <p14:tracePt t="36785" x="4906963" y="4084638"/>
          <p14:tracePt t="36803" x="4830763" y="4016375"/>
          <p14:tracePt t="36819" x="4778375" y="3932238"/>
          <p14:tracePt t="36835" x="4746625" y="3870325"/>
          <p14:tracePt t="36852" x="4694238" y="3817938"/>
          <p14:tracePt t="36868" x="4618038" y="3741738"/>
          <p14:tracePt t="36885" x="4541838" y="3687763"/>
          <p14:tracePt t="36902" x="4441825" y="3611563"/>
          <p14:tracePt t="36918" x="4327525" y="3521075"/>
          <p14:tracePt t="36935" x="4244975" y="3436938"/>
          <p14:tracePt t="36952" x="4160838" y="3344863"/>
          <p14:tracePt t="36968" x="4092575" y="3276600"/>
          <p14:tracePt t="36986" x="4038600" y="3192463"/>
          <p14:tracePt t="37003" x="4016375" y="3146425"/>
          <p14:tracePt t="37019" x="3984625" y="3116263"/>
          <p14:tracePt t="37035" x="3932238" y="3070225"/>
          <p14:tracePt t="37052" x="3870325" y="3025775"/>
          <p14:tracePt t="37068" x="3810000" y="2979738"/>
          <p14:tracePt t="37087" x="3756025" y="2941638"/>
          <p14:tracePt t="37102" x="3717925" y="2917825"/>
          <p14:tracePt t="37118" x="3695700" y="2895600"/>
          <p14:tracePt t="37135" x="3673475" y="2873375"/>
          <p14:tracePt t="37152" x="3649663" y="2841625"/>
          <p14:tracePt t="37168" x="3619500" y="2797175"/>
          <p14:tracePt t="37168" x="3611563" y="2781300"/>
          <p14:tracePt t="37186" x="3543300" y="2735263"/>
          <p14:tracePt t="37202" x="3475038" y="2697163"/>
          <p14:tracePt t="37219" x="3368675" y="2674938"/>
          <p14:tracePt t="37236" x="3298825" y="2667000"/>
          <p14:tracePt t="37252" x="3268663" y="2667000"/>
          <p14:tracePt t="37269" x="3246438" y="2667000"/>
          <p14:tracePt t="37285" x="3222625" y="2667000"/>
          <p14:tracePt t="37302" x="3192463" y="2667000"/>
          <p14:tracePt t="37319" x="3154363" y="2705100"/>
          <p14:tracePt t="37335" x="3132138" y="2743200"/>
          <p14:tracePt t="37352" x="3132138" y="2789238"/>
          <p14:tracePt t="37352" x="3132138" y="2819400"/>
          <p14:tracePt t="37370" x="3132138" y="2849563"/>
          <p14:tracePt t="37385" x="3238500" y="2911475"/>
          <p14:tracePt t="37402" x="3352800" y="2911475"/>
          <p14:tracePt t="37419" x="3489325" y="2903538"/>
          <p14:tracePt t="37435" x="3603625" y="2865438"/>
          <p14:tracePt t="37452" x="3711575" y="2819400"/>
          <p14:tracePt t="37469" x="3749675" y="2797175"/>
          <p14:tracePt t="37485" x="3763963" y="2789238"/>
          <p14:tracePt t="37501" x="3763963" y="2781300"/>
          <p14:tracePt t="37518" x="3749675" y="2781300"/>
          <p14:tracePt t="37538" x="3717925" y="2781300"/>
          <p14:tracePt t="37551" x="3635375" y="2781300"/>
          <p14:tracePt t="37551" x="3565525" y="2781300"/>
          <p14:tracePt t="37570" x="3497263" y="2781300"/>
          <p14:tracePt t="37585" x="3375025" y="2781300"/>
          <p14:tracePt t="37603" x="3306763" y="2781300"/>
          <p14:tracePt t="37619" x="3284538" y="2789238"/>
          <p14:tracePt t="37635" x="3276600" y="2789238"/>
          <p14:tracePt t="37652" x="3276600" y="2797175"/>
          <p14:tracePt t="37668" x="3260725" y="2797175"/>
          <p14:tracePt t="37826" x="3254375" y="2797175"/>
          <p14:tracePt t="37836" x="3238500" y="2797175"/>
          <p14:tracePt t="37842" x="3230563" y="2803525"/>
          <p14:tracePt t="37851" x="3208338" y="2811463"/>
          <p14:tracePt t="37868" x="3184525" y="2827338"/>
          <p14:tracePt t="37885" x="3170238" y="2835275"/>
          <p14:tracePt t="37902" x="3162300" y="2835275"/>
          <p14:tracePt t="37918" x="3162300" y="2849563"/>
          <p14:tracePt t="37935" x="3178175" y="2849563"/>
          <p14:tracePt t="37986" x="3184525" y="2849563"/>
          <p14:tracePt t="38002" x="3200400" y="2849563"/>
          <p14:tracePt t="38018" x="3216275" y="2849563"/>
          <p14:tracePt t="38386" x="3238500" y="2849563"/>
          <p14:tracePt t="38394" x="3268663" y="2849563"/>
          <p14:tracePt t="38404" x="3314700" y="2849563"/>
          <p14:tracePt t="38421" x="3382963" y="2849563"/>
          <p14:tracePt t="38435" x="3475038" y="2849563"/>
          <p14:tracePt t="38452" x="3573463" y="2849563"/>
          <p14:tracePt t="38469" x="3641725" y="2849563"/>
          <p14:tracePt t="38485" x="3673475" y="2849563"/>
          <p14:tracePt t="38502" x="3687763" y="2849563"/>
          <p14:tracePt t="38519" x="3711575" y="2857500"/>
          <p14:tracePt t="38610" x="3717925" y="2873375"/>
          <p14:tracePt t="38618" x="3733800" y="2903538"/>
          <p14:tracePt t="38626" x="3741738" y="2933700"/>
          <p14:tracePt t="38635" x="3763963" y="2994025"/>
          <p14:tracePt t="38652" x="3787775" y="3055938"/>
          <p14:tracePt t="38669" x="3825875" y="3140075"/>
          <p14:tracePt t="38685" x="3886200" y="3238500"/>
          <p14:tracePt t="38702" x="3954463" y="3360738"/>
          <p14:tracePt t="38719" x="4068763" y="3521075"/>
          <p14:tracePt t="38735" x="4221163" y="3703638"/>
          <p14:tracePt t="38752" x="4465638" y="3902075"/>
          <p14:tracePt t="38752" x="4579938" y="4008438"/>
          <p14:tracePt t="38770" x="4664075" y="4098925"/>
          <p14:tracePt t="38785" x="4838700" y="4267200"/>
          <p14:tracePt t="38802" x="4930775" y="4351338"/>
          <p14:tracePt t="38819" x="4999038" y="4389438"/>
          <p14:tracePt t="38836" x="5045075" y="4419600"/>
          <p14:tracePt t="38852" x="5097463" y="4419600"/>
          <p14:tracePt t="38869" x="5135563" y="4419600"/>
          <p14:tracePt t="38886" x="5189538" y="4419600"/>
          <p14:tracePt t="38902" x="5241925" y="4411663"/>
          <p14:tracePt t="38919" x="5326063" y="4403725"/>
          <p14:tracePt t="38935" x="5440363" y="4397375"/>
          <p14:tracePt t="38952" x="5592763" y="4397375"/>
          <p14:tracePt t="38969" x="5753100" y="4397375"/>
          <p14:tracePt t="38969" x="5821363" y="4397375"/>
          <p14:tracePt t="38986" x="5959475" y="4397375"/>
          <p14:tracePt t="39002" x="6088063" y="4397375"/>
          <p14:tracePt t="39019" x="6210300" y="4397375"/>
          <p14:tracePt t="39035" x="6354763" y="4397375"/>
          <p14:tracePt t="39053" x="6553200" y="4397375"/>
          <p14:tracePt t="39071" x="6773863" y="4397375"/>
          <p14:tracePt t="39086" x="6926263" y="4397375"/>
          <p14:tracePt t="39103" x="7032625" y="4397375"/>
          <p14:tracePt t="39120" x="7146925" y="4411663"/>
          <p14:tracePt t="39136" x="7192963" y="4419600"/>
          <p14:tracePt t="39153" x="7223125" y="4419600"/>
          <p14:tracePt t="39170" x="7254875" y="4419600"/>
          <p14:tracePt t="39186" x="7246938" y="4419600"/>
          <p14:tracePt t="39651" x="7231063" y="4419600"/>
          <p14:tracePt t="39659" x="7223125" y="4419600"/>
          <p14:tracePt t="39670" x="7192963" y="4427538"/>
          <p14:tracePt t="39688" x="7146925" y="4427538"/>
          <p14:tracePt t="39703" x="7132638" y="4427538"/>
          <p14:tracePt t="39719" x="7116763" y="4435475"/>
          <p14:tracePt t="39737" x="7108825" y="4441825"/>
          <p14:tracePt t="39753" x="7102475" y="4441825"/>
          <p14:tracePt t="39769" x="7094538" y="4441825"/>
          <p14:tracePt t="39907" x="7094538" y="4449763"/>
          <p14:tracePt t="39955" x="7086600" y="4449763"/>
          <p14:tracePt t="39971" x="7086600" y="4457700"/>
          <p14:tracePt t="40051" x="7078663" y="4457700"/>
          <p14:tracePt t="40067" x="7070725" y="4473575"/>
          <p14:tracePt t="40091" x="7056438" y="4473575"/>
          <p14:tracePt t="40115" x="7048500" y="4473575"/>
          <p14:tracePt t="40515" x="7032625" y="4473575"/>
          <p14:tracePt t="40531" x="7018338" y="4473575"/>
          <p14:tracePt t="40547" x="7002463" y="4473575"/>
          <p14:tracePt t="40556" x="6994525" y="4473575"/>
          <p14:tracePt t="40556" x="6980238" y="4473575"/>
          <p14:tracePt t="40572" x="6950075" y="4473575"/>
          <p14:tracePt t="40587" x="6896100" y="4473575"/>
          <p14:tracePt t="40603" x="6835775" y="4473575"/>
          <p14:tracePt t="40620" x="6721475" y="4473575"/>
          <p14:tracePt t="40637" x="6607175" y="4473575"/>
          <p14:tracePt t="40653" x="6537325" y="4473575"/>
          <p14:tracePt t="40670" x="6469063" y="4465638"/>
          <p14:tracePt t="40686" x="6454775" y="4465638"/>
          <p14:tracePt t="40702" x="6446838" y="4457700"/>
          <p14:tracePt t="46100" x="6430963" y="4457700"/>
          <p14:tracePt t="46195" x="6423025" y="4457700"/>
          <p14:tracePt t="46251" x="6408738" y="4457700"/>
          <p14:tracePt t="46315" x="6392863" y="4465638"/>
          <p14:tracePt t="46324" x="6362700" y="4473575"/>
          <p14:tracePt t="46336" x="6248400" y="4525963"/>
          <p14:tracePt t="46336" x="6188075" y="4556125"/>
          <p14:tracePt t="46355" x="5935663" y="4632325"/>
          <p14:tracePt t="46371" x="5668963" y="4694238"/>
          <p14:tracePt t="46387" x="5432425" y="4784725"/>
          <p14:tracePt t="46404" x="5135563" y="4876800"/>
          <p14:tracePt t="46420" x="4860925" y="4960938"/>
          <p14:tracePt t="46437" x="4716463" y="5013325"/>
          <p14:tracePt t="46453" x="4549775" y="5059363"/>
          <p14:tracePt t="46471" x="4351338" y="5097463"/>
          <p14:tracePt t="46488" x="4060825" y="5121275"/>
          <p14:tracePt t="46505" x="3763963" y="5121275"/>
          <p14:tracePt t="46521" x="3521075" y="5121275"/>
          <p14:tracePt t="46537" x="3284538" y="5121275"/>
          <p14:tracePt t="46537" x="3140075" y="5135563"/>
          <p14:tracePt t="46556" x="3017838" y="5135563"/>
          <p14:tracePt t="46570" x="2590800" y="5151438"/>
          <p14:tracePt t="46588" x="2332038" y="5159375"/>
          <p14:tracePt t="46605" x="2225675" y="5189538"/>
          <p14:tracePt t="46622" x="2155825" y="5189538"/>
          <p14:tracePt t="46637" x="2133600" y="5197475"/>
          <p14:tracePt t="46655" x="2125663" y="5211763"/>
          <p14:tracePt t="46675" x="2111375" y="5211763"/>
          <p14:tracePt t="46686" x="2041525" y="5227638"/>
          <p14:tracePt t="46704" x="1912938" y="5273675"/>
          <p14:tracePt t="46721" x="1698625" y="5372100"/>
          <p14:tracePt t="46738" x="1485900" y="5464175"/>
          <p14:tracePt t="46738" x="1387475" y="5524500"/>
          <p14:tracePt t="46755" x="1249363" y="5592763"/>
          <p14:tracePt t="46770" x="936625" y="5829300"/>
          <p14:tracePt t="46788" x="822325" y="6019800"/>
          <p14:tracePt t="46804" x="715963" y="6202363"/>
          <p14:tracePt t="46821" x="617538" y="6446838"/>
          <p14:tracePt t="46838" x="533400" y="6621463"/>
          <p14:tracePt t="53716" x="365125" y="6461125"/>
          <p14:tracePt t="53723" x="403225" y="6384925"/>
          <p14:tracePt t="53738" x="487363" y="6210300"/>
          <p14:tracePt t="53754" x="587375" y="5973763"/>
          <p14:tracePt t="53754" x="617538" y="5829300"/>
          <p14:tracePt t="53771" x="723900" y="5546725"/>
          <p14:tracePt t="53788" x="784225" y="5372100"/>
          <p14:tracePt t="53804" x="800100" y="5219700"/>
          <p14:tracePt t="53821" x="808038" y="5075238"/>
          <p14:tracePt t="53838" x="838200" y="4937125"/>
          <p14:tracePt t="53854" x="860425" y="4754563"/>
          <p14:tracePt t="53871" x="884238" y="4610100"/>
          <p14:tracePt t="53888" x="914400" y="4449763"/>
          <p14:tracePt t="53904" x="922338" y="4313238"/>
          <p14:tracePt t="53921" x="944563" y="4244975"/>
          <p14:tracePt t="53938" x="944563" y="4229100"/>
          <p14:tracePt t="53954" x="952500" y="4221163"/>
          <p14:tracePt t="54116" x="968375" y="4221163"/>
          <p14:tracePt t="54132" x="974725" y="4221163"/>
          <p14:tracePt t="54140" x="1006475" y="4221163"/>
          <p14:tracePt t="54140" x="1082675" y="4221163"/>
          <p14:tracePt t="54158" x="1219200" y="4221163"/>
          <p14:tracePt t="54172" x="1303338" y="4198938"/>
          <p14:tracePt t="54188" x="1401763" y="4152900"/>
          <p14:tracePt t="54205" x="1477963" y="4114800"/>
          <p14:tracePt t="54221" x="1562100" y="4046538"/>
          <p14:tracePt t="54238" x="1600200" y="3992563"/>
          <p14:tracePt t="54254" x="1600200" y="3940175"/>
          <p14:tracePt t="54271" x="1608138" y="3894138"/>
          <p14:tracePt t="54288" x="1608138" y="3856038"/>
          <p14:tracePt t="54304" x="1622425" y="3817938"/>
          <p14:tracePt t="54321" x="1630363" y="3779838"/>
          <p14:tracePt t="54338" x="1638300" y="3749675"/>
          <p14:tracePt t="54338" x="1660525" y="3733800"/>
          <p14:tracePt t="54355" x="1698625" y="3725863"/>
          <p14:tracePt t="54371" x="1714500" y="3711575"/>
          <p14:tracePt t="54388" x="1722438" y="3703638"/>
          <p14:tracePt t="54404" x="1736725" y="3703638"/>
          <p14:tracePt t="54420" x="1752600" y="3703638"/>
          <p14:tracePt t="54438" x="1768475" y="3703638"/>
          <p14:tracePt t="54455" x="1790700" y="3703638"/>
          <p14:tracePt t="54471" x="1806575" y="3695700"/>
          <p14:tracePt t="54488" x="1828800" y="3695700"/>
          <p14:tracePt t="54504" x="1866900" y="3687763"/>
          <p14:tracePt t="54521" x="1866900" y="3679825"/>
          <p14:tracePt t="54537" x="1874838" y="3673475"/>
          <p14:tracePt t="54619" x="1874838" y="3665538"/>
          <p14:tracePt t="54635" x="1874838" y="3657600"/>
          <p14:tracePt t="54643" x="1874838" y="3641725"/>
          <p14:tracePt t="54654" x="1858963" y="3635375"/>
          <p14:tracePt t="54670" x="1844675" y="3627438"/>
          <p14:tracePt t="54688" x="1798638" y="3619500"/>
          <p14:tracePt t="54704" x="1782763" y="3619500"/>
          <p14:tracePt t="54721" x="1730375" y="3603625"/>
          <p14:tracePt t="54738" x="1684338" y="3603625"/>
          <p14:tracePt t="54754" x="1630363" y="3603625"/>
          <p14:tracePt t="54754" x="1592263" y="3603625"/>
          <p14:tracePt t="54771" x="1531938" y="3603625"/>
          <p14:tracePt t="54788" x="1447800" y="3603625"/>
          <p14:tracePt t="54805" x="1409700" y="3597275"/>
          <p14:tracePt t="54821" x="1355725" y="3589338"/>
          <p14:tracePt t="54838" x="1317625" y="3581400"/>
          <p14:tracePt t="54855" x="1279525" y="3581400"/>
          <p14:tracePt t="54871" x="1241425" y="3581400"/>
          <p14:tracePt t="54888" x="1227138" y="3581400"/>
          <p14:tracePt t="54904" x="1196975" y="3581400"/>
          <p14:tracePt t="54921" x="1181100" y="3581400"/>
          <p14:tracePt t="54938" x="1173163" y="3581400"/>
          <p14:tracePt t="54954" x="1143000" y="3581400"/>
          <p14:tracePt t="54954" x="1127125" y="3589338"/>
          <p14:tracePt t="54972" x="1082675" y="3603625"/>
          <p14:tracePt t="54988" x="1050925" y="3619500"/>
          <p14:tracePt t="55005" x="990600" y="3649663"/>
          <p14:tracePt t="55021" x="974725" y="3665538"/>
          <p14:tracePt t="55037" x="936625" y="3673475"/>
          <p14:tracePt t="55054" x="914400" y="3687763"/>
          <p14:tracePt t="55071" x="884238" y="3711575"/>
          <p14:tracePt t="55088" x="868363" y="3725863"/>
          <p14:tracePt t="55104" x="846138" y="3741738"/>
          <p14:tracePt t="55121" x="830263" y="3771900"/>
          <p14:tracePt t="55138" x="822325" y="3802063"/>
          <p14:tracePt t="55154" x="815975" y="3840163"/>
          <p14:tracePt t="55154" x="815975" y="3848100"/>
          <p14:tracePt t="55172" x="815975" y="3878263"/>
          <p14:tracePt t="55188" x="815975" y="3916363"/>
          <p14:tracePt t="55205" x="815975" y="3946525"/>
          <p14:tracePt t="55221" x="815975" y="3984625"/>
          <p14:tracePt t="55238" x="854075" y="4022725"/>
          <p14:tracePt t="55254" x="906463" y="4076700"/>
          <p14:tracePt t="55271" x="968375" y="4137025"/>
          <p14:tracePt t="55288" x="1020763" y="4198938"/>
          <p14:tracePt t="55304" x="1112838" y="4251325"/>
          <p14:tracePt t="55321" x="1150938" y="4275138"/>
          <p14:tracePt t="55338" x="1241425" y="4275138"/>
          <p14:tracePt t="55354" x="1417638" y="4275138"/>
          <p14:tracePt t="55373" x="1570038" y="4259263"/>
          <p14:tracePt t="55388" x="1722438" y="4213225"/>
          <p14:tracePt t="55405" x="1858963" y="4175125"/>
          <p14:tracePt t="55421" x="1965325" y="4144963"/>
          <p14:tracePt t="55438" x="2035175" y="4114800"/>
          <p14:tracePt t="55454" x="2057400" y="4098925"/>
          <p14:tracePt t="55471" x="2065338" y="4084638"/>
          <p14:tracePt t="55488" x="2073275" y="4084638"/>
          <p14:tracePt t="55504" x="2073275" y="4060825"/>
          <p14:tracePt t="55522" x="2073275" y="4054475"/>
          <p14:tracePt t="55540" x="2079625" y="4046538"/>
          <p14:tracePt t="55554" x="2087563" y="4038600"/>
          <p14:tracePt t="55571" x="2111375" y="4008438"/>
          <p14:tracePt t="55588" x="2141538" y="3992563"/>
          <p14:tracePt t="55605" x="2209800" y="3962400"/>
          <p14:tracePt t="55621" x="2263775" y="3932238"/>
          <p14:tracePt t="55638" x="2354263" y="3894138"/>
          <p14:tracePt t="55656" x="2422525" y="3856038"/>
          <p14:tracePt t="55671" x="2454275" y="3832225"/>
          <p14:tracePt t="55688" x="2460625" y="3825875"/>
          <p14:tracePt t="55704" x="2460625" y="3817938"/>
          <p14:tracePt t="55763" x="2460625" y="3810000"/>
          <p14:tracePt t="55772" x="2460625" y="3802063"/>
          <p14:tracePt t="55779" x="2454275" y="3794125"/>
          <p14:tracePt t="55788" x="2430463" y="3779838"/>
          <p14:tracePt t="55805" x="2400300" y="3763963"/>
          <p14:tracePt t="55821" x="2346325" y="3749675"/>
          <p14:tracePt t="55838" x="2278063" y="3725863"/>
          <p14:tracePt t="55854" x="2193925" y="3711575"/>
          <p14:tracePt t="55871" x="2103438" y="3695700"/>
          <p14:tracePt t="55888" x="2019300" y="3687763"/>
          <p14:tracePt t="55904" x="1965325" y="3687763"/>
          <p14:tracePt t="55921" x="1935163" y="3687763"/>
          <p14:tracePt t="55938" x="1912938" y="3687763"/>
          <p14:tracePt t="55954" x="1889125" y="3679825"/>
          <p14:tracePt t="55971" x="1851025" y="3679825"/>
          <p14:tracePt t="55988" x="1806575" y="3679825"/>
          <p14:tracePt t="56005" x="1768475" y="3679825"/>
          <p14:tracePt t="56021" x="1714500" y="3679825"/>
          <p14:tracePt t="56038" x="1676400" y="3679825"/>
          <p14:tracePt t="56054" x="1638300" y="3679825"/>
          <p14:tracePt t="56072" x="1600200" y="3679825"/>
          <p14:tracePt t="56088" x="1546225" y="3679825"/>
          <p14:tracePt t="56104" x="1485900" y="3679825"/>
          <p14:tracePt t="56121" x="1431925" y="3679825"/>
          <p14:tracePt t="56138" x="1371600" y="3679825"/>
          <p14:tracePt t="56138" x="1355725" y="3679825"/>
          <p14:tracePt t="56156" x="1341438" y="3679825"/>
          <p14:tracePt t="56171" x="1333500" y="3679825"/>
          <p14:tracePt t="56187" x="1311275" y="3679825"/>
          <p14:tracePt t="56205" x="1295400" y="3679825"/>
          <p14:tracePt t="56221" x="1273175" y="3687763"/>
          <p14:tracePt t="56238" x="1241425" y="3687763"/>
          <p14:tracePt t="56254" x="1203325" y="3703638"/>
          <p14:tracePt t="56271" x="1189038" y="3703638"/>
          <p14:tracePt t="56287" x="1165225" y="3711575"/>
          <p14:tracePt t="56305" x="1150938" y="3717925"/>
          <p14:tracePt t="56321" x="1127125" y="3741738"/>
          <p14:tracePt t="56338" x="1089025" y="3763963"/>
          <p14:tracePt t="56338" x="1074738" y="3779838"/>
          <p14:tracePt t="56356" x="1066800" y="3802063"/>
          <p14:tracePt t="56371" x="1044575" y="3863975"/>
          <p14:tracePt t="56388" x="1044575" y="3878263"/>
          <p14:tracePt t="56405" x="1036638" y="3902075"/>
          <p14:tracePt t="56421" x="1036638" y="3908425"/>
          <p14:tracePt t="56437" x="1036638" y="3932238"/>
          <p14:tracePt t="56455" x="1044575" y="3946525"/>
          <p14:tracePt t="56471" x="1066800" y="3970338"/>
          <p14:tracePt t="56488" x="1104900" y="4008438"/>
          <p14:tracePt t="56504" x="1189038" y="4046538"/>
          <p14:tracePt t="56522" x="1317625" y="4060825"/>
          <p14:tracePt t="56538" x="1393825" y="4068763"/>
          <p14:tracePt t="56538" x="1463675" y="4068763"/>
          <p14:tracePt t="56556" x="1524000" y="4068763"/>
          <p14:tracePt t="56571" x="1744663" y="4068763"/>
          <p14:tracePt t="56589" x="1897063" y="4068763"/>
          <p14:tracePt t="56605" x="2019300" y="4038600"/>
          <p14:tracePt t="56621" x="2149475" y="4022725"/>
          <p14:tracePt t="56638" x="2225675" y="4008438"/>
          <p14:tracePt t="56654" x="2293938" y="4000500"/>
          <p14:tracePt t="56671" x="2332038" y="3992563"/>
          <p14:tracePt t="56690" x="2346325" y="3992563"/>
          <p14:tracePt t="56705" x="2362200" y="3984625"/>
          <p14:tracePt t="56721" x="2370138" y="3984625"/>
          <p14:tracePt t="56738" x="2384425" y="3984625"/>
          <p14:tracePt t="56738" x="2392363" y="3978275"/>
          <p14:tracePt t="56756" x="2408238" y="3978275"/>
          <p14:tracePt t="56771" x="2438400" y="3970338"/>
          <p14:tracePt t="56788" x="2460625" y="3954463"/>
          <p14:tracePt t="56805" x="2514600" y="3954463"/>
          <p14:tracePt t="56822" x="2552700" y="3954463"/>
          <p14:tracePt t="56838" x="2568575" y="3946525"/>
          <p14:tracePt t="56854" x="2606675" y="3932238"/>
          <p14:tracePt t="56871" x="2620963" y="3924300"/>
          <p14:tracePt t="56887" x="2636838" y="3916363"/>
          <p14:tracePt t="56904" x="2644775" y="3908425"/>
          <p14:tracePt t="56921" x="2644775" y="3902075"/>
          <p14:tracePt t="56955" x="2651125" y="3902075"/>
          <p14:tracePt t="56964" x="2651125" y="3894138"/>
          <p14:tracePt t="56972" x="2651125" y="3886200"/>
          <p14:tracePt t="56987" x="2651125" y="3863975"/>
          <p14:tracePt t="57005" x="2651125" y="3840163"/>
          <p14:tracePt t="57021" x="2628900" y="3802063"/>
          <p14:tracePt t="57038" x="2590800" y="3802063"/>
          <p14:tracePt t="57055" x="2530475" y="3794125"/>
          <p14:tracePt t="57071" x="2460625" y="3779838"/>
          <p14:tracePt t="57088" x="2400300" y="3779838"/>
          <p14:tracePt t="57105" x="2378075" y="3779838"/>
          <p14:tracePt t="57121" x="2346325" y="3779838"/>
          <p14:tracePt t="57138" x="2332038" y="3779838"/>
          <p14:tracePt t="57138" x="2324100" y="3779838"/>
          <p14:tracePt t="57156" x="2293938" y="3779838"/>
          <p14:tracePt t="57172" x="2278063" y="3779838"/>
          <p14:tracePt t="57188" x="2255838" y="3787775"/>
          <p14:tracePt t="57205" x="2239963" y="3794125"/>
          <p14:tracePt t="57221" x="2225675" y="3802063"/>
          <p14:tracePt t="57252" x="2217738" y="3802063"/>
          <p14:tracePt t="57267" x="2193925" y="3810000"/>
          <p14:tracePt t="57275" x="2187575" y="3810000"/>
          <p14:tracePt t="57307" x="2171700" y="3810000"/>
          <p14:tracePt t="57315" x="2163763" y="3810000"/>
          <p14:tracePt t="57331" x="2149475" y="3810000"/>
          <p14:tracePt t="57340" x="2141538" y="3810000"/>
          <p14:tracePt t="57355" x="2125663" y="3810000"/>
          <p14:tracePt t="57371" x="2117725" y="3810000"/>
          <p14:tracePt t="57388" x="2103438" y="3810000"/>
          <p14:tracePt t="57404" x="2095500" y="3810000"/>
          <p14:tracePt t="57421" x="2087563" y="3802063"/>
          <p14:tracePt t="57443" x="2079625" y="3802063"/>
          <p14:tracePt t="57459" x="2073275" y="3794125"/>
          <p14:tracePt t="57476" x="2057400" y="3794125"/>
          <p14:tracePt t="57515" x="2049463" y="3794125"/>
          <p14:tracePt t="57532" x="2041525" y="3794125"/>
          <p14:tracePt t="57555" x="2027238" y="3787775"/>
          <p14:tracePt t="57563" x="2027238" y="3779838"/>
          <p14:tracePt t="57588" x="2011363" y="3779838"/>
          <p14:tracePt t="57731" x="2003425" y="3787775"/>
          <p14:tracePt t="57771" x="2003425" y="3802063"/>
          <p14:tracePt t="57812" x="1997075" y="3802063"/>
          <p14:tracePt t="57827" x="1997075" y="3810000"/>
          <p14:tracePt t="57843" x="1989138" y="3817938"/>
          <p14:tracePt t="57853" x="1989138" y="3825875"/>
          <p14:tracePt t="57859" x="1981200" y="3832225"/>
          <p14:tracePt t="57875" x="1981200" y="3848100"/>
          <p14:tracePt t="57891" x="1981200" y="3856038"/>
          <p14:tracePt t="57907" x="1973263" y="3863975"/>
          <p14:tracePt t="57921" x="1973263" y="3870325"/>
          <p14:tracePt t="57938" x="1973263" y="3902075"/>
          <p14:tracePt t="57955" x="1958975" y="3924300"/>
          <p14:tracePt t="57955" x="1958975" y="3946525"/>
          <p14:tracePt t="57972" x="1958975" y="3978275"/>
          <p14:tracePt t="57988" x="1965325" y="4046538"/>
          <p14:tracePt t="58005" x="1997075" y="4092575"/>
          <p14:tracePt t="58021" x="2011363" y="4144963"/>
          <p14:tracePt t="58038" x="2049463" y="4191000"/>
          <p14:tracePt t="58055" x="2057400" y="4206875"/>
          <p14:tracePt t="58071" x="2087563" y="4237038"/>
          <p14:tracePt t="58088" x="2117725" y="4251325"/>
          <p14:tracePt t="58104" x="2141538" y="4259263"/>
          <p14:tracePt t="58121" x="2155825" y="4267200"/>
          <p14:tracePt t="58138" x="2171700" y="4267200"/>
          <p14:tracePt t="58154" x="2193925" y="4267200"/>
          <p14:tracePt t="58172" x="2201863" y="4259263"/>
          <p14:tracePt t="58187" x="2209800" y="4251325"/>
          <p14:tracePt t="58211" x="2209800" y="4244975"/>
          <p14:tracePt t="58228" x="2209800" y="4251325"/>
          <p14:tracePt t="58924" x="2225675" y="4259263"/>
          <p14:tracePt t="58972" x="2225675" y="4267200"/>
          <p14:tracePt t="59004" x="2232025" y="4267200"/>
          <p14:tracePt t="59027" x="2232025" y="4275138"/>
          <p14:tracePt t="59044" x="2247900" y="4283075"/>
          <p14:tracePt t="59052" x="2255838" y="4289425"/>
          <p14:tracePt t="59060" x="2263775" y="4297363"/>
          <p14:tracePt t="59084" x="2270125" y="4297363"/>
          <p14:tracePt t="59091" x="2278063" y="4297363"/>
          <p14:tracePt t="59104" x="2286000" y="4297363"/>
          <p14:tracePt t="59121" x="2301875" y="4297363"/>
          <p14:tracePt t="59138" x="2308225" y="4297363"/>
          <p14:tracePt t="59154" x="2332038" y="4297363"/>
          <p14:tracePt t="59172" x="2332038" y="4289425"/>
          <p14:tracePt t="59188" x="2332038" y="4283075"/>
          <p14:tracePt t="59204" x="2332038" y="4259263"/>
          <p14:tracePt t="59222" x="2332038" y="4244975"/>
          <p14:tracePt t="59238" x="2332038" y="4206875"/>
          <p14:tracePt t="59255" x="2308225" y="4183063"/>
          <p14:tracePt t="59271" x="2278063" y="4152900"/>
          <p14:tracePt t="59288" x="2247900" y="4130675"/>
          <p14:tracePt t="59305" x="2232025" y="4098925"/>
          <p14:tracePt t="59321" x="2201863" y="4092575"/>
          <p14:tracePt t="59338" x="2171700" y="4076700"/>
          <p14:tracePt t="59356" x="2155825" y="4076700"/>
          <p14:tracePt t="59372" x="2141538" y="4076700"/>
          <p14:tracePt t="59388" x="2103438" y="4076700"/>
          <p14:tracePt t="59405" x="2035175" y="4076700"/>
          <p14:tracePt t="59421" x="1951038" y="4076700"/>
          <p14:tracePt t="59438" x="1889125" y="4076700"/>
          <p14:tracePt t="59456" x="1812925" y="4084638"/>
          <p14:tracePt t="59471" x="1752600" y="4084638"/>
          <p14:tracePt t="59488" x="1676400" y="4092575"/>
          <p14:tracePt t="59505" x="1622425" y="4098925"/>
          <p14:tracePt t="59521" x="1577975" y="4106863"/>
          <p14:tracePt t="59538" x="1570038" y="4106863"/>
          <p14:tracePt t="59563" x="1554163" y="4106863"/>
          <p14:tracePt t="59579" x="1546225" y="4106863"/>
          <p14:tracePt t="59627" x="1546225" y="4114800"/>
          <p14:tracePt t="59636" x="1546225" y="4122738"/>
          <p14:tracePt t="59643" x="1546225" y="4137025"/>
          <p14:tracePt t="59654" x="1554163" y="4191000"/>
          <p14:tracePt t="59671" x="1646238" y="4305300"/>
          <p14:tracePt t="59688" x="1736725" y="4403725"/>
          <p14:tracePt t="59706" x="1798638" y="4487863"/>
          <p14:tracePt t="59722" x="1935163" y="4541838"/>
          <p14:tracePt t="59738" x="2133600" y="4549775"/>
          <p14:tracePt t="59738" x="2239963" y="4549775"/>
          <p14:tracePt t="59756" x="2384425" y="4549775"/>
          <p14:tracePt t="59772" x="2498725" y="4511675"/>
          <p14:tracePt t="59789" x="2568575" y="4457700"/>
          <p14:tracePt t="59805" x="2620963" y="4403725"/>
          <p14:tracePt t="59822" x="2628900" y="4373563"/>
          <p14:tracePt t="59838" x="2628900" y="4343400"/>
          <p14:tracePt t="59855" x="2628900" y="4289425"/>
          <p14:tracePt t="59872" x="2606675" y="4237038"/>
          <p14:tracePt t="59888" x="2574925" y="4183063"/>
          <p14:tracePt t="59905" x="2506663" y="4122738"/>
          <p14:tracePt t="59922" x="2476500" y="4084638"/>
          <p14:tracePt t="59939" x="2408238" y="4046538"/>
          <p14:tracePt t="59939" x="2384425" y="4038600"/>
          <p14:tracePt t="59956" x="2346325" y="4008438"/>
          <p14:tracePt t="59972" x="2301875" y="4000500"/>
          <p14:tracePt t="59988" x="2232025" y="3992563"/>
          <p14:tracePt t="60005" x="2179638" y="3984625"/>
          <p14:tracePt t="60021" x="2155825" y="3984625"/>
          <p14:tracePt t="60038" x="2125663" y="3978275"/>
          <p14:tracePt t="60055" x="2117725" y="3978275"/>
          <p14:tracePt t="60071" x="2111375" y="3970338"/>
          <p14:tracePt t="60088" x="2095500" y="3970338"/>
          <p14:tracePt t="60105" x="2057400" y="3962400"/>
          <p14:tracePt t="60121" x="2019300" y="3954463"/>
          <p14:tracePt t="60138" x="1989138" y="3940175"/>
          <p14:tracePt t="60138" x="1981200" y="3940175"/>
          <p14:tracePt t="60156" x="1965325" y="3940175"/>
          <p14:tracePt t="60171" x="1965325" y="3932238"/>
          <p14:tracePt t="60188" x="1958975" y="3932238"/>
          <p14:tracePt t="60206" x="1951038" y="3916363"/>
          <p14:tracePt t="60251" x="1951038" y="3908425"/>
          <p14:tracePt t="60485" x="1958975" y="3908425"/>
          <p14:tracePt t="60492" x="1965325" y="3908425"/>
          <p14:tracePt t="60516" x="1973263" y="3908425"/>
          <p14:tracePt t="60525" x="1981200" y="3908425"/>
          <p14:tracePt t="60538" x="1989138" y="3908425"/>
          <p14:tracePt t="60554" x="2003425" y="3908425"/>
          <p14:tracePt t="60572" x="2011363" y="3908425"/>
          <p14:tracePt t="60595" x="2019300" y="3908425"/>
          <p14:tracePt t="60605" x="2027238" y="3908425"/>
          <p14:tracePt t="60643" x="2035175" y="3908425"/>
          <p14:tracePt t="60707" x="2035175" y="3916363"/>
          <p14:tracePt t="61148" x="2027238" y="3924300"/>
          <p14:tracePt t="61164" x="2027238" y="3932238"/>
          <p14:tracePt t="61173" x="2019300" y="3962400"/>
          <p14:tracePt t="61190" x="1997075" y="4008438"/>
          <p14:tracePt t="61205" x="1958975" y="4054475"/>
          <p14:tracePt t="61222" x="1927225" y="4130675"/>
          <p14:tracePt t="61239" x="1866900" y="4221163"/>
          <p14:tracePt t="61255" x="1760538" y="4365625"/>
          <p14:tracePt t="61271" x="1684338" y="4587875"/>
          <p14:tracePt t="61288" x="1654175" y="4800600"/>
          <p14:tracePt t="61305" x="1616075" y="5021263"/>
          <p14:tracePt t="61322" x="1577975" y="5235575"/>
          <p14:tracePt t="61338" x="1539875" y="5464175"/>
          <p14:tracePt t="61338" x="1531938" y="5562600"/>
          <p14:tracePt t="61356" x="1501775" y="5730875"/>
          <p14:tracePt t="61372" x="1463675" y="5875338"/>
          <p14:tracePt t="61389" x="1379538" y="5973763"/>
          <p14:tracePt t="61405" x="1311275" y="6035675"/>
          <p14:tracePt t="61422" x="1241425" y="6088063"/>
          <p14:tracePt t="61438" x="1196975" y="6142038"/>
          <p14:tracePt t="61455" x="1173163" y="6218238"/>
          <p14:tracePt t="61472" x="1165225" y="6286500"/>
          <p14:tracePt t="61488" x="1135063" y="6354763"/>
          <p14:tracePt t="61505" x="1082675" y="6423025"/>
          <p14:tracePt t="61522" x="1012825" y="6530975"/>
          <p14:tracePt t="66428" x="434975" y="6545263"/>
          <p14:tracePt t="66436" x="427038" y="6523038"/>
          <p14:tracePt t="66444" x="419100" y="6492875"/>
          <p14:tracePt t="66455" x="396875" y="6416675"/>
          <p14:tracePt t="66472" x="342900" y="6308725"/>
          <p14:tracePt t="66489" x="282575" y="6202363"/>
          <p14:tracePt t="66506" x="212725" y="6096000"/>
          <p14:tracePt t="66523" x="130175" y="5943600"/>
          <p14:tracePt t="66523" x="98425" y="5897563"/>
          <p14:tracePt t="66540" x="84138" y="5845175"/>
          <p14:tracePt t="66555" x="15875" y="5715000"/>
          <p14:tracePt t="68323" x="22225" y="4953000"/>
          <p14:tracePt t="68339" x="53975" y="4945063"/>
          <p14:tracePt t="68339" x="76200" y="4937125"/>
          <p14:tracePt t="68356" x="92075" y="4922838"/>
          <p14:tracePt t="68373" x="98425" y="4906963"/>
          <p14:tracePt t="68389" x="106363" y="4906963"/>
          <p14:tracePt t="68405" x="122238" y="4884738"/>
          <p14:tracePt t="68423" x="130175" y="4860925"/>
          <p14:tracePt t="68439" x="130175" y="4838700"/>
          <p14:tracePt t="68456" x="144463" y="4838700"/>
          <p14:tracePt t="68472" x="144463" y="4816475"/>
          <p14:tracePt t="68489" x="144463" y="4792663"/>
          <p14:tracePt t="68506" x="136525" y="4784725"/>
          <p14:tracePt t="68524" x="136525" y="4778375"/>
          <p14:tracePt t="68564" x="136525" y="4770438"/>
          <p14:tracePt t="68588" x="130175" y="4770438"/>
          <p14:tracePt t="68596" x="114300" y="4770438"/>
          <p14:tracePt t="68612" x="92075" y="4778375"/>
          <p14:tracePt t="68628" x="92075" y="4784725"/>
          <p14:tracePt t="68638" x="92075" y="4808538"/>
          <p14:tracePt t="68656" x="92075" y="4822825"/>
          <p14:tracePt t="68672" x="98425" y="4854575"/>
          <p14:tracePt t="68689" x="98425" y="4868863"/>
          <p14:tracePt t="68705" x="106363" y="4892675"/>
          <p14:tracePt t="68722" x="114300" y="4914900"/>
          <p14:tracePt t="68722" x="114300" y="4922838"/>
          <p14:tracePt t="68740" x="122238" y="4953000"/>
          <p14:tracePt t="68756" x="130175" y="4991100"/>
          <p14:tracePt t="68772" x="136525" y="5029200"/>
          <p14:tracePt t="68789" x="160338" y="5097463"/>
          <p14:tracePt t="68806" x="174625" y="5159375"/>
          <p14:tracePt t="68822" x="182563" y="5197475"/>
          <p14:tracePt t="68839" x="182563" y="5219700"/>
          <p14:tracePt t="68856" x="198438" y="5241925"/>
          <p14:tracePt t="68872" x="198438" y="5249863"/>
          <p14:tracePt t="68888" x="198438" y="5265738"/>
          <p14:tracePt t="68905" x="198438" y="5280025"/>
          <p14:tracePt t="68924" x="198438" y="5287963"/>
          <p14:tracePt t="68938" x="190500" y="5318125"/>
          <p14:tracePt t="68938" x="182563" y="5341938"/>
          <p14:tracePt t="68956" x="174625" y="5372100"/>
          <p14:tracePt t="68973" x="174625" y="5410200"/>
          <p14:tracePt t="68989" x="174625" y="5432425"/>
          <p14:tracePt t="69006" x="174625" y="5448300"/>
          <p14:tracePt t="69022" x="174625" y="5456238"/>
          <p14:tracePt t="69038" x="190500" y="5464175"/>
          <p14:tracePt t="69148" x="220663" y="5464175"/>
          <p14:tracePt t="69157" x="266700" y="5456238"/>
          <p14:tracePt t="69164" x="320675" y="5440363"/>
          <p14:tracePt t="69172" x="358775" y="5380038"/>
          <p14:tracePt t="69189" x="403225" y="5303838"/>
          <p14:tracePt t="69206" x="449263" y="5219700"/>
          <p14:tracePt t="69222" x="479425" y="5083175"/>
          <p14:tracePt t="69239" x="503238" y="4953000"/>
          <p14:tracePt t="69256" x="503238" y="4822825"/>
          <p14:tracePt t="69273" x="511175" y="4664075"/>
          <p14:tracePt t="69289" x="533400" y="4495800"/>
          <p14:tracePt t="69306" x="555625" y="4297363"/>
          <p14:tracePt t="69322" x="587375" y="4098925"/>
          <p14:tracePt t="69322" x="601663" y="4000500"/>
          <p14:tracePt t="69340" x="639763" y="3840163"/>
          <p14:tracePt t="69357" x="655638" y="3725863"/>
          <p14:tracePt t="69373" x="655638" y="3687763"/>
          <p14:tracePt t="69389" x="655638" y="3673475"/>
          <p14:tracePt t="69406" x="647700" y="3673475"/>
          <p14:tracePt t="69436" x="639763" y="3673475"/>
          <p14:tracePt t="69444" x="631825" y="3673475"/>
          <p14:tracePt t="69455" x="625475" y="3673475"/>
          <p14:tracePt t="69524" x="617538" y="3673475"/>
          <p14:tracePt t="69564" x="617538" y="3679825"/>
          <p14:tracePt t="69572" x="617538" y="3673475"/>
          <p14:tracePt t="69668" x="639763" y="3635375"/>
          <p14:tracePt t="69676" x="677863" y="3597275"/>
          <p14:tracePt t="69689" x="739775" y="3505200"/>
          <p14:tracePt t="69706" x="808038" y="3390900"/>
          <p14:tracePt t="69722" x="854075" y="3284538"/>
          <p14:tracePt t="69722" x="892175" y="3222625"/>
          <p14:tracePt t="69740" x="944563" y="3116263"/>
          <p14:tracePt t="69756" x="982663" y="3032125"/>
          <p14:tracePt t="69775" x="998538" y="2979738"/>
          <p14:tracePt t="69789" x="1036638" y="2917825"/>
          <p14:tracePt t="69806" x="1036638" y="2903538"/>
          <p14:tracePt t="69822" x="1050925" y="2879725"/>
          <p14:tracePt t="69839" x="1050925" y="2873375"/>
          <p14:tracePt t="69855" x="1050925" y="2857500"/>
          <p14:tracePt t="69873" x="1050925" y="2849563"/>
          <p14:tracePt t="69888" x="1082675" y="2819400"/>
          <p14:tracePt t="69906" x="1089025" y="2803525"/>
          <p14:tracePt t="69922" x="1112838" y="2789238"/>
          <p14:tracePt t="69922" x="1112838" y="2781300"/>
          <p14:tracePt t="69940" x="1120775" y="2773363"/>
          <p14:tracePt t="69955" x="1165225" y="2751138"/>
          <p14:tracePt t="69973" x="1241425" y="2735263"/>
          <p14:tracePt t="69989" x="1349375" y="2713038"/>
          <p14:tracePt t="70006" x="1485900" y="2682875"/>
          <p14:tracePt t="70023" x="1698625" y="2651125"/>
          <p14:tracePt t="70039" x="1973263" y="2620963"/>
          <p14:tracePt t="70056" x="2193925" y="2613025"/>
          <p14:tracePt t="70072" x="2422525" y="2613025"/>
          <p14:tracePt t="70089" x="2613025" y="2613025"/>
          <p14:tracePt t="70106" x="2789238" y="2613025"/>
          <p14:tracePt t="70122" x="2917825" y="2613025"/>
          <p14:tracePt t="70139" x="3063875" y="2613025"/>
          <p14:tracePt t="70139" x="3140075" y="2628900"/>
          <p14:tracePt t="70156" x="3246438" y="2644775"/>
          <p14:tracePt t="70173" x="3406775" y="2682875"/>
          <p14:tracePt t="70189" x="3489325" y="2682875"/>
          <p14:tracePt t="70206" x="3551238" y="2682875"/>
          <p14:tracePt t="70222" x="3635375" y="2682875"/>
          <p14:tracePt t="70239" x="3756025" y="2682875"/>
          <p14:tracePt t="70256" x="3863975" y="2682875"/>
          <p14:tracePt t="70272" x="4030663" y="2667000"/>
          <p14:tracePt t="70290" x="4152900" y="2644775"/>
          <p14:tracePt t="70306" x="4259263" y="2644775"/>
          <p14:tracePt t="70322" x="4327525" y="2644775"/>
          <p14:tracePt t="70322" x="4373563" y="2644775"/>
          <p14:tracePt t="70340" x="4465638" y="2644775"/>
          <p14:tracePt t="70357" x="4579938" y="2644775"/>
          <p14:tracePt t="70373" x="4702175" y="2674938"/>
          <p14:tracePt t="70389" x="4846638" y="2689225"/>
          <p14:tracePt t="70406" x="4983163" y="2713038"/>
          <p14:tracePt t="70422" x="5051425" y="2720975"/>
          <p14:tracePt t="70439" x="5097463" y="2735263"/>
          <p14:tracePt t="70456" x="5135563" y="2743200"/>
          <p14:tracePt t="70473" x="5159375" y="2743200"/>
          <p14:tracePt t="70489" x="5189538" y="2743200"/>
          <p14:tracePt t="70506" x="5249863" y="2743200"/>
          <p14:tracePt t="70523" x="5349875" y="2743200"/>
          <p14:tracePt t="70523" x="5394325" y="2743200"/>
          <p14:tracePt t="70540" x="5508625" y="2743200"/>
          <p14:tracePt t="70556" x="5622925" y="2743200"/>
          <p14:tracePt t="70573" x="5761038" y="2743200"/>
          <p14:tracePt t="70589" x="5943600" y="2743200"/>
          <p14:tracePt t="70606" x="6080125" y="2743200"/>
          <p14:tracePt t="70622" x="6256338" y="2720975"/>
          <p14:tracePt t="70639" x="6378575" y="2667000"/>
          <p14:tracePt t="70656" x="6454775" y="2620963"/>
          <p14:tracePt t="70672" x="6492875" y="2598738"/>
          <p14:tracePt t="70690" x="6523038" y="2582863"/>
          <p14:tracePt t="70706" x="6553200" y="2568575"/>
          <p14:tracePt t="70722" x="6575425" y="2560638"/>
          <p14:tracePt t="70739" x="6621463" y="2544763"/>
          <p14:tracePt t="70739" x="6645275" y="2530475"/>
          <p14:tracePt t="70756" x="6697663" y="2498725"/>
          <p14:tracePt t="70773" x="6789738" y="2484438"/>
          <p14:tracePt t="70791" x="6842125" y="2460625"/>
          <p14:tracePt t="70807" x="6904038" y="2454275"/>
          <p14:tracePt t="70823" x="6964363" y="2438400"/>
          <p14:tracePt t="70839" x="7048500" y="2430463"/>
          <p14:tracePt t="70856" x="7094538" y="2430463"/>
          <p14:tracePt t="70872" x="7132638" y="2408238"/>
          <p14:tracePt t="70889" x="7146925" y="2408238"/>
          <p14:tracePt t="70905" x="7154863" y="2400300"/>
          <p14:tracePt t="70922" x="7154863" y="2392363"/>
          <p14:tracePt t="70948" x="7154863" y="2384425"/>
          <p14:tracePt t="71004" x="7154863" y="2378075"/>
          <p14:tracePt t="71052" x="7154863" y="2370138"/>
          <p14:tracePt t="71068" x="7154863" y="2362200"/>
          <p14:tracePt t="71076" x="7154863" y="2354263"/>
          <p14:tracePt t="71092" x="7146925" y="2354263"/>
          <p14:tracePt t="71105" x="7116763" y="2339975"/>
          <p14:tracePt t="71123" x="7094538" y="2332038"/>
          <p14:tracePt t="71123" x="7078663" y="2324100"/>
          <p14:tracePt t="71140" x="7064375" y="2316163"/>
          <p14:tracePt t="71140" x="7056438" y="2316163"/>
          <p14:tracePt t="71156" x="7040563" y="2308225"/>
          <p14:tracePt t="71173" x="7018338" y="2293938"/>
          <p14:tracePt t="71190" x="7010400" y="2286000"/>
          <p14:tracePt t="71205" x="7002463" y="2286000"/>
          <p14:tracePt t="71222" x="6994525" y="2286000"/>
          <p14:tracePt t="71381" x="6988175" y="2286000"/>
          <p14:tracePt t="71750" x="6988175" y="2293938"/>
          <p14:tracePt t="71780" x="6988175" y="2301875"/>
          <p14:tracePt t="71789" x="6988175" y="2316163"/>
          <p14:tracePt t="71804" x="6988175" y="2324100"/>
          <p14:tracePt t="71812" x="6988175" y="2332038"/>
          <p14:tracePt t="71828" x="6988175" y="2339975"/>
          <p14:tracePt t="71852" x="6988175" y="2346325"/>
          <p14:tracePt t="71860" x="6988175" y="2354263"/>
          <p14:tracePt t="71884" x="6988175" y="2370138"/>
          <p14:tracePt t="71892" x="6988175" y="2378075"/>
          <p14:tracePt t="71905" x="6980238" y="2384425"/>
          <p14:tracePt t="71922" x="6964363" y="2408238"/>
          <p14:tracePt t="71939" x="6956425" y="2416175"/>
          <p14:tracePt t="71988" x="6956425" y="2422525"/>
          <p14:tracePt t="72004" x="6950075" y="2422525"/>
          <p14:tracePt t="72012" x="6942138" y="2430463"/>
          <p14:tracePt t="72044" x="6926263" y="2430463"/>
          <p14:tracePt t="72108" x="6918325" y="2430463"/>
          <p14:tracePt t="72140" x="6904038" y="2430463"/>
          <p14:tracePt t="72148" x="6904038" y="2422525"/>
          <p14:tracePt t="72157" x="6873875" y="2422525"/>
          <p14:tracePt t="72173" x="6850063" y="2408238"/>
          <p14:tracePt t="72189" x="6811963" y="2392363"/>
          <p14:tracePt t="72206" x="6781800" y="2392363"/>
          <p14:tracePt t="72223" x="6727825" y="2384425"/>
          <p14:tracePt t="72239" x="6697663" y="2384425"/>
          <p14:tracePt t="72256" x="6637338" y="2384425"/>
          <p14:tracePt t="72272" x="6537325" y="2384425"/>
          <p14:tracePt t="72289" x="6477000" y="2384425"/>
          <p14:tracePt t="72289" x="6438900" y="2384425"/>
          <p14:tracePt t="72308" x="6423025" y="2384425"/>
          <p14:tracePt t="72322" x="6362700" y="2384425"/>
          <p14:tracePt t="72322" x="6340475" y="2384425"/>
          <p14:tracePt t="72340" x="6294438" y="2384425"/>
          <p14:tracePt t="72357" x="6240463" y="2384425"/>
          <p14:tracePt t="72373" x="6202363" y="2400300"/>
          <p14:tracePt t="72389" x="6180138" y="2400300"/>
          <p14:tracePt t="72406" x="6149975" y="2408238"/>
          <p14:tracePt t="72422" x="6134100" y="2408238"/>
          <p14:tracePt t="72439" x="6126163" y="2416175"/>
          <p14:tracePt t="72456" x="6111875" y="2422525"/>
          <p14:tracePt t="72472" x="6096000" y="2422525"/>
          <p14:tracePt t="72489" x="6080125" y="2430463"/>
          <p14:tracePt t="72506" x="6019800" y="2430463"/>
          <p14:tracePt t="72506" x="5981700" y="2438400"/>
          <p14:tracePt t="72524" x="5905500" y="2438400"/>
          <p14:tracePt t="72541" x="5845175" y="2454275"/>
          <p14:tracePt t="72541" x="5813425" y="2460625"/>
          <p14:tracePt t="72556" x="5775325" y="2460625"/>
          <p14:tracePt t="72573" x="5730875" y="2460625"/>
          <p14:tracePt t="72589" x="5684838" y="2460625"/>
          <p14:tracePt t="72606" x="5638800" y="2468563"/>
          <p14:tracePt t="72623" x="5578475" y="2476500"/>
          <p14:tracePt t="72639" x="5502275" y="2492375"/>
          <p14:tracePt t="72656" x="5394325" y="2498725"/>
          <p14:tracePt t="72672" x="5265738" y="2498725"/>
          <p14:tracePt t="72689" x="5135563" y="2498725"/>
          <p14:tracePt t="72706" x="4991100" y="2498725"/>
          <p14:tracePt t="72723" x="4876800" y="2498725"/>
          <p14:tracePt t="72723" x="4808538" y="2498725"/>
          <p14:tracePt t="72741" x="4702175" y="2492375"/>
          <p14:tracePt t="72756" x="4640263" y="2484438"/>
          <p14:tracePt t="72773" x="4556125" y="2454275"/>
          <p14:tracePt t="72789" x="4503738" y="2438400"/>
          <p14:tracePt t="72806" x="4465638" y="2422525"/>
          <p14:tracePt t="72824" x="4427538" y="2408238"/>
          <p14:tracePt t="72839" x="4411663" y="2392363"/>
          <p14:tracePt t="72856" x="4397375" y="2370138"/>
          <p14:tracePt t="72873" x="4359275" y="2339975"/>
          <p14:tracePt t="72889" x="4313238" y="2308225"/>
          <p14:tracePt t="72906" x="4267200" y="2286000"/>
          <p14:tracePt t="72922" x="4221163" y="2255838"/>
          <p14:tracePt t="72922" x="4198938" y="2247900"/>
          <p14:tracePt t="72940" x="4160838" y="2217738"/>
          <p14:tracePt t="72956" x="4122738" y="2187575"/>
          <p14:tracePt t="72973" x="4106863" y="2179638"/>
          <p14:tracePt t="72989" x="4084638" y="2163763"/>
          <p14:tracePt t="73006" x="4054475" y="2155825"/>
          <p14:tracePt t="73023" x="4008438" y="2155825"/>
          <p14:tracePt t="73039" x="3970338" y="2155825"/>
          <p14:tracePt t="73056" x="3916363" y="2155825"/>
          <p14:tracePt t="73072" x="3840163" y="2155825"/>
          <p14:tracePt t="73089" x="3779838" y="2155825"/>
          <p14:tracePt t="73106" x="3725863" y="2155825"/>
          <p14:tracePt t="73122" x="3679825" y="2155825"/>
          <p14:tracePt t="73122" x="3673475" y="2155825"/>
          <p14:tracePt t="73141" x="3641725" y="2155825"/>
          <p14:tracePt t="73157" x="3597275" y="2155825"/>
          <p14:tracePt t="73173" x="3565525" y="2155825"/>
          <p14:tracePt t="73190" x="3535363" y="2155825"/>
          <p14:tracePt t="73206" x="3513138" y="2149475"/>
          <p14:tracePt t="73223" x="3497263" y="2141538"/>
          <p14:tracePt t="73239" x="3467100" y="2141538"/>
          <p14:tracePt t="73256" x="3436938" y="2133600"/>
          <p14:tracePt t="73272" x="3413125" y="2125663"/>
          <p14:tracePt t="73290" x="3382963" y="2117725"/>
          <p14:tracePt t="73306" x="3352800" y="2117725"/>
          <p14:tracePt t="73306" x="3344863" y="2117725"/>
          <p14:tracePt t="73324" x="3336925" y="2111375"/>
          <p14:tracePt t="73339" x="3322638" y="2111375"/>
          <p14:tracePt t="73356" x="3314700" y="2103438"/>
          <p14:tracePt t="73372" x="3306763" y="2103438"/>
          <p14:tracePt t="73389" x="3292475" y="2103438"/>
          <p14:tracePt t="73406" x="3284538" y="2095500"/>
          <p14:tracePt t="73422" x="3276600" y="2087563"/>
          <p14:tracePt t="73439" x="3268663" y="2087563"/>
          <p14:tracePt t="73455" x="3260725" y="2087563"/>
          <p14:tracePt t="73472" x="3246438" y="2079625"/>
          <p14:tracePt t="73489" x="3230563" y="2079625"/>
          <p14:tracePt t="73506" x="3208338" y="2079625"/>
          <p14:tracePt t="73506" x="3192463" y="2079625"/>
          <p14:tracePt t="73525" x="3184525" y="2079625"/>
          <p14:tracePt t="73539" x="3154363" y="2079625"/>
          <p14:tracePt t="73557" x="3116263" y="2079625"/>
          <p14:tracePt t="73573" x="3086100" y="2079625"/>
          <p14:tracePt t="73589" x="3055938" y="2079625"/>
          <p14:tracePt t="73606" x="3048000" y="2079625"/>
          <p14:tracePt t="73622" x="3032125" y="2079625"/>
          <p14:tracePt t="73639" x="3009900" y="2079625"/>
          <p14:tracePt t="73656" x="2979738" y="2079625"/>
          <p14:tracePt t="73672" x="2949575" y="2079625"/>
          <p14:tracePt t="73689" x="2903538" y="2095500"/>
          <p14:tracePt t="73706" x="2873375" y="2103438"/>
          <p14:tracePt t="73722" x="2835275" y="2103438"/>
          <p14:tracePt t="73722" x="2819400" y="2117725"/>
          <p14:tracePt t="73740" x="2781300" y="2125663"/>
          <p14:tracePt t="73757" x="2751138" y="2133600"/>
          <p14:tracePt t="73773" x="2705100" y="2149475"/>
          <p14:tracePt t="73790" x="2674938" y="2155825"/>
          <p14:tracePt t="73808" x="2651125" y="2163763"/>
          <p14:tracePt t="73823" x="2636838" y="2179638"/>
          <p14:tracePt t="73840" x="2628900" y="2179638"/>
          <p14:tracePt t="73860" x="2628900" y="2187575"/>
          <p14:tracePt t="73872" x="2620963" y="2193925"/>
          <p14:tracePt t="73890" x="2620963" y="2209800"/>
          <p14:tracePt t="73906" x="2613025" y="2225675"/>
          <p14:tracePt t="73923" x="2598738" y="2255838"/>
          <p14:tracePt t="73923" x="2598738" y="2270125"/>
          <p14:tracePt t="73941" x="2590800" y="2293938"/>
          <p14:tracePt t="73956" x="2582863" y="2316163"/>
          <p14:tracePt t="73973" x="2582863" y="2332038"/>
          <p14:tracePt t="73989" x="2582863" y="2354263"/>
          <p14:tracePt t="74006" x="2598738" y="2378075"/>
          <p14:tracePt t="74023" x="2628900" y="2392363"/>
          <p14:tracePt t="74039" x="2674938" y="2408238"/>
          <p14:tracePt t="74056" x="2713038" y="2416175"/>
          <p14:tracePt t="74073" x="2789238" y="2416175"/>
          <p14:tracePt t="74089" x="2849563" y="2416175"/>
          <p14:tracePt t="74106" x="2933700" y="2416175"/>
          <p14:tracePt t="74123" x="3017838" y="2416175"/>
          <p14:tracePt t="74123" x="3055938" y="2416175"/>
          <p14:tracePt t="74141" x="3146425" y="2416175"/>
          <p14:tracePt t="74157" x="3230563" y="2416175"/>
          <p14:tracePt t="74173" x="3306763" y="2416175"/>
          <p14:tracePt t="74190" x="3390900" y="2416175"/>
          <p14:tracePt t="74206" x="3467100" y="2416175"/>
          <p14:tracePt t="74223" x="3521075" y="2416175"/>
          <p14:tracePt t="74240" x="3589338" y="2416175"/>
          <p14:tracePt t="74256" x="3657600" y="2416175"/>
          <p14:tracePt t="74273" x="3733800" y="2416175"/>
          <p14:tracePt t="74289" x="3794125" y="2416175"/>
          <p14:tracePt t="74306" x="3832225" y="2416175"/>
          <p14:tracePt t="74306" x="3848100" y="2416175"/>
          <p14:tracePt t="74325" x="3870325" y="2416175"/>
          <p14:tracePt t="74339" x="3916363" y="2416175"/>
          <p14:tracePt t="74339" x="3946525" y="2416175"/>
          <p14:tracePt t="74356" x="3992563" y="2416175"/>
          <p14:tracePt t="74373" x="4030663" y="2416175"/>
          <p14:tracePt t="74389" x="4054475" y="2400300"/>
          <p14:tracePt t="74406" x="4068763" y="2392363"/>
          <p14:tracePt t="74423" x="4092575" y="2378075"/>
          <p14:tracePt t="74439" x="4098925" y="2362200"/>
          <p14:tracePt t="74456" x="4114800" y="2346325"/>
          <p14:tracePt t="74472" x="4114800" y="2332038"/>
          <p14:tracePt t="74489" x="4122738" y="2308225"/>
          <p14:tracePt t="74506" x="4122738" y="2293938"/>
          <p14:tracePt t="74506" x="4122738" y="2286000"/>
          <p14:tracePt t="74524" x="4122738" y="2278063"/>
          <p14:tracePt t="74539" x="4122738" y="2247900"/>
          <p14:tracePt t="74557" x="4122738" y="2225675"/>
          <p14:tracePt t="74573" x="4122738" y="2201863"/>
          <p14:tracePt t="74589" x="4114800" y="2179638"/>
          <p14:tracePt t="74607" x="4106863" y="2179638"/>
          <p14:tracePt t="74622" x="4092575" y="2155825"/>
          <p14:tracePt t="74639" x="4084638" y="2155825"/>
          <p14:tracePt t="74655" x="4068763" y="2141538"/>
          <p14:tracePt t="74673" x="4054475" y="2133600"/>
          <p14:tracePt t="74689" x="4038600" y="2125663"/>
          <p14:tracePt t="74706" x="4016375" y="2117725"/>
          <p14:tracePt t="74706" x="4008438" y="2117725"/>
          <p14:tracePt t="74724" x="4008438" y="2111375"/>
          <p14:tracePt t="74739" x="3978275" y="2111375"/>
          <p14:tracePt t="74757" x="3962400" y="2111375"/>
          <p14:tracePt t="74773" x="3954463" y="2111375"/>
          <p14:tracePt t="74789" x="3932238" y="2111375"/>
          <p14:tracePt t="74808" x="3916363" y="2111375"/>
          <p14:tracePt t="74823" x="3902075" y="2111375"/>
          <p14:tracePt t="74839" x="3886200" y="2111375"/>
          <p14:tracePt t="74856" x="3878263" y="2111375"/>
          <p14:tracePt t="74872" x="3870325" y="2111375"/>
          <p14:tracePt t="74889" x="3863975" y="2111375"/>
          <p14:tracePt t="74916" x="3856038" y="2111375"/>
          <p14:tracePt t="74932" x="3848100" y="2111375"/>
          <p14:tracePt t="74972" x="3840163" y="2111375"/>
          <p14:tracePt t="74980" x="3832225" y="2111375"/>
          <p14:tracePt t="74996" x="3825875" y="2111375"/>
          <p14:tracePt t="75189" x="3817938" y="2111375"/>
          <p14:tracePt t="75196" x="3810000" y="2111375"/>
          <p14:tracePt t="75212" x="3802063" y="2111375"/>
          <p14:tracePt t="75223" x="3794125" y="2111375"/>
          <p14:tracePt t="75239" x="3771900" y="2111375"/>
          <p14:tracePt t="75257" x="3756025" y="2111375"/>
          <p14:tracePt t="75273" x="3741738" y="2111375"/>
          <p14:tracePt t="75289" x="3717925" y="2111375"/>
          <p14:tracePt t="75306" x="3703638" y="2111375"/>
          <p14:tracePt t="75306" x="3695700" y="2111375"/>
          <p14:tracePt t="75325" x="3687763" y="2111375"/>
          <p14:tracePt t="75339" x="3665538" y="2103438"/>
          <p14:tracePt t="75356" x="3657600" y="2095500"/>
          <p14:tracePt t="75373" x="3641725" y="2087563"/>
          <p14:tracePt t="75389" x="3619500" y="2087563"/>
          <p14:tracePt t="75407" x="3589338" y="2079625"/>
          <p14:tracePt t="75423" x="3565525" y="2079625"/>
          <p14:tracePt t="75439" x="3535363" y="2079625"/>
          <p14:tracePt t="75456" x="3521075" y="2079625"/>
          <p14:tracePt t="75472" x="3489325" y="2073275"/>
          <p14:tracePt t="75489" x="3459163" y="2073275"/>
          <p14:tracePt t="75506" x="3413125" y="2057400"/>
          <p14:tracePt t="75506" x="3398838" y="2057400"/>
          <p14:tracePt t="75525" x="3382963" y="2057400"/>
          <p14:tracePt t="75539" x="3352800" y="2057400"/>
          <p14:tracePt t="75557" x="3344863" y="2057400"/>
          <p14:tracePt t="75572" x="3336925" y="2057400"/>
          <p14:tracePt t="75589" x="3314700" y="2057400"/>
          <p14:tracePt t="75606" x="3292475" y="2057400"/>
          <p14:tracePt t="75623" x="3254375" y="2057400"/>
          <p14:tracePt t="75639" x="3216275" y="2057400"/>
          <p14:tracePt t="75657" x="3200400" y="2057400"/>
          <p14:tracePt t="75672" x="3184525" y="2057400"/>
          <p14:tracePt t="75689" x="3178175" y="2057400"/>
          <p14:tracePt t="75706" x="3170238" y="2057400"/>
          <p14:tracePt t="75740" x="3162300" y="2057400"/>
          <p14:tracePt t="75756" x="3154363" y="2057400"/>
          <p14:tracePt t="75764" x="3146425" y="2057400"/>
          <p14:tracePt t="75780" x="3140075" y="2057400"/>
          <p14:tracePt t="75860" x="3132138" y="2057400"/>
          <p14:tracePt t="75884" x="3124200" y="2057400"/>
          <p14:tracePt t="75916" x="3116263" y="2057400"/>
          <p14:tracePt t="75924" x="3108325" y="2057400"/>
          <p14:tracePt t="75940" x="3101975" y="2057400"/>
          <p14:tracePt t="75948" x="3094038" y="2057400"/>
          <p14:tracePt t="75964" x="3078163" y="2057400"/>
          <p14:tracePt t="75973" x="3070225" y="2057400"/>
          <p14:tracePt t="75989" x="3048000" y="2057400"/>
          <p14:tracePt t="76007" x="3025775" y="2057400"/>
          <p14:tracePt t="76024" x="3009900" y="2057400"/>
          <p14:tracePt t="76039" x="2987675" y="2057400"/>
          <p14:tracePt t="76056" x="2963863" y="2057400"/>
          <p14:tracePt t="76073" x="2955925" y="2057400"/>
          <p14:tracePt t="76089" x="2941638" y="2057400"/>
          <p14:tracePt t="76105" x="2917825" y="2057400"/>
          <p14:tracePt t="76124" x="2903538" y="2057400"/>
          <p14:tracePt t="76139" x="2873375" y="2065338"/>
          <p14:tracePt t="76157" x="2841625" y="2065338"/>
          <p14:tracePt t="76174" x="2811463" y="2065338"/>
          <p14:tracePt t="76189" x="2789238" y="2065338"/>
          <p14:tracePt t="76206" x="2765425" y="2065338"/>
          <p14:tracePt t="76223" x="2743200" y="2065338"/>
          <p14:tracePt t="76239" x="2735263" y="2065338"/>
          <p14:tracePt t="76256" x="2727325" y="2065338"/>
          <p14:tracePt t="76272" x="2720975" y="2065338"/>
          <p14:tracePt t="76289" x="2713038" y="2065338"/>
          <p14:tracePt t="76308" x="2697163" y="2065338"/>
          <p14:tracePt t="76356" x="2697163" y="2073275"/>
          <p14:tracePt t="77005" x="2697163" y="2079625"/>
          <p14:tracePt t="77012" x="2697163" y="2095500"/>
          <p14:tracePt t="77025" x="2697163" y="2163763"/>
          <p14:tracePt t="77040" x="2735263" y="2332038"/>
          <p14:tracePt t="77057" x="2827338" y="2606675"/>
          <p14:tracePt t="77074" x="2971800" y="2917825"/>
          <p14:tracePt t="77089" x="3184525" y="3200400"/>
          <p14:tracePt t="77106" x="3336925" y="3375025"/>
          <p14:tracePt t="77106" x="3413125" y="3467100"/>
          <p14:tracePt t="77124" x="3543300" y="3649663"/>
          <p14:tracePt t="77140" x="3641725" y="3810000"/>
          <p14:tracePt t="77157" x="3703638" y="3946525"/>
          <p14:tracePt t="77174" x="3756025" y="4076700"/>
          <p14:tracePt t="77190" x="3802063" y="4206875"/>
          <p14:tracePt t="77206" x="3863975" y="4343400"/>
          <p14:tracePt t="77223" x="3870325" y="4435475"/>
          <p14:tracePt t="77240" x="3878263" y="4533900"/>
          <p14:tracePt t="77257" x="3878263" y="4594225"/>
          <p14:tracePt t="77273" x="3878263" y="4656138"/>
          <p14:tracePt t="77290" x="3863975" y="4716463"/>
          <p14:tracePt t="77307" x="3848100" y="4762500"/>
          <p14:tracePt t="77323" x="3810000" y="4800600"/>
          <p14:tracePt t="77323" x="3810000" y="4808538"/>
          <p14:tracePt t="77342" x="3787775" y="4822825"/>
          <p14:tracePt t="77357" x="3779838" y="4822825"/>
          <p14:tracePt t="77396" x="3763963" y="4822825"/>
          <p14:tracePt t="77404" x="3733800" y="4822825"/>
          <p14:tracePt t="77412" x="3703638" y="4822825"/>
          <p14:tracePt t="77422" x="3687763" y="4822825"/>
          <p14:tracePt t="77440" x="3673475" y="4822825"/>
          <p14:tracePt t="77457" x="3627438" y="4822825"/>
          <p14:tracePt t="77473" x="3581400" y="4816475"/>
          <p14:tracePt t="77490" x="3559175" y="4808538"/>
          <p14:tracePt t="77507" x="3551238" y="4808538"/>
          <p14:tracePt t="77523" x="3535363" y="4784725"/>
          <p14:tracePt t="77540" x="3535363" y="4762500"/>
          <p14:tracePt t="77557" x="3521075" y="4746625"/>
          <p14:tracePt t="77573" x="3513138" y="4740275"/>
          <p14:tracePt t="77590" x="3513138" y="4724400"/>
          <p14:tracePt t="77607" x="3497263" y="4694238"/>
          <p14:tracePt t="77623" x="3497263" y="4664075"/>
          <p14:tracePt t="77640" x="3482975" y="4632325"/>
          <p14:tracePt t="77657" x="3475038" y="4602163"/>
          <p14:tracePt t="77673" x="3475038" y="4564063"/>
          <p14:tracePt t="77690" x="3467100" y="4525963"/>
          <p14:tracePt t="77707" x="3459163" y="4487863"/>
          <p14:tracePt t="77723" x="3459163" y="4479925"/>
          <p14:tracePt t="77740" x="3459163" y="4441825"/>
          <p14:tracePt t="77757" x="3459163" y="4411663"/>
          <p14:tracePt t="77774" x="3459163" y="4359275"/>
          <p14:tracePt t="77790" x="3459163" y="4313238"/>
          <p14:tracePt t="77807" x="3459163" y="4275138"/>
          <p14:tracePt t="77825" x="3459163" y="4237038"/>
          <p14:tracePt t="77840" x="3482975" y="4198938"/>
          <p14:tracePt t="77857" x="3497263" y="4160838"/>
          <p14:tracePt t="77873" x="3513138" y="4144963"/>
          <p14:tracePt t="77890" x="3527425" y="4137025"/>
          <p14:tracePt t="77906" x="3551238" y="4122738"/>
          <p14:tracePt t="77923" x="3573463" y="4106863"/>
          <p14:tracePt t="77923" x="3581400" y="4106863"/>
          <p14:tracePt t="77941" x="3589338" y="4106863"/>
          <p14:tracePt t="77956" x="3603625" y="4106863"/>
          <p14:tracePt t="77973" x="3611563" y="4106863"/>
          <p14:tracePt t="77989" x="3619500" y="4106863"/>
          <p14:tracePt t="78006" x="3635375" y="4106863"/>
          <p14:tracePt t="78023" x="3649663" y="4106863"/>
          <p14:tracePt t="78044" x="3657600" y="4106863"/>
          <p14:tracePt t="78068" x="3665538" y="4106863"/>
          <p14:tracePt t="78092" x="3679825" y="4106863"/>
          <p14:tracePt t="78108" x="3687763" y="4114800"/>
          <p14:tracePt t="78124" x="3695700" y="4114800"/>
          <p14:tracePt t="78132" x="3695700" y="4122738"/>
          <p14:tracePt t="78140" x="3711575" y="4144963"/>
          <p14:tracePt t="78157" x="3717925" y="4160838"/>
          <p14:tracePt t="78173" x="3725863" y="4183063"/>
          <p14:tracePt t="78190" x="3733800" y="4206875"/>
          <p14:tracePt t="78207" x="3733800" y="4221163"/>
          <p14:tracePt t="78223" x="3733800" y="4237038"/>
          <p14:tracePt t="78240" x="3733800" y="4251325"/>
          <p14:tracePt t="78256" x="3733800" y="4267200"/>
          <p14:tracePt t="78272" x="3733800" y="4275138"/>
          <p14:tracePt t="78289" x="3733800" y="4289425"/>
          <p14:tracePt t="78307" x="3733800" y="4297363"/>
          <p14:tracePt t="78396" x="3741738" y="4289425"/>
          <p14:tracePt t="78404" x="3756025" y="4259263"/>
          <p14:tracePt t="78412" x="3771900" y="4237038"/>
          <p14:tracePt t="78423" x="3825875" y="4168775"/>
          <p14:tracePt t="78440" x="3894138" y="4084638"/>
          <p14:tracePt t="78457" x="3940175" y="4008438"/>
          <p14:tracePt t="78473" x="3984625" y="3946525"/>
          <p14:tracePt t="78490" x="4022725" y="3894138"/>
          <p14:tracePt t="78506" x="4030663" y="3863975"/>
          <p14:tracePt t="78524" x="4046538" y="3832225"/>
          <p14:tracePt t="78524" x="4046538" y="3825875"/>
          <p14:tracePt t="78540" x="4046538" y="3802063"/>
          <p14:tracePt t="78557" x="4046538" y="3794125"/>
          <p14:tracePt t="78580" x="4054475" y="3787775"/>
          <p14:tracePt t="78596" x="4054475" y="3779838"/>
          <p14:tracePt t="78606" x="4060825" y="3779838"/>
          <p14:tracePt t="78765" x="4068763" y="3779838"/>
          <p14:tracePt t="78772" x="4084638" y="3787775"/>
          <p14:tracePt t="78780" x="4084638" y="3794125"/>
          <p14:tracePt t="78790" x="4114800" y="3817938"/>
          <p14:tracePt t="78807" x="4144963" y="3848100"/>
          <p14:tracePt t="78823" x="4168775" y="3878263"/>
          <p14:tracePt t="78840" x="4206875" y="3916363"/>
          <p14:tracePt t="78859" x="4237038" y="3940175"/>
          <p14:tracePt t="78873" x="4259263" y="3962400"/>
          <p14:tracePt t="78890" x="4289425" y="4000500"/>
          <p14:tracePt t="78907" x="4305300" y="4008438"/>
          <p14:tracePt t="78924" x="4343400" y="4022725"/>
          <p14:tracePt t="78940" x="4381500" y="4030663"/>
          <p14:tracePt t="78958" x="4427538" y="4030663"/>
          <p14:tracePt t="78973" x="4457700" y="4030663"/>
          <p14:tracePt t="78990" x="4479925" y="4030663"/>
          <p14:tracePt t="79007" x="4525963" y="4022725"/>
          <p14:tracePt t="79023" x="4556125" y="3984625"/>
          <p14:tracePt t="79040" x="4610100" y="3962400"/>
          <p14:tracePt t="79057" x="4610100" y="3932238"/>
          <p14:tracePt t="79073" x="4625975" y="3894138"/>
          <p14:tracePt t="79090" x="4625975" y="3870325"/>
          <p14:tracePt t="79107" x="4625975" y="3848100"/>
          <p14:tracePt t="79107" x="4625975" y="3832225"/>
          <p14:tracePt t="79124" x="4625975" y="3817938"/>
          <p14:tracePt t="79141" x="4618038" y="3817938"/>
          <p14:tracePt t="79157" x="4618038" y="3810000"/>
          <p14:tracePt t="79220" x="4610100" y="3810000"/>
          <p14:tracePt t="79260" x="4602163" y="3810000"/>
          <p14:tracePt t="79316" x="4594225" y="3810000"/>
          <p14:tracePt t="79484" x="4587875" y="3810000"/>
          <p14:tracePt t="79517" x="4579938" y="3810000"/>
          <p14:tracePt t="79733" x="4572000" y="3810000"/>
          <p14:tracePt t="79821" x="4564063" y="3810000"/>
          <p14:tracePt t="79829" x="4564063" y="3817938"/>
          <p14:tracePt t="79839" x="4564063" y="3856038"/>
          <p14:tracePt t="79857" x="4564063" y="3946525"/>
          <p14:tracePt t="79873" x="4587875" y="4068763"/>
          <p14:tracePt t="79890" x="4618038" y="4191000"/>
          <p14:tracePt t="79907" x="4656138" y="4335463"/>
          <p14:tracePt t="79907" x="4678363" y="4403725"/>
          <p14:tracePt t="79924" x="4702175" y="4473575"/>
          <p14:tracePt t="79940" x="4800600" y="4678363"/>
          <p14:tracePt t="79957" x="4846638" y="4800600"/>
          <p14:tracePt t="79973" x="4876800" y="4914900"/>
          <p14:tracePt t="79990" x="4884738" y="4975225"/>
          <p14:tracePt t="80007" x="4899025" y="5037138"/>
          <p14:tracePt t="80023" x="4899025" y="5067300"/>
          <p14:tracePt t="80040" x="4906963" y="5067300"/>
          <p14:tracePt t="80056" x="4906963" y="5075238"/>
          <p14:tracePt t="80073" x="4914900" y="5075238"/>
          <p14:tracePt t="80090" x="4922838" y="5089525"/>
          <p14:tracePt t="80108" x="4937125" y="5105400"/>
          <p14:tracePt t="80108" x="4937125" y="5135563"/>
          <p14:tracePt t="80125" x="4968875" y="5197475"/>
          <p14:tracePt t="80141" x="4983163" y="5273675"/>
          <p14:tracePt t="80157" x="5006975" y="5341938"/>
          <p14:tracePt t="80174" x="5051425" y="5426075"/>
          <p14:tracePt t="80190" x="5051425" y="5464175"/>
          <p14:tracePt t="80207" x="5075238" y="5508625"/>
          <p14:tracePt t="80223" x="5097463" y="5546725"/>
          <p14:tracePt t="80240" x="5113338" y="5570538"/>
          <p14:tracePt t="80257" x="5121275" y="5584825"/>
          <p14:tracePt t="80273" x="5121275" y="5592763"/>
          <p14:tracePt t="80290" x="5127625" y="5600700"/>
          <p14:tracePt t="80306" x="5143500" y="5600700"/>
          <p14:tracePt t="80405" x="5151438" y="5584825"/>
          <p14:tracePt t="80412" x="5159375" y="5562600"/>
          <p14:tracePt t="80423" x="5165725" y="5516563"/>
          <p14:tracePt t="80440" x="5173663" y="5478463"/>
          <p14:tracePt t="80457" x="5181600" y="5432425"/>
          <p14:tracePt t="80473" x="5189538" y="5387975"/>
          <p14:tracePt t="80490" x="5189538" y="5364163"/>
          <p14:tracePt t="80507" x="5189538" y="5341938"/>
          <p14:tracePt t="80524" x="5189538" y="5318125"/>
          <p14:tracePt t="80541" x="5189538" y="5311775"/>
          <p14:tracePt t="80564" x="5189538" y="5303838"/>
          <p14:tracePt t="80580" x="5189538" y="5295900"/>
          <p14:tracePt t="80590" x="5189538" y="5287963"/>
          <p14:tracePt t="80606" x="5189538" y="5273675"/>
          <p14:tracePt t="80623" x="5189538" y="5265738"/>
          <p14:tracePt t="80640" x="5189538" y="5257800"/>
          <p14:tracePt t="80657" x="5203825" y="5257800"/>
          <p14:tracePt t="80748" x="5219700" y="5265738"/>
          <p14:tracePt t="80757" x="5227638" y="5287963"/>
          <p14:tracePt t="80764" x="5241925" y="5303838"/>
          <p14:tracePt t="80774" x="5280025" y="5356225"/>
          <p14:tracePt t="80790" x="5303838" y="5394325"/>
          <p14:tracePt t="80807" x="5318125" y="5426075"/>
          <p14:tracePt t="80824" x="5334000" y="5440363"/>
          <p14:tracePt t="80840" x="5349875" y="5456238"/>
          <p14:tracePt t="80857" x="5356225" y="5456238"/>
          <p14:tracePt t="80948" x="5364163" y="5456238"/>
          <p14:tracePt t="80957" x="5380038" y="5456238"/>
          <p14:tracePt t="80964" x="5387975" y="5448300"/>
          <p14:tracePt t="80974" x="5402263" y="5432425"/>
          <p14:tracePt t="80990" x="5432425" y="5410200"/>
          <p14:tracePt t="81007" x="5470525" y="5380038"/>
          <p14:tracePt t="81023" x="5540375" y="5326063"/>
          <p14:tracePt t="81040" x="5578475" y="5303838"/>
          <p14:tracePt t="81057" x="5638800" y="5265738"/>
          <p14:tracePt t="81073" x="5676900" y="5249863"/>
          <p14:tracePt t="81090" x="5692775" y="5235575"/>
          <p14:tracePt t="81107" x="5715000" y="5211763"/>
          <p14:tracePt t="81107" x="5722938" y="5211763"/>
          <p14:tracePt t="81124" x="5722938" y="5203825"/>
          <p14:tracePt t="81140" x="5753100" y="5197475"/>
          <p14:tracePt t="81158" x="5768975" y="5189538"/>
          <p14:tracePt t="81173" x="5768975" y="5181600"/>
          <p14:tracePt t="81189" x="5761038" y="5189538"/>
          <p14:tracePt t="81324" x="5753100" y="5189538"/>
          <p14:tracePt t="81333" x="5737225" y="5197475"/>
          <p14:tracePt t="81342" x="5722938" y="5203825"/>
          <p14:tracePt t="81357" x="5692775" y="5219700"/>
          <p14:tracePt t="81375" x="5676900" y="5235575"/>
          <p14:tracePt t="81390" x="5646738" y="5257800"/>
          <p14:tracePt t="81407" x="5622925" y="5273675"/>
          <p14:tracePt t="81423" x="5592763" y="5287963"/>
          <p14:tracePt t="81440" x="5546725" y="5303838"/>
          <p14:tracePt t="81457" x="5524500" y="5318125"/>
          <p14:tracePt t="81473" x="5478463" y="5349875"/>
          <p14:tracePt t="81490" x="5464175" y="5364163"/>
          <p14:tracePt t="81507" x="5432425" y="5380038"/>
          <p14:tracePt t="81507" x="5432425" y="5387975"/>
          <p14:tracePt t="81525" x="5418138" y="5394325"/>
          <p14:tracePt t="81539" x="5394325" y="5418138"/>
          <p14:tracePt t="81556" x="5387975" y="5426075"/>
          <p14:tracePt t="81574" x="5387975" y="5432425"/>
          <p14:tracePt t="81589" x="5380038" y="5440363"/>
          <p14:tracePt t="81628" x="5372100" y="5448300"/>
          <p14:tracePt t="81660" x="5364163" y="5448300"/>
          <p14:tracePt t="81725" x="5349875" y="5448300"/>
          <p14:tracePt t="81741" x="5334000" y="5432425"/>
          <p14:tracePt t="81748" x="5318125" y="5410200"/>
          <p14:tracePt t="81758" x="5280025" y="5372100"/>
          <p14:tracePt t="81774" x="5241925" y="5326063"/>
          <p14:tracePt t="81790" x="5197475" y="5257800"/>
          <p14:tracePt t="81807" x="5165725" y="5189538"/>
          <p14:tracePt t="81823" x="5135563" y="5135563"/>
          <p14:tracePt t="81840" x="5127625" y="5089525"/>
          <p14:tracePt t="81857" x="5105400" y="5059363"/>
          <p14:tracePt t="81873" x="5097463" y="5029200"/>
          <p14:tracePt t="81891" x="5097463" y="5013325"/>
          <p14:tracePt t="81907" x="5097463" y="5006975"/>
          <p14:tracePt t="81923" x="5097463" y="4983163"/>
          <p14:tracePt t="81940" x="5083175" y="4953000"/>
          <p14:tracePt t="81957" x="5089525" y="4953000"/>
          <p14:tracePt t="82060" x="5089525" y="4960938"/>
          <p14:tracePt t="82068" x="5089525" y="4983163"/>
          <p14:tracePt t="82076" x="5089525" y="4999038"/>
          <p14:tracePt t="82090" x="5121275" y="5045075"/>
          <p14:tracePt t="82107" x="5121275" y="5097463"/>
          <p14:tracePt t="82107" x="5143500" y="5135563"/>
          <p14:tracePt t="82124" x="5159375" y="5197475"/>
          <p14:tracePt t="82141" x="5181600" y="5265738"/>
          <p14:tracePt t="82157" x="5211763" y="5341938"/>
          <p14:tracePt t="82174" x="5241925" y="5394325"/>
          <p14:tracePt t="82190" x="5257800" y="5426075"/>
          <p14:tracePt t="82207" x="5273675" y="5448300"/>
          <p14:tracePt t="82223" x="5287963" y="5486400"/>
          <p14:tracePt t="82240" x="5303838" y="5508625"/>
          <p14:tracePt t="82257" x="5303838" y="5532438"/>
          <p14:tracePt t="82274" x="5303838" y="5562600"/>
          <p14:tracePt t="82290" x="5303838" y="5570538"/>
          <p14:tracePt t="82306" x="5303838" y="5584825"/>
          <p14:tracePt t="82324" x="5303838" y="5592763"/>
          <p14:tracePt t="82340" x="5287963" y="5592763"/>
          <p14:tracePt t="82373" x="5273675" y="5592763"/>
          <p14:tracePt t="82380" x="5249863" y="5592763"/>
          <p14:tracePt t="82390" x="5197475" y="5578475"/>
          <p14:tracePt t="82407" x="5159375" y="5562600"/>
          <p14:tracePt t="82423" x="5121275" y="5546725"/>
          <p14:tracePt t="82441" x="5105400" y="5546725"/>
          <p14:tracePt t="82456" x="5089525" y="5532438"/>
          <p14:tracePt t="82473" x="5083175" y="5532438"/>
          <p14:tracePt t="82489" x="5067300" y="5532438"/>
          <p14:tracePt t="82506" x="5051425" y="5532438"/>
          <p14:tracePt t="82523" x="5006975" y="5532438"/>
          <p14:tracePt t="82541" x="4999038" y="5532438"/>
          <p14:tracePt t="82557" x="4975225" y="5532438"/>
          <p14:tracePt t="82574" x="4953000" y="5532438"/>
          <p14:tracePt t="82590" x="4906963" y="5532438"/>
          <p14:tracePt t="82607" x="4846638" y="5532438"/>
          <p14:tracePt t="82623" x="4778375" y="5532438"/>
          <p14:tracePt t="82640" x="4640263" y="5532438"/>
          <p14:tracePt t="82657" x="4465638" y="5532438"/>
          <p14:tracePt t="82673" x="4267200" y="5532438"/>
          <p14:tracePt t="82690" x="4092575" y="5532438"/>
          <p14:tracePt t="82707" x="3992563" y="5532438"/>
          <p14:tracePt t="82723" x="3924300" y="5532438"/>
          <p14:tracePt t="82741" x="3916363" y="5532438"/>
          <p14:tracePt t="82757" x="3894138" y="5532438"/>
          <p14:tracePt t="82774" x="3863975" y="5540375"/>
          <p14:tracePt t="82790" x="3810000" y="5546725"/>
          <p14:tracePt t="82807" x="3779838" y="5562600"/>
          <p14:tracePt t="82823" x="3771900" y="5562600"/>
          <p14:tracePt t="82840" x="3756025" y="5562600"/>
          <p14:tracePt t="82857" x="3733800" y="5570538"/>
          <p14:tracePt t="82873" x="3717925" y="5570538"/>
          <p14:tracePt t="82892" x="3711575" y="5578475"/>
          <p14:tracePt t="82907" x="3703638" y="5578475"/>
          <p14:tracePt t="82923" x="3679825" y="5578475"/>
          <p14:tracePt t="82941" x="3657600" y="5578475"/>
          <p14:tracePt t="82957" x="3649663" y="5584825"/>
          <p14:tracePt t="82974" x="3641725" y="5584825"/>
          <p14:tracePt t="83036" x="3635375" y="5584825"/>
          <p14:tracePt t="83060" x="3635375" y="5578475"/>
          <p14:tracePt t="83077" x="3641725" y="5562600"/>
          <p14:tracePt t="83084" x="3649663" y="5546725"/>
          <p14:tracePt t="83092" x="3679825" y="5524500"/>
          <p14:tracePt t="83106" x="3741738" y="5478463"/>
          <p14:tracePt t="83106" x="3756025" y="5456238"/>
          <p14:tracePt t="83125" x="3763963" y="5448300"/>
          <p14:tracePt t="83125" x="3771900" y="5432425"/>
          <p14:tracePt t="83140" x="3802063" y="5402263"/>
          <p14:tracePt t="83157" x="3832225" y="5372100"/>
          <p14:tracePt t="83174" x="3886200" y="5356225"/>
          <p14:tracePt t="83190" x="3916363" y="5334000"/>
          <p14:tracePt t="83207" x="3932238" y="5311775"/>
          <p14:tracePt t="83223" x="3978275" y="5295900"/>
          <p14:tracePt t="83240" x="3992563" y="5287963"/>
          <p14:tracePt t="83257" x="4008438" y="5280025"/>
          <p14:tracePt t="83273" x="4016375" y="5280025"/>
          <p14:tracePt t="83332" x="4030663" y="5280025"/>
          <p14:tracePt t="83348" x="4060825" y="5287963"/>
          <p14:tracePt t="83357" x="4076700" y="5287963"/>
          <p14:tracePt t="83364" x="4084638" y="5303838"/>
          <p14:tracePt t="83373" x="4098925" y="5349875"/>
          <p14:tracePt t="83390" x="4152900" y="5394325"/>
          <p14:tracePt t="83407" x="4175125" y="5464175"/>
          <p14:tracePt t="83424" x="4183063" y="5532438"/>
          <p14:tracePt t="83440" x="4213225" y="5578475"/>
          <p14:tracePt t="83457" x="4267200" y="5622925"/>
          <p14:tracePt t="83473" x="4305300" y="5654675"/>
          <p14:tracePt t="83490" x="4335463" y="5684838"/>
          <p14:tracePt t="83507" x="4359275" y="5715000"/>
          <p14:tracePt t="83507" x="4365625" y="5715000"/>
          <p14:tracePt t="83525" x="4373563" y="5730875"/>
          <p14:tracePt t="83540" x="4343400" y="5699125"/>
          <p14:tracePt t="83645" x="4283075" y="5668963"/>
          <p14:tracePt t="83652" x="4213225" y="5630863"/>
          <p14:tracePt t="83660" x="4160838" y="5584825"/>
          <p14:tracePt t="83673" x="4046538" y="5516563"/>
          <p14:tracePt t="83691" x="3978275" y="5448300"/>
          <p14:tracePt t="83708" x="3908425" y="5410200"/>
          <p14:tracePt t="83708" x="3886200" y="5394325"/>
          <p14:tracePt t="83725" x="3878263" y="5394325"/>
          <p14:tracePt t="83740" x="3870325" y="5387975"/>
          <p14:tracePt t="83756" x="3870325" y="5380038"/>
          <p14:tracePt t="83774" x="3870325" y="5372100"/>
          <p14:tracePt t="83790" x="3870325" y="5364163"/>
          <p14:tracePt t="83828" x="3863975" y="5356225"/>
          <p14:tracePt t="83908" x="3856038" y="5349875"/>
          <p14:tracePt t="83917" x="3848100" y="5349875"/>
          <p14:tracePt t="83925" x="3756025" y="5349875"/>
          <p14:tracePt t="83941" x="3603625" y="5349875"/>
          <p14:tracePt t="83957" x="3421063" y="5349875"/>
          <p14:tracePt t="83974" x="3276600" y="5349875"/>
          <p14:tracePt t="83990" x="3184525" y="5349875"/>
          <p14:tracePt t="84008" x="3124200" y="5349875"/>
          <p14:tracePt t="84024" x="3101975" y="5349875"/>
          <p14:tracePt t="84040" x="3094038" y="5349875"/>
          <p14:tracePt t="84057" x="3086100" y="5349875"/>
          <p14:tracePt t="84073" x="3070225" y="5349875"/>
          <p14:tracePt t="84090" x="3055938" y="5349875"/>
          <p14:tracePt t="84107" x="3040063" y="5349875"/>
          <p14:tracePt t="84124" x="3025775" y="5349875"/>
          <p14:tracePt t="84140" x="2979738" y="5356225"/>
          <p14:tracePt t="84158" x="2955925" y="5372100"/>
          <p14:tracePt t="84174" x="2925763" y="5380038"/>
          <p14:tracePt t="84190" x="2911475" y="5380038"/>
          <p14:tracePt t="84207" x="2887663" y="5380038"/>
          <p14:tracePt t="84223" x="2887663" y="5387975"/>
          <p14:tracePt t="84240" x="2879725" y="5394325"/>
          <p14:tracePt t="84256" x="2865438" y="5402263"/>
          <p14:tracePt t="84273" x="2849563" y="5402263"/>
          <p14:tracePt t="84291" x="2835275" y="5418138"/>
          <p14:tracePt t="84307" x="2827338" y="5418138"/>
          <p14:tracePt t="84323" x="2811463" y="5418138"/>
          <p14:tracePt t="84341" x="2803525" y="5418138"/>
          <p14:tracePt t="84429" x="2797175" y="5418138"/>
          <p14:tracePt t="84444" x="2789238" y="5418138"/>
          <p14:tracePt t="84460" x="2781300" y="5418138"/>
          <p14:tracePt t="84516" x="2773363" y="5418138"/>
          <p14:tracePt t="84525" x="2765425" y="5418138"/>
          <p14:tracePt t="84564" x="2759075" y="5418138"/>
          <p14:tracePt t="84612" x="2743200" y="5418138"/>
          <p14:tracePt t="84636" x="2735263" y="5418138"/>
          <p14:tracePt t="84652" x="2720975" y="5418138"/>
          <p14:tracePt t="84668" x="2713038" y="5418138"/>
          <p14:tracePt t="84684" x="2697163" y="5418138"/>
          <p14:tracePt t="84700" x="2689225" y="5418138"/>
          <p14:tracePt t="84748" x="2682875" y="5418138"/>
          <p14:tracePt t="85117" x="2674938" y="5418138"/>
          <p14:tracePt t="85148" x="2674938" y="5426075"/>
          <p14:tracePt t="85157" x="2667000" y="5426075"/>
          <p14:tracePt t="85173" x="2667000" y="5432425"/>
          <p14:tracePt t="85196" x="2659063" y="5432425"/>
          <p14:tracePt t="85212" x="2659063" y="5448300"/>
          <p14:tracePt t="85501" x="2659063" y="5464175"/>
          <p14:tracePt t="85510" x="2644775" y="5486400"/>
          <p14:tracePt t="85523" x="2590800" y="5600700"/>
          <p14:tracePt t="85541" x="2574925" y="5638800"/>
          <p14:tracePt t="85558" x="2568575" y="5661025"/>
          <p14:tracePt t="85574" x="2568575" y="5684838"/>
          <p14:tracePt t="85590" x="2568575" y="5699125"/>
          <p14:tracePt t="85607" x="2651125" y="5699125"/>
          <p14:tracePt t="85624" x="2849563" y="5699125"/>
          <p14:tracePt t="85640" x="3032125" y="5630863"/>
          <p14:tracePt t="85657" x="3382963" y="5508625"/>
          <p14:tracePt t="85674" x="3703638" y="5387975"/>
          <p14:tracePt t="85690" x="4038600" y="5295900"/>
          <p14:tracePt t="85690" x="4191000" y="5241925"/>
          <p14:tracePt t="85708" x="4305300" y="5227638"/>
          <p14:tracePt t="85723" x="4556125" y="5159375"/>
          <p14:tracePt t="85741" x="4716463" y="5151438"/>
          <p14:tracePt t="85758" x="4838700" y="5127625"/>
          <p14:tracePt t="85774" x="4914900" y="5121275"/>
          <p14:tracePt t="85791" x="4975225" y="5121275"/>
          <p14:tracePt t="85807" x="5021263" y="5121275"/>
          <p14:tracePt t="85824" x="5029200" y="5121275"/>
          <p14:tracePt t="85840" x="5045075" y="5121275"/>
          <p14:tracePt t="85857" x="5075238" y="5121275"/>
          <p14:tracePt t="85874" x="5105400" y="5127625"/>
          <p14:tracePt t="85874" x="5121275" y="5127625"/>
          <p14:tracePt t="85893" x="5135563" y="5135563"/>
          <p14:tracePt t="85909" x="5151438" y="5143500"/>
          <p14:tracePt t="85923" x="5219700" y="5197475"/>
          <p14:tracePt t="85941" x="5273675" y="5241925"/>
          <p14:tracePt t="85957" x="5318125" y="5287963"/>
          <p14:tracePt t="85974" x="5349875" y="5326063"/>
          <p14:tracePt t="85990" x="5372100" y="5356225"/>
          <p14:tracePt t="86008" x="5372100" y="5364163"/>
          <p14:tracePt t="86024" x="5380038" y="5394325"/>
          <p14:tracePt t="86040" x="5394325" y="5426075"/>
          <p14:tracePt t="86057" x="5410200" y="5456238"/>
          <p14:tracePt t="86074" x="5426075" y="5502275"/>
          <p14:tracePt t="86090" x="5440363" y="5532438"/>
          <p14:tracePt t="86107" x="5456238" y="5554663"/>
          <p14:tracePt t="86107" x="5464175" y="5562600"/>
          <p14:tracePt t="86125" x="5456238" y="5562600"/>
          <p14:tracePt t="86236" x="5432425" y="5562600"/>
          <p14:tracePt t="86244" x="5418138" y="5546725"/>
          <p14:tracePt t="86260" x="5410200" y="5540375"/>
          <p14:tracePt t="86277" x="5410200" y="5532438"/>
          <p14:tracePt t="86292" x="5402263" y="5508625"/>
          <p14:tracePt t="86307" x="5394325" y="5502275"/>
          <p14:tracePt t="86332" x="5380038" y="5486400"/>
          <p14:tracePt t="86348" x="5364163" y="5478463"/>
          <p14:tracePt t="86373" x="5356225" y="5470525"/>
          <p14:tracePt t="86388" x="5341938" y="5464175"/>
          <p14:tracePt t="86412" x="5349875" y="5464175"/>
          <p14:tracePt t="86565" x="5349875" y="5470525"/>
          <p14:tracePt t="86573" x="5364163" y="5486400"/>
          <p14:tracePt t="86580" x="5364163" y="5502275"/>
          <p14:tracePt t="86596" x="5380038" y="5540375"/>
          <p14:tracePt t="86607" x="5402263" y="5570538"/>
          <p14:tracePt t="86624" x="5418138" y="5608638"/>
          <p14:tracePt t="86641" x="5440363" y="5646738"/>
          <p14:tracePt t="86657" x="5448300" y="5676900"/>
          <p14:tracePt t="86674" x="5470525" y="5699125"/>
          <p14:tracePt t="86690" x="5470525" y="5707063"/>
          <p14:tracePt t="86707" x="5470525" y="5715000"/>
          <p14:tracePt t="86723" x="5478463" y="5715000"/>
          <p14:tracePt t="86788" x="5478463" y="5722938"/>
          <p14:tracePt t="86805" x="5486400" y="5730875"/>
          <p14:tracePt t="86812" x="5470525" y="5730875"/>
          <p14:tracePt t="86900" x="5448300" y="5730875"/>
          <p14:tracePt t="86908" x="5418138" y="5737225"/>
          <p14:tracePt t="86923" x="5273675" y="5761038"/>
          <p14:tracePt t="86941" x="5097463" y="5768975"/>
          <p14:tracePt t="86957" x="4868863" y="5807075"/>
          <p14:tracePt t="86974" x="4694238" y="5829300"/>
          <p14:tracePt t="86991" x="4465638" y="5867400"/>
          <p14:tracePt t="87008" x="4183063" y="5913438"/>
          <p14:tracePt t="87024" x="3832225" y="5973763"/>
          <p14:tracePt t="87040" x="3451225" y="6088063"/>
          <p14:tracePt t="87057" x="3078163" y="6194425"/>
          <p14:tracePt t="87074" x="2659063" y="6324600"/>
          <p14:tracePt t="87090" x="2316163" y="6515100"/>
          <p14:tracePt t="87107" x="2103438" y="6727825"/>
          <p14:tracePt t="87124" x="1905000" y="6850063"/>
          <p14:tracePt t="87141" x="1752600" y="6850063"/>
          <p14:tracePt t="87341" x="579438" y="6446838"/>
          <p14:tracePt t="87358" x="549275" y="6408738"/>
          <p14:tracePt t="87374" x="533400" y="6392863"/>
          <p14:tracePt t="87391" x="517525" y="6378575"/>
          <p14:tracePt t="87408" x="517525" y="6370638"/>
          <p14:tracePt t="87429" x="511175" y="6362700"/>
          <p14:tracePt t="87440" x="503238" y="6370638"/>
          <p14:tracePt t="87477" x="503238" y="6378575"/>
          <p14:tracePt t="87484" x="503238" y="6400800"/>
          <p14:tracePt t="87493" x="503238" y="6416675"/>
          <p14:tracePt t="87507" x="503238" y="6438900"/>
          <p14:tracePt t="87507" x="503238" y="6454775"/>
          <p14:tracePt t="87525" x="495300" y="6477000"/>
          <p14:tracePt t="87541" x="495300" y="6515100"/>
          <p14:tracePt t="87557" x="495300" y="6545263"/>
          <p14:tracePt t="87574" x="495300" y="65754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25450" y="407988"/>
            <a:ext cx="8261350" cy="1039812"/>
          </a:xfrm>
        </p:spPr>
        <p:txBody>
          <a:bodyPr rtlCol="0"/>
          <a:lstStyle/>
          <a:p>
            <a:pPr>
              <a:defRPr/>
            </a:pPr>
            <a:r>
              <a:rPr lang="es-ES" dirty="0" smtClean="0">
                <a:ea typeface="ＭＳ Ｐゴシック" charset="0"/>
              </a:rPr>
              <a:t>trampas</a:t>
            </a:r>
            <a:endParaRPr lang="es-ES" dirty="0">
              <a:ea typeface="ＭＳ Ｐゴシック" charset="0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425450" y="1722438"/>
            <a:ext cx="2490788" cy="639762"/>
          </a:xfrm>
        </p:spPr>
        <p:txBody>
          <a:bodyPr/>
          <a:lstStyle/>
          <a:p>
            <a:r>
              <a:rPr lang="es-ES" sz="2000" smtClean="0"/>
              <a:t>Trampa simple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>
          <a:xfrm>
            <a:off x="2771775" y="1773238"/>
            <a:ext cx="3671888" cy="639762"/>
          </a:xfrm>
        </p:spPr>
        <p:txBody>
          <a:bodyPr/>
          <a:lstStyle/>
          <a:p>
            <a:r>
              <a:rPr lang="es-ES" sz="2000" smtClean="0"/>
              <a:t>Con aspiración</a:t>
            </a:r>
          </a:p>
        </p:txBody>
      </p:sp>
      <p:pic>
        <p:nvPicPr>
          <p:cNvPr id="9" name="Marcador de contenido 5" descr="IMG_0034.jp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38" r="-23038"/>
          <a:stretch>
            <a:fillRect/>
          </a:stretch>
        </p:blipFill>
        <p:spPr>
          <a:xfrm>
            <a:off x="-468313" y="2492375"/>
            <a:ext cx="4040188" cy="3687763"/>
          </a:xfrm>
        </p:spPr>
      </p:pic>
      <p:pic>
        <p:nvPicPr>
          <p:cNvPr id="10" name="Marcador de contenido 5" descr="IMG_0033.jpg"/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67" r="-23067"/>
          <a:stretch>
            <a:fillRect/>
          </a:stretch>
        </p:blipFill>
        <p:spPr>
          <a:xfrm>
            <a:off x="2555875" y="2492375"/>
            <a:ext cx="4041775" cy="3687763"/>
          </a:xfrm>
        </p:spPr>
      </p:pic>
      <p:pic>
        <p:nvPicPr>
          <p:cNvPr id="11" name="Imagen 10" descr="IMG_011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 t="5576" r="3415" b="4741"/>
          <a:stretch>
            <a:fillRect/>
          </a:stretch>
        </p:blipFill>
        <p:spPr bwMode="auto">
          <a:xfrm>
            <a:off x="6227763" y="2492375"/>
            <a:ext cx="2592387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6516688" y="2060575"/>
            <a:ext cx="22320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ES" sz="2000" b="1" dirty="0">
                <a:latin typeface="+mn-lt"/>
                <a:ea typeface="ＭＳ Ｐゴシック" charset="0"/>
                <a:cs typeface="ＭＳ Ｐゴシック" charset="0"/>
              </a:rPr>
              <a:t>Integrado</a:t>
            </a:r>
          </a:p>
        </p:txBody>
      </p:sp>
      <p:pic>
        <p:nvPicPr>
          <p:cNvPr id="15370" name="Picture 10" descr="https://static.wixstatic.com/media/46dce0_97b17db63eb6419eb60e584c983fe811~mv2.jpg/v1/fill/w_784,h_597,al_c,q_85,usm_0.66_1.00_0.01/46dce0_97b17db63eb6419eb60e584c983fe811~mv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9" t="627" r="25430" b="1868"/>
          <a:stretch>
            <a:fillRect/>
          </a:stretch>
        </p:blipFill>
        <p:spPr bwMode="auto">
          <a:xfrm>
            <a:off x="5894388" y="1447800"/>
            <a:ext cx="33147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80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utoUpdateAnimBg="0"/>
      <p:bldP spid="7" grpId="0" autoUpdateAnimBg="0"/>
      <p:bldP spid="12" grpId="0" autoUpdateAnimBg="0"/>
    </p:bldLst>
  </p:timing>
  <p:extLst>
    <p:ext uri="{3A86A75C-4F4B-4683-9AE1-C65F6400EC91}">
      <p14:laserTraceLst xmlns:p14="http://schemas.microsoft.com/office/powerpoint/2010/main">
        <p14:tracePtLst>
          <p14:tracePt t="691" x="5440363" y="4800600"/>
          <p14:tracePt t="706" x="5448300" y="4800600"/>
          <p14:tracePt t="777" x="5456238" y="4800600"/>
          <p14:tracePt t="786" x="5470525" y="4800600"/>
          <p14:tracePt t="793" x="5486400" y="4800600"/>
          <p14:tracePt t="805" x="5508625" y="4800600"/>
          <p14:tracePt t="822" x="5554663" y="4800600"/>
          <p14:tracePt t="839" x="5630863" y="4784725"/>
          <p14:tracePt t="855" x="5745163" y="4778375"/>
          <p14:tracePt t="872" x="5905500" y="4754563"/>
          <p14:tracePt t="872" x="5997575" y="4746625"/>
          <p14:tracePt t="890" x="6096000" y="4732338"/>
          <p14:tracePt t="905" x="6438900" y="4656138"/>
          <p14:tracePt t="923" x="6629400" y="4594225"/>
          <p14:tracePt t="939" x="6842125" y="4533900"/>
          <p14:tracePt t="955" x="7026275" y="4473575"/>
          <p14:tracePt t="972" x="7192963" y="4427538"/>
          <p14:tracePt t="988" x="7361238" y="4381500"/>
          <p14:tracePt t="1005" x="7489825" y="4327525"/>
          <p14:tracePt t="1022" x="7635875" y="4275138"/>
          <p14:tracePt t="1038" x="7756525" y="4229100"/>
          <p14:tracePt t="1055" x="7864475" y="4191000"/>
          <p14:tracePt t="1071" x="7902575" y="4168775"/>
          <p14:tracePt t="1087" x="7924800" y="4160838"/>
          <p14:tracePt t="1104" x="7932738" y="4152900"/>
          <p14:tracePt t="1120" x="7924800" y="4152900"/>
          <p14:tracePt t="1329" x="7924800" y="4160838"/>
          <p14:tracePt t="1337" x="7924800" y="4168775"/>
          <p14:tracePt t="1360" x="7924800" y="4175125"/>
          <p14:tracePt t="1377" x="7924800" y="4183063"/>
          <p14:tracePt t="1393" x="7916863" y="4191000"/>
          <p14:tracePt t="1432" x="7908925" y="4206875"/>
          <p14:tracePt t="1464" x="7902575" y="4213225"/>
          <p14:tracePt t="1480" x="7894638" y="4221163"/>
          <p14:tracePt t="1536" x="7886700" y="4221163"/>
          <p14:tracePt t="1560" x="7886700" y="4229100"/>
          <p14:tracePt t="1568" x="7878763" y="4229100"/>
          <p14:tracePt t="1577" x="7864475" y="4244975"/>
          <p14:tracePt t="1587" x="7832725" y="4267200"/>
          <p14:tracePt t="1604" x="7810500" y="4283075"/>
          <p14:tracePt t="1621" x="7734300" y="4343400"/>
          <p14:tracePt t="1637" x="7527925" y="4473575"/>
          <p14:tracePt t="1654" x="7200900" y="4724400"/>
          <p14:tracePt t="1671" x="6667500" y="4975225"/>
          <p14:tracePt t="1687" x="6226175" y="5189538"/>
          <p14:tracePt t="1687" x="5989638" y="5311775"/>
          <p14:tracePt t="1706" x="5456238" y="5516563"/>
          <p14:tracePt t="1722" x="4854575" y="5715000"/>
          <p14:tracePt t="1738" x="4289425" y="5921375"/>
          <p14:tracePt t="1754" x="3725863" y="6080125"/>
          <p14:tracePt t="1771" x="3124200" y="6294438"/>
          <p14:tracePt t="1787" x="2636838" y="6492875"/>
          <p14:tracePt t="1804" x="2247900" y="6583363"/>
          <p14:tracePt t="1821" x="2057400" y="6637338"/>
          <p14:tracePt t="1837" x="1912938" y="6667500"/>
          <p14:tracePt t="1854" x="1752600" y="6683375"/>
          <p14:tracePt t="7823" x="2705100" y="6180138"/>
          <p14:tracePt t="7839" x="3603625" y="5813425"/>
          <p14:tracePt t="7856" x="4427538" y="5394325"/>
          <p14:tracePt t="7872" x="5197475" y="4975225"/>
          <p14:tracePt t="7872" x="5540375" y="4816475"/>
          <p14:tracePt t="7890" x="6003925" y="4564063"/>
          <p14:tracePt t="7906" x="6332538" y="4381500"/>
          <p14:tracePt t="7923" x="6523038" y="4267200"/>
          <p14:tracePt t="7939" x="6599238" y="4198938"/>
          <p14:tracePt t="7956" x="6613525" y="4175125"/>
          <p14:tracePt t="7972" x="6613525" y="4152900"/>
          <p14:tracePt t="7989" x="6613525" y="4144963"/>
          <p14:tracePt t="8005" x="6613525" y="4137025"/>
          <p14:tracePt t="8022" x="6583363" y="4130675"/>
          <p14:tracePt t="8041" x="6553200" y="4130675"/>
          <p14:tracePt t="8055" x="6537325" y="4130675"/>
          <p14:tracePt t="8072" x="6530975" y="4122738"/>
          <p14:tracePt t="8161" x="6523038" y="4114800"/>
          <p14:tracePt t="8170" x="6561138" y="4084638"/>
          <p14:tracePt t="8178" x="6637338" y="4038600"/>
          <p14:tracePt t="8188" x="6751638" y="3916363"/>
          <p14:tracePt t="8206" x="6873875" y="3779838"/>
          <p14:tracePt t="8224" x="6956425" y="3641725"/>
          <p14:tracePt t="8239" x="7010400" y="3521075"/>
          <p14:tracePt t="8256" x="7026275" y="3444875"/>
          <p14:tracePt t="8272" x="7032625" y="3368675"/>
          <p14:tracePt t="8289" x="7032625" y="3260725"/>
          <p14:tracePt t="8306" x="7032625" y="3222625"/>
          <p14:tracePt t="8323" x="7032625" y="3200400"/>
          <p14:tracePt t="8339" x="7032625" y="3178175"/>
          <p14:tracePt t="8356" x="7032625" y="3170238"/>
          <p14:tracePt t="8372" x="7032625" y="3162300"/>
          <p14:tracePt t="8442" x="7032625" y="3154363"/>
          <p14:tracePt t="8449" x="7032625" y="3140075"/>
          <p14:tracePt t="8458" x="7032625" y="3132138"/>
          <p14:tracePt t="8472" x="7032625" y="3078163"/>
          <p14:tracePt t="8491" x="7032625" y="3063875"/>
          <p14:tracePt t="8506" x="7032625" y="3048000"/>
          <p14:tracePt t="8522" x="7026275" y="3040063"/>
          <p14:tracePt t="8539" x="7010400" y="3040063"/>
          <p14:tracePt t="8556" x="6972300" y="3040063"/>
          <p14:tracePt t="8573" x="6904038" y="3070225"/>
          <p14:tracePt t="8589" x="6804025" y="3101975"/>
          <p14:tracePt t="8606" x="6751638" y="3140075"/>
          <p14:tracePt t="8622" x="6697663" y="3162300"/>
          <p14:tracePt t="8639" x="6659563" y="3184525"/>
          <p14:tracePt t="8656" x="6621463" y="3200400"/>
          <p14:tracePt t="8673" x="6607175" y="3216275"/>
          <p14:tracePt t="8673" x="6591300" y="3222625"/>
          <p14:tracePt t="8690" x="6575425" y="3222625"/>
          <p14:tracePt t="8723" x="6575425" y="3216275"/>
          <p14:tracePt t="8850" x="6575425" y="3192463"/>
          <p14:tracePt t="8858" x="6607175" y="3184525"/>
          <p14:tracePt t="8872" x="6675438" y="3140075"/>
          <p14:tracePt t="8872" x="6721475" y="3108325"/>
          <p14:tracePt t="8891" x="6865938" y="3070225"/>
          <p14:tracePt t="8907" x="6988175" y="3040063"/>
          <p14:tracePt t="8923" x="7102475" y="3017838"/>
          <p14:tracePt t="8939" x="7216775" y="2987675"/>
          <p14:tracePt t="8956" x="7292975" y="2955925"/>
          <p14:tracePt t="8972" x="7399338" y="2925763"/>
          <p14:tracePt t="8989" x="7489825" y="2887663"/>
          <p14:tracePt t="9006" x="7559675" y="2857500"/>
          <p14:tracePt t="9023" x="7680325" y="2819400"/>
          <p14:tracePt t="9039" x="7750175" y="2797175"/>
          <p14:tracePt t="9056" x="7864475" y="2765425"/>
          <p14:tracePt t="9072" x="7924800" y="2765425"/>
          <p14:tracePt t="9072" x="7940675" y="2759075"/>
          <p14:tracePt t="9090" x="7978775" y="2759075"/>
          <p14:tracePt t="9106" x="8001000" y="2759075"/>
          <p14:tracePt t="9123" x="8008938" y="2759075"/>
          <p14:tracePt t="9138" x="8031163" y="2759075"/>
          <p14:tracePt t="9156" x="8077200" y="2781300"/>
          <p14:tracePt t="9172" x="8145463" y="2811463"/>
          <p14:tracePt t="9189" x="8251825" y="2849563"/>
          <p14:tracePt t="9206" x="8335963" y="2879725"/>
          <p14:tracePt t="9222" x="8458200" y="2887663"/>
          <p14:tracePt t="9240" x="8550275" y="2887663"/>
          <p14:tracePt t="9256" x="8610600" y="2887663"/>
          <p14:tracePt t="9256" x="8618538" y="2887663"/>
          <p14:tracePt t="9274" x="8640763" y="2887663"/>
          <p14:tracePt t="9289" x="8664575" y="2887663"/>
          <p14:tracePt t="9306" x="8670925" y="2887663"/>
          <p14:tracePt t="9322" x="8694738" y="2895600"/>
          <p14:tracePt t="9339" x="8716963" y="2911475"/>
          <p14:tracePt t="9356" x="8755063" y="2917825"/>
          <p14:tracePt t="9372" x="8778875" y="2941638"/>
          <p14:tracePt t="9389" x="8816975" y="2963863"/>
          <p14:tracePt t="9405" x="8869363" y="3001963"/>
          <p14:tracePt t="9423" x="8899525" y="3032125"/>
          <p14:tracePt t="9439" x="8937625" y="3078163"/>
          <p14:tracePt t="9456" x="8975725" y="3124200"/>
          <p14:tracePt t="9456" x="8991600" y="3154363"/>
          <p14:tracePt t="9474" x="8999538" y="3170238"/>
          <p14:tracePt t="9489" x="9007475" y="3208338"/>
          <p14:tracePt t="9506" x="9007475" y="3222625"/>
          <p14:tracePt t="9522" x="9007475" y="3254375"/>
          <p14:tracePt t="9539" x="9007475" y="3260725"/>
          <p14:tracePt t="9555" x="9007475" y="3276600"/>
          <p14:tracePt t="9573" x="8999538" y="3292475"/>
          <p14:tracePt t="9588" x="8991600" y="3298825"/>
          <p14:tracePt t="9605" x="8975725" y="3292475"/>
          <p14:tracePt t="9674" x="8953500" y="3268663"/>
          <p14:tracePt t="9681" x="8923338" y="3230563"/>
          <p14:tracePt t="9690" x="8861425" y="3170238"/>
          <p14:tracePt t="9706" x="8785225" y="3078163"/>
          <p14:tracePt t="9724" x="8702675" y="3009900"/>
          <p14:tracePt t="9739" x="8632825" y="2955925"/>
          <p14:tracePt t="9756" x="8580438" y="2911475"/>
          <p14:tracePt t="9772" x="8556625" y="2873375"/>
          <p14:tracePt t="9789" x="8534400" y="2857500"/>
          <p14:tracePt t="9806" x="8512175" y="2835275"/>
          <p14:tracePt t="9822" x="8480425" y="2819400"/>
          <p14:tracePt t="9839" x="8466138" y="2811463"/>
          <p14:tracePt t="9855" x="8442325" y="2797175"/>
          <p14:tracePt t="9872" x="8428038" y="2789238"/>
          <p14:tracePt t="9872" x="8420100" y="2781300"/>
          <p14:tracePt t="9890" x="8412163" y="2781300"/>
          <p14:tracePt t="9906" x="8389938" y="2773363"/>
          <p14:tracePt t="9923" x="8382000" y="2773363"/>
          <p14:tracePt t="9939" x="8374063" y="2773363"/>
          <p14:tracePt t="9955" x="8366125" y="2773363"/>
          <p14:tracePt t="9972" x="8366125" y="2811463"/>
          <p14:tracePt t="10026" x="8382000" y="2841625"/>
          <p14:tracePt t="10034" x="8397875" y="2879725"/>
          <p14:tracePt t="10042" x="8412163" y="2903538"/>
          <p14:tracePt t="10055" x="8450263" y="2987675"/>
          <p14:tracePt t="10072" x="8480425" y="3032125"/>
          <p14:tracePt t="10072" x="8504238" y="3063875"/>
          <p14:tracePt t="10090" x="8534400" y="3094038"/>
          <p14:tracePt t="10106" x="8550275" y="3124200"/>
          <p14:tracePt t="10123" x="8564563" y="3146425"/>
          <p14:tracePt t="10139" x="8588375" y="3170238"/>
          <p14:tracePt t="10156" x="8594725" y="3178175"/>
          <p14:tracePt t="10172" x="8602663" y="3184525"/>
          <p14:tracePt t="10188" x="8610600" y="3200400"/>
          <p14:tracePt t="10206" x="8602663" y="3208338"/>
          <p14:tracePt t="10274" x="8580438" y="3208338"/>
          <p14:tracePt t="10281" x="8542338" y="3208338"/>
          <p14:tracePt t="10290" x="8496300" y="3208338"/>
          <p14:tracePt t="10306" x="8466138" y="3208338"/>
          <p14:tracePt t="10323" x="8428038" y="3208338"/>
          <p14:tracePt t="10339" x="8404225" y="3184525"/>
          <p14:tracePt t="10356" x="8366125" y="3162300"/>
          <p14:tracePt t="10372" x="8328025" y="3132138"/>
          <p14:tracePt t="10389" x="8283575" y="3108325"/>
          <p14:tracePt t="10406" x="8237538" y="3078163"/>
          <p14:tracePt t="10423" x="8213725" y="3055938"/>
          <p14:tracePt t="10439" x="8191500" y="3025775"/>
          <p14:tracePt t="10456" x="8169275" y="3001963"/>
          <p14:tracePt t="10472" x="8145463" y="2971800"/>
          <p14:tracePt t="10490" x="8115300" y="2933700"/>
          <p14:tracePt t="10506" x="8093075" y="2917825"/>
          <p14:tracePt t="10523" x="8077200" y="2903538"/>
          <p14:tracePt t="10539" x="8054975" y="2879725"/>
          <p14:tracePt t="10556" x="8039100" y="2873375"/>
          <p14:tracePt t="10572" x="8031163" y="2841625"/>
          <p14:tracePt t="10589" x="8031163" y="2819400"/>
          <p14:tracePt t="10606" x="8031163" y="2797175"/>
          <p14:tracePt t="10623" x="8031163" y="2759075"/>
          <p14:tracePt t="10639" x="8047038" y="2735263"/>
          <p14:tracePt t="10656" x="8047038" y="2713038"/>
          <p14:tracePt t="10672" x="8061325" y="2697163"/>
          <p14:tracePt t="10690" x="8061325" y="2689225"/>
          <p14:tracePt t="10706" x="8061325" y="2682875"/>
          <p14:tracePt t="10722" x="8061325" y="2667000"/>
          <p14:tracePt t="10740" x="8061325" y="2644775"/>
          <p14:tracePt t="10756" x="8039100" y="2598738"/>
          <p14:tracePt t="10772" x="8023225" y="2582863"/>
          <p14:tracePt t="10789" x="8016875" y="2574925"/>
          <p14:tracePt t="10809" x="8016875" y="2568575"/>
          <p14:tracePt t="10822" x="8008938" y="2560638"/>
          <p14:tracePt t="10839" x="7985125" y="2560638"/>
          <p14:tracePt t="10856" x="7962900" y="2560638"/>
          <p14:tracePt t="10856" x="7940675" y="2560638"/>
          <p14:tracePt t="10874" x="7916863" y="2560638"/>
          <p14:tracePt t="10889" x="7840663" y="2590800"/>
          <p14:tracePt t="10906" x="7802563" y="2598738"/>
          <p14:tracePt t="10924" x="7756525" y="2628900"/>
          <p14:tracePt t="10939" x="7712075" y="2628900"/>
          <p14:tracePt t="10956" x="7666038" y="2644775"/>
          <p14:tracePt t="10973" x="7627938" y="2651125"/>
          <p14:tracePt t="10989" x="7589838" y="2651125"/>
          <p14:tracePt t="11006" x="7551738" y="2674938"/>
          <p14:tracePt t="11023" x="7513638" y="2682875"/>
          <p14:tracePt t="11039" x="7467600" y="2697163"/>
          <p14:tracePt t="11056" x="7413625" y="2720975"/>
          <p14:tracePt t="11056" x="7407275" y="2727325"/>
          <p14:tracePt t="11074" x="7391400" y="2743200"/>
          <p14:tracePt t="11089" x="7315200" y="2781300"/>
          <p14:tracePt t="11106" x="7223125" y="2819400"/>
          <p14:tracePt t="11123" x="7116763" y="2849563"/>
          <p14:tracePt t="11139" x="7032625" y="2879725"/>
          <p14:tracePt t="11156" x="6980238" y="2895600"/>
          <p14:tracePt t="11173" x="6926263" y="2925763"/>
          <p14:tracePt t="11189" x="6880225" y="2955925"/>
          <p14:tracePt t="11206" x="6858000" y="2979738"/>
          <p14:tracePt t="11223" x="6850063" y="2994025"/>
          <p14:tracePt t="11239" x="6842125" y="3001963"/>
          <p14:tracePt t="11239" x="6842125" y="3009900"/>
          <p14:tracePt t="11258" x="6842125" y="3025775"/>
          <p14:tracePt t="11298" x="6858000" y="3025775"/>
          <p14:tracePt t="11306" x="6888163" y="3025775"/>
          <p14:tracePt t="11314" x="6918325" y="3025775"/>
          <p14:tracePt t="11323" x="7048500" y="2994025"/>
          <p14:tracePt t="11339" x="7254875" y="2933700"/>
          <p14:tracePt t="11356" x="7391400" y="2887663"/>
          <p14:tracePt t="11372" x="7527925" y="2835275"/>
          <p14:tracePt t="11389" x="7612063" y="2797175"/>
          <p14:tracePt t="11406" x="7673975" y="2773363"/>
          <p14:tracePt t="11423" x="7712075" y="2765425"/>
          <p14:tracePt t="11440" x="7750175" y="2759075"/>
          <p14:tracePt t="11456" x="7788275" y="2751138"/>
          <p14:tracePt t="11473" x="7810500" y="2751138"/>
          <p14:tracePt t="11473" x="7832725" y="2751138"/>
          <p14:tracePt t="11490" x="7878763" y="2751138"/>
          <p14:tracePt t="11506" x="7940675" y="2751138"/>
          <p14:tracePt t="11524" x="8001000" y="2759075"/>
          <p14:tracePt t="11540" x="8099425" y="2803525"/>
          <p14:tracePt t="11556" x="8183563" y="2873375"/>
          <p14:tracePt t="11572" x="8237538" y="2941638"/>
          <p14:tracePt t="11589" x="8245475" y="2994025"/>
          <p14:tracePt t="11606" x="8283575" y="3001963"/>
          <p14:tracePt t="11623" x="8289925" y="3001963"/>
          <p14:tracePt t="11642" x="8305800" y="3001963"/>
          <p14:tracePt t="11658" x="8313738" y="3001963"/>
          <p14:tracePt t="11722" x="8328025" y="3009900"/>
          <p14:tracePt t="11730" x="8335963" y="3017838"/>
          <p14:tracePt t="11739" x="8359775" y="3032125"/>
          <p14:tracePt t="11756" x="8374063" y="3048000"/>
          <p14:tracePt t="11773" x="8382000" y="3055938"/>
          <p14:tracePt t="11810" x="8374063" y="3055938"/>
          <p14:tracePt t="11898" x="8366125" y="3055938"/>
          <p14:tracePt t="11907" x="8359775" y="3055938"/>
          <p14:tracePt t="11914" x="8351838" y="3055938"/>
          <p14:tracePt t="11930" x="8328025" y="3048000"/>
          <p14:tracePt t="11939" x="8313738" y="3032125"/>
          <p14:tracePt t="11956" x="8305800" y="3017838"/>
          <p14:tracePt t="11973" x="8297863" y="2987675"/>
          <p14:tracePt t="11989" x="8289925" y="2949575"/>
          <p14:tracePt t="12006" x="8289925" y="2925763"/>
          <p14:tracePt t="12023" x="8289925" y="2887663"/>
          <p14:tracePt t="12039" x="8297863" y="2865438"/>
          <p14:tracePt t="12056" x="8328025" y="2835275"/>
          <p14:tracePt t="12073" x="8351838" y="2819400"/>
          <p14:tracePt t="12090" x="8397875" y="2803525"/>
          <p14:tracePt t="12106" x="8412163" y="2803525"/>
          <p14:tracePt t="12123" x="8428038" y="2803525"/>
          <p14:tracePt t="12139" x="8450263" y="2803525"/>
          <p14:tracePt t="12156" x="8474075" y="2803525"/>
          <p14:tracePt t="12172" x="8518525" y="2811463"/>
          <p14:tracePt t="12190" x="8542338" y="2835275"/>
          <p14:tracePt t="12206" x="8572500" y="2865438"/>
          <p14:tracePt t="12223" x="8594725" y="2895600"/>
          <p14:tracePt t="12241" x="8618538" y="2917825"/>
          <p14:tracePt t="12256" x="8618538" y="2941638"/>
          <p14:tracePt t="12273" x="8618538" y="2955925"/>
          <p14:tracePt t="12289" x="8618538" y="2963863"/>
          <p14:tracePt t="12306" x="8618538" y="2971800"/>
          <p14:tracePt t="12410" x="8610600" y="2971800"/>
          <p14:tracePt t="12418" x="8594725" y="2971800"/>
          <p14:tracePt t="12426" x="8580438" y="2971800"/>
          <p14:tracePt t="12439" x="8526463" y="2955925"/>
          <p14:tracePt t="12456" x="8504238" y="2955925"/>
          <p14:tracePt t="12473" x="8480425" y="2955925"/>
          <p14:tracePt t="12473" x="8474075" y="2955925"/>
          <p14:tracePt t="12490" x="8442325" y="2955925"/>
          <p14:tracePt t="12506" x="8397875" y="2955925"/>
          <p14:tracePt t="12524" x="8359775" y="2955925"/>
          <p14:tracePt t="12539" x="8321675" y="2971800"/>
          <p14:tracePt t="12556" x="8267700" y="3017838"/>
          <p14:tracePt t="12573" x="8191500" y="3078163"/>
          <p14:tracePt t="12589" x="8145463" y="3132138"/>
          <p14:tracePt t="12606" x="8115300" y="3184525"/>
          <p14:tracePt t="12623" x="8061325" y="3246438"/>
          <p14:tracePt t="12639" x="8023225" y="3306763"/>
          <p14:tracePt t="12656" x="8008938" y="3336925"/>
          <p14:tracePt t="12656" x="7993063" y="3360738"/>
          <p14:tracePt t="12675" x="7985125" y="3360738"/>
          <p14:tracePt t="12755" x="7985125" y="3336925"/>
          <p14:tracePt t="12762" x="7985125" y="3322638"/>
          <p14:tracePt t="12772" x="8008938" y="3276600"/>
          <p14:tracePt t="12789" x="8069263" y="3216275"/>
          <p14:tracePt t="12807" x="8107363" y="3154363"/>
          <p14:tracePt t="12823" x="8153400" y="3086100"/>
          <p14:tracePt t="12840" x="8213725" y="3001963"/>
          <p14:tracePt t="12856" x="8229600" y="2963863"/>
          <p14:tracePt t="12873" x="8251825" y="2933700"/>
          <p14:tracePt t="12873" x="8259763" y="2925763"/>
          <p14:tracePt t="12889" x="8275638" y="2887663"/>
          <p14:tracePt t="12905" x="8275638" y="2873375"/>
          <p14:tracePt t="12922" x="8283575" y="2849563"/>
          <p14:tracePt t="12938" x="8283575" y="2827338"/>
          <p14:tracePt t="12955" x="8283575" y="2819400"/>
          <p14:tracePt t="12971" x="8283575" y="2803525"/>
          <p14:tracePt t="12988" x="8283575" y="2773363"/>
          <p14:tracePt t="13005" x="8283575" y="2751138"/>
          <p14:tracePt t="13022" x="8283575" y="2713038"/>
          <p14:tracePt t="13039" x="8283575" y="2682875"/>
          <p14:tracePt t="13055" x="8283575" y="2651125"/>
          <p14:tracePt t="13072" x="8305800" y="2628900"/>
          <p14:tracePt t="13072" x="8328025" y="2606675"/>
          <p14:tracePt t="13089" x="8389938" y="2582863"/>
          <p14:tracePt t="13105" x="8488363" y="2552700"/>
          <p14:tracePt t="13122" x="8610600" y="2552700"/>
          <p14:tracePt t="13138" x="8702675" y="2552700"/>
          <p14:tracePt t="13155" x="8778875" y="2582863"/>
          <p14:tracePt t="13172" x="8847138" y="2667000"/>
          <p14:tracePt t="13188" x="8923338" y="2827338"/>
          <p14:tracePt t="13205" x="8945563" y="3025775"/>
          <p14:tracePt t="13222" x="8975725" y="3222625"/>
          <p14:tracePt t="13238" x="8907463" y="3475038"/>
          <p14:tracePt t="13238" x="8816975" y="3619500"/>
          <p14:tracePt t="13258" x="8732838" y="3756025"/>
          <p14:tracePt t="13272" x="8420100" y="4076700"/>
          <p14:tracePt t="13272" x="8175625" y="4244975"/>
          <p14:tracePt t="13289" x="7566025" y="4587875"/>
          <p14:tracePt t="13305" x="6911975" y="4868863"/>
          <p14:tracePt t="13322" x="6027738" y="5113338"/>
          <p14:tracePt t="13339" x="5059363" y="5241925"/>
          <p14:tracePt t="13355" x="4016375" y="5318125"/>
          <p14:tracePt t="13372" x="3124200" y="5334000"/>
          <p14:tracePt t="13388" x="2446338" y="5432425"/>
          <p14:tracePt t="13406" x="1905000" y="5524500"/>
          <p14:tracePt t="13422" x="1546225" y="5578475"/>
          <p14:tracePt t="13438" x="1341438" y="5668963"/>
          <p14:tracePt t="13455" x="1219200" y="5730875"/>
          <p14:tracePt t="13472" x="1089025" y="5783263"/>
          <p14:tracePt t="13472" x="1012825" y="5813425"/>
          <p14:tracePt t="13489" x="898525" y="5851525"/>
          <p14:tracePt t="13506" x="784225" y="5897563"/>
          <p14:tracePt t="13523" x="625475" y="5959475"/>
          <p14:tracePt t="13538" x="503238" y="6003925"/>
          <p14:tracePt t="13555" x="365125" y="6042025"/>
          <p14:tracePt t="13572" x="266700" y="6080125"/>
          <p14:tracePt t="13589" x="130175" y="6118225"/>
          <p14:tracePt t="13605" x="46038" y="6194425"/>
          <p14:tracePt t="13622" x="0" y="6248400"/>
          <p14:tracePt t="13739" x="0" y="6835775"/>
          <p14:tracePt t="15473" x="1836738" y="6362700"/>
          <p14:tracePt t="15489" x="2765425" y="6096000"/>
          <p14:tracePt t="15506" x="3635375" y="5768975"/>
          <p14:tracePt t="15522" x="4495800" y="5426075"/>
          <p14:tracePt t="15539" x="5037138" y="5173663"/>
          <p14:tracePt t="15555" x="5303838" y="5051425"/>
          <p14:tracePt t="15572" x="5410200" y="4983163"/>
          <p14:tracePt t="15589" x="5470525" y="4937125"/>
          <p14:tracePt t="15605" x="5546725" y="4884738"/>
          <p14:tracePt t="15622" x="5622925" y="4816475"/>
          <p14:tracePt t="15639" x="5745163" y="4746625"/>
          <p14:tracePt t="15656" x="5927725" y="4632325"/>
          <p14:tracePt t="15672" x="6134100" y="4518025"/>
          <p14:tracePt t="15689" x="6180138" y="4487863"/>
          <p14:tracePt t="15706" x="6226175" y="4465638"/>
          <p14:tracePt t="15722" x="6240463" y="4457700"/>
          <p14:tracePt t="15753" x="6270625" y="4457700"/>
          <p14:tracePt t="15761" x="6278563" y="4457700"/>
          <p14:tracePt t="15771" x="6332538" y="4457700"/>
          <p14:tracePt t="15789" x="6340475" y="4449763"/>
          <p14:tracePt t="15805" x="6346825" y="4449763"/>
          <p14:tracePt t="15821" x="6362700" y="4457700"/>
          <p14:tracePt t="15838" x="6384925" y="4457700"/>
          <p14:tracePt t="15929" x="6423025" y="4457700"/>
          <p14:tracePt t="15938" x="6492875" y="4457700"/>
          <p14:tracePt t="15945" x="6629400" y="4435475"/>
          <p14:tracePt t="15955" x="6934200" y="4305300"/>
          <p14:tracePt t="15972" x="7345363" y="4114800"/>
          <p14:tracePt t="15989" x="7726363" y="3908425"/>
          <p14:tracePt t="16005" x="8099425" y="3673475"/>
          <p14:tracePt t="16022" x="8275638" y="3527425"/>
          <p14:tracePt t="16039" x="8321675" y="3459163"/>
          <p14:tracePt t="16055" x="8335963" y="3429000"/>
          <p14:tracePt t="16055" x="8335963" y="3413125"/>
          <p14:tracePt t="16073" x="8335963" y="3390900"/>
          <p14:tracePt t="16090" x="8343900" y="3368675"/>
          <p14:tracePt t="16106" x="8351838" y="3330575"/>
          <p14:tracePt t="16122" x="8359775" y="3298825"/>
          <p14:tracePt t="16139" x="8382000" y="3276600"/>
          <p14:tracePt t="16156" x="8404225" y="3246438"/>
          <p14:tracePt t="16172" x="8466138" y="3216275"/>
          <p14:tracePt t="16189" x="8542338" y="3178175"/>
          <p14:tracePt t="16205" x="8610600" y="3178175"/>
          <p14:tracePt t="16222" x="8618538" y="3178175"/>
          <p14:tracePt t="16238" x="8626475" y="3178175"/>
          <p14:tracePt t="16255" x="8626475" y="3184525"/>
          <p14:tracePt t="16255" x="8626475" y="3208338"/>
          <p14:tracePt t="16275" x="8550275" y="3292475"/>
          <p14:tracePt t="16289" x="8512175" y="3344863"/>
          <p14:tracePt t="16306" x="8474075" y="3406775"/>
          <p14:tracePt t="16323" x="8458200" y="3467100"/>
          <p14:tracePt t="16339" x="8442325" y="3521075"/>
          <p14:tracePt t="16355" x="8412163" y="3573463"/>
          <p14:tracePt t="16372" x="8404225" y="3597275"/>
          <p14:tracePt t="16389" x="8389938" y="3619500"/>
          <p14:tracePt t="16406" x="8382000" y="3627438"/>
          <p14:tracePt t="16441" x="8374063" y="3627438"/>
          <p14:tracePt t="16457" x="8359775" y="3627438"/>
          <p14:tracePt t="16465" x="8359775" y="3611563"/>
          <p14:tracePt t="16473" x="8351838" y="3597275"/>
          <p14:tracePt t="16488" x="8328025" y="3513138"/>
          <p14:tracePt t="16506" x="8328025" y="3451225"/>
          <p14:tracePt t="16522" x="8328025" y="3375025"/>
          <p14:tracePt t="16539" x="8321675" y="3292475"/>
          <p14:tracePt t="16556" x="8321675" y="3192463"/>
          <p14:tracePt t="16572" x="8305800" y="3094038"/>
          <p14:tracePt t="16589" x="8297863" y="3001963"/>
          <p14:tracePt t="16605" x="8267700" y="2903538"/>
          <p14:tracePt t="16622" x="8245475" y="2803525"/>
          <p14:tracePt t="16639" x="8213725" y="2720975"/>
          <p14:tracePt t="16655" x="8175625" y="2651125"/>
          <p14:tracePt t="16655" x="8175625" y="2613025"/>
          <p14:tracePt t="16673" x="8137525" y="2544763"/>
          <p14:tracePt t="16690" x="8115300" y="2506663"/>
          <p14:tracePt t="16706" x="8077200" y="2438400"/>
          <p14:tracePt t="16722" x="8031163" y="2354263"/>
          <p14:tracePt t="16739" x="8008938" y="2293938"/>
          <p14:tracePt t="16756" x="7970838" y="2187575"/>
          <p14:tracePt t="16773" x="7940675" y="2125663"/>
          <p14:tracePt t="16789" x="7940675" y="2065338"/>
          <p14:tracePt t="16805" x="7916863" y="1997075"/>
          <p14:tracePt t="16822" x="7908925" y="1958975"/>
          <p14:tracePt t="16839" x="7886700" y="1897063"/>
          <p14:tracePt t="16855" x="7856538" y="1858963"/>
          <p14:tracePt t="16872" x="7788275" y="1760538"/>
          <p14:tracePt t="16889" x="7726363" y="1698625"/>
          <p14:tracePt t="16906" x="7627938" y="1616075"/>
          <p14:tracePt t="16923" x="7559675" y="1562100"/>
          <p14:tracePt t="16939" x="7475538" y="1501775"/>
          <p14:tracePt t="16955" x="7413625" y="1470025"/>
          <p14:tracePt t="16972" x="7383463" y="1463675"/>
          <p14:tracePt t="16989" x="7361238" y="1463675"/>
          <p14:tracePt t="17006" x="7331075" y="1463675"/>
          <p14:tracePt t="17022" x="7299325" y="1463675"/>
          <p14:tracePt t="17039" x="7246938" y="1470025"/>
          <p14:tracePt t="17055" x="7162800" y="1516063"/>
          <p14:tracePt t="17072" x="7056438" y="1570038"/>
          <p14:tracePt t="17089" x="6994525" y="1630363"/>
          <p14:tracePt t="17106" x="6918325" y="1692275"/>
          <p14:tracePt t="17122" x="6835775" y="1752600"/>
          <p14:tracePt t="17139" x="6797675" y="1828800"/>
          <p14:tracePt t="17156" x="6727825" y="1920875"/>
          <p14:tracePt t="17172" x="6659563" y="1997075"/>
          <p14:tracePt t="17189" x="6621463" y="2065338"/>
          <p14:tracePt t="17206" x="6583363" y="2125663"/>
          <p14:tracePt t="17222" x="6545263" y="2201863"/>
          <p14:tracePt t="17239" x="6515100" y="2263775"/>
          <p14:tracePt t="17255" x="6477000" y="2332038"/>
          <p14:tracePt t="17255" x="6469063" y="2362200"/>
          <p14:tracePt t="17275" x="6446838" y="2438400"/>
          <p14:tracePt t="17289" x="6430963" y="2544763"/>
          <p14:tracePt t="17306" x="6416675" y="2659063"/>
          <p14:tracePt t="17322" x="6392863" y="2789238"/>
          <p14:tracePt t="17339" x="6378575" y="2925763"/>
          <p14:tracePt t="17356" x="6362700" y="3048000"/>
          <p14:tracePt t="17372" x="6362700" y="3162300"/>
          <p14:tracePt t="17389" x="6370638" y="3246438"/>
          <p14:tracePt t="17405" x="6384925" y="3344863"/>
          <p14:tracePt t="17422" x="6416675" y="3429000"/>
          <p14:tracePt t="17439" x="6446838" y="3513138"/>
          <p14:tracePt t="17456" x="6499225" y="3619500"/>
          <p14:tracePt t="17456" x="6530975" y="3665538"/>
          <p14:tracePt t="17473" x="6561138" y="3717925"/>
          <p14:tracePt t="17473" x="6607175" y="3779838"/>
          <p14:tracePt t="17489" x="6651625" y="3878263"/>
          <p14:tracePt t="17506" x="6721475" y="3962400"/>
          <p14:tracePt t="17523" x="6773863" y="4016375"/>
          <p14:tracePt t="17539" x="6865938" y="4054475"/>
          <p14:tracePt t="17555" x="6980238" y="4068763"/>
          <p14:tracePt t="17572" x="7078663" y="4068763"/>
          <p14:tracePt t="17589" x="7231063" y="4060825"/>
          <p14:tracePt t="17605" x="7399338" y="4008438"/>
          <p14:tracePt t="17622" x="7535863" y="3946525"/>
          <p14:tracePt t="17639" x="7680325" y="3870325"/>
          <p14:tracePt t="17655" x="7772400" y="3802063"/>
          <p14:tracePt t="17655" x="7794625" y="3763963"/>
          <p14:tracePt t="17673" x="7832725" y="3711575"/>
          <p14:tracePt t="17689" x="7848600" y="3687763"/>
          <p14:tracePt t="17706" x="7848600" y="3679825"/>
          <p14:tracePt t="17817" x="7840663" y="3679825"/>
          <p14:tracePt t="17825" x="7826375" y="3679825"/>
          <p14:tracePt t="17838" x="7802563" y="3687763"/>
          <p14:tracePt t="17855" x="7750175" y="3711575"/>
          <p14:tracePt t="17855" x="7696200" y="3711575"/>
          <p14:tracePt t="17874" x="7680325" y="3717925"/>
          <p14:tracePt t="17874" x="7650163" y="3725863"/>
          <p14:tracePt t="17889" x="7543800" y="3733800"/>
          <p14:tracePt t="17906" x="7445375" y="3733800"/>
          <p14:tracePt t="17923" x="7337425" y="3733800"/>
          <p14:tracePt t="17939" x="7261225" y="3733800"/>
          <p14:tracePt t="17956" x="7185025" y="3733800"/>
          <p14:tracePt t="17973" x="7140575" y="3733800"/>
          <p14:tracePt t="17989" x="7086600" y="3733800"/>
          <p14:tracePt t="18005" x="7048500" y="3733800"/>
          <p14:tracePt t="18023" x="7010400" y="3733800"/>
          <p14:tracePt t="18039" x="6964363" y="3733800"/>
          <p14:tracePt t="18055" x="6942138" y="3733800"/>
          <p14:tracePt t="18073" x="6896100" y="3733800"/>
          <p14:tracePt t="18089" x="6873875" y="3711575"/>
          <p14:tracePt t="18106" x="6842125" y="3687763"/>
          <p14:tracePt t="18122" x="6819900" y="3657600"/>
          <p14:tracePt t="18139" x="6773863" y="3611563"/>
          <p14:tracePt t="18156" x="6743700" y="3573463"/>
          <p14:tracePt t="18172" x="6705600" y="3527425"/>
          <p14:tracePt t="18189" x="6667500" y="3451225"/>
          <p14:tracePt t="18206" x="6629400" y="3382963"/>
          <p14:tracePt t="18222" x="6599238" y="3298825"/>
          <p14:tracePt t="18239" x="6591300" y="3230563"/>
          <p14:tracePt t="18239" x="6583363" y="3184525"/>
          <p14:tracePt t="18257" x="6569075" y="3132138"/>
          <p14:tracePt t="18257" x="6569075" y="3086100"/>
          <p14:tracePt t="18275" x="6561138" y="2971800"/>
          <p14:tracePt t="18289" x="6575425" y="2841625"/>
          <p14:tracePt t="18306" x="6613525" y="2735263"/>
          <p14:tracePt t="18322" x="6689725" y="2620963"/>
          <p14:tracePt t="18339" x="6781800" y="2498725"/>
          <p14:tracePt t="18356" x="6873875" y="2362200"/>
          <p14:tracePt t="18372" x="6980238" y="2239963"/>
          <p14:tracePt t="18389" x="7070725" y="2117725"/>
          <p14:tracePt t="18406" x="7162800" y="2035175"/>
          <p14:tracePt t="18422" x="7261225" y="1951038"/>
          <p14:tracePt t="18440" x="7361238" y="1882775"/>
          <p14:tracePt t="18440" x="7413625" y="1851025"/>
          <p14:tracePt t="18457" x="7445375" y="1836738"/>
          <p14:tracePt t="18471" x="7535863" y="1782763"/>
          <p14:tracePt t="18490" x="7612063" y="1768475"/>
          <p14:tracePt t="18506" x="7650163" y="1752600"/>
          <p14:tracePt t="18523" x="7696200" y="1744663"/>
          <p14:tracePt t="18539" x="7750175" y="1744663"/>
          <p14:tracePt t="18555" x="7818438" y="1744663"/>
          <p14:tracePt t="18572" x="7916863" y="1744663"/>
          <p14:tracePt t="18589" x="8016875" y="1806575"/>
          <p14:tracePt t="18606" x="8023225" y="1912938"/>
          <p14:tracePt t="18622" x="8107363" y="1997075"/>
          <p14:tracePt t="18639" x="8213725" y="2079625"/>
          <p14:tracePt t="18656" x="8289925" y="2163763"/>
          <p14:tracePt t="18656" x="8321675" y="2225675"/>
          <p14:tracePt t="18674" x="8366125" y="2301875"/>
          <p14:tracePt t="18689" x="8412163" y="2392363"/>
          <p14:tracePt t="18706" x="8450263" y="2492375"/>
          <p14:tracePt t="18722" x="8474075" y="2590800"/>
          <p14:tracePt t="18739" x="8488363" y="2689225"/>
          <p14:tracePt t="18756" x="8496300" y="2789238"/>
          <p14:tracePt t="18773" x="8518525" y="2887663"/>
          <p14:tracePt t="18789" x="8534400" y="2994025"/>
          <p14:tracePt t="18806" x="8550275" y="3101975"/>
          <p14:tracePt t="18822" x="8564563" y="3192463"/>
          <p14:tracePt t="18839" x="8594725" y="3314700"/>
          <p14:tracePt t="18856" x="8602663" y="3375025"/>
          <p14:tracePt t="18856" x="8626475" y="3436938"/>
          <p14:tracePt t="18874" x="8640763" y="3497263"/>
          <p14:tracePt t="18889" x="8664575" y="3551238"/>
          <p14:tracePt t="18906" x="8664575" y="3589338"/>
          <p14:tracePt t="18922" x="8670925" y="3627438"/>
          <p14:tracePt t="18939" x="8686800" y="3649663"/>
          <p14:tracePt t="18956" x="8686800" y="3687763"/>
          <p14:tracePt t="18972" x="8686800" y="3725863"/>
          <p14:tracePt t="18989" x="8686800" y="3771900"/>
          <p14:tracePt t="19006" x="8670925" y="3832225"/>
          <p14:tracePt t="19023" x="8648700" y="3886200"/>
          <p14:tracePt t="19039" x="8640763" y="3916363"/>
          <p14:tracePt t="19056" x="8626475" y="3932238"/>
          <p14:tracePt t="19056" x="8626475" y="3940175"/>
          <p14:tracePt t="19073" x="8618538" y="3940175"/>
          <p14:tracePt t="19088" x="8610600" y="3940175"/>
          <p14:tracePt t="19137" x="8602663" y="3940175"/>
          <p14:tracePt t="19169" x="8594725" y="3940175"/>
          <p14:tracePt t="19177" x="8594725" y="3932238"/>
          <p14:tracePt t="19189" x="8594725" y="3924300"/>
          <p14:tracePt t="19205" x="8594725" y="3894138"/>
          <p14:tracePt t="19222" x="8594725" y="3878263"/>
          <p14:tracePt t="19239" x="8594725" y="3870325"/>
          <p14:tracePt t="19255" x="8602663" y="3848100"/>
          <p14:tracePt t="19272" x="8602663" y="3832225"/>
          <p14:tracePt t="19313" x="8602663" y="3825875"/>
          <p14:tracePt t="19345" x="8602663" y="3817938"/>
          <p14:tracePt t="19353" x="8602663" y="3810000"/>
          <p14:tracePt t="19361" x="8594725" y="3802063"/>
          <p14:tracePt t="19372" x="8588375" y="3749675"/>
          <p14:tracePt t="19389" x="8564563" y="3687763"/>
          <p14:tracePt t="19406" x="8534400" y="3619500"/>
          <p14:tracePt t="19423" x="8504238" y="3527425"/>
          <p14:tracePt t="19439" x="8474075" y="3444875"/>
          <p14:tracePt t="19456" x="8435975" y="3344863"/>
          <p14:tracePt t="19456" x="8428038" y="3298825"/>
          <p14:tracePt t="19474" x="8404225" y="3192463"/>
          <p14:tracePt t="19489" x="8389938" y="3132138"/>
          <p14:tracePt t="19506" x="8359775" y="3040063"/>
          <p14:tracePt t="19523" x="8343900" y="2971800"/>
          <p14:tracePt t="19539" x="8328025" y="2925763"/>
          <p14:tracePt t="19556" x="8297863" y="2849563"/>
          <p14:tracePt t="19572" x="8289925" y="2811463"/>
          <p14:tracePt t="19589" x="8283575" y="2765425"/>
          <p14:tracePt t="19606" x="8259763" y="2727325"/>
          <p14:tracePt t="19622" x="8251825" y="2682875"/>
          <p14:tracePt t="19639" x="8251825" y="2651125"/>
          <p14:tracePt t="19656" x="8251825" y="2598738"/>
          <p14:tracePt t="19656" x="8229600" y="2574925"/>
          <p14:tracePt t="19674" x="8213725" y="2506663"/>
          <p14:tracePt t="19689" x="8191500" y="2438400"/>
          <p14:tracePt t="19707" x="8153400" y="2370138"/>
          <p14:tracePt t="19723" x="8115300" y="2308225"/>
          <p14:tracePt t="19739" x="8054975" y="2225675"/>
          <p14:tracePt t="19756" x="7978775" y="2149475"/>
          <p14:tracePt t="19773" x="7894638" y="2065338"/>
          <p14:tracePt t="19789" x="7818438" y="1989138"/>
          <p14:tracePt t="19806" x="7772400" y="1943100"/>
          <p14:tracePt t="19822" x="7718425" y="1889125"/>
          <p14:tracePt t="19839" x="7673975" y="1851025"/>
          <p14:tracePt t="19856" x="7635875" y="1836738"/>
          <p14:tracePt t="19856" x="7627938" y="1828800"/>
          <p14:tracePt t="19874" x="7581900" y="1820863"/>
          <p14:tracePt t="19889" x="7535863" y="1798638"/>
          <p14:tracePt t="19906" x="7497763" y="1790700"/>
          <p14:tracePt t="19923" x="7429500" y="1790700"/>
          <p14:tracePt t="19939" x="7353300" y="1790700"/>
          <p14:tracePt t="19956" x="7261225" y="1790700"/>
          <p14:tracePt t="19972" x="7192963" y="1790700"/>
          <p14:tracePt t="19989" x="7140575" y="1790700"/>
          <p14:tracePt t="20006" x="7116763" y="1820863"/>
          <p14:tracePt t="20023" x="7056438" y="1858963"/>
          <p14:tracePt t="20039" x="6988175" y="1912938"/>
          <p14:tracePt t="20039" x="6956425" y="1943100"/>
          <p14:tracePt t="20057" x="6918325" y="1981200"/>
          <p14:tracePt t="20072" x="6797675" y="2111375"/>
          <p14:tracePt t="20089" x="6727825" y="2217738"/>
          <p14:tracePt t="20106" x="6667500" y="2308225"/>
          <p14:tracePt t="20123" x="6637338" y="2392363"/>
          <p14:tracePt t="20139" x="6569075" y="2506663"/>
          <p14:tracePt t="20156" x="6553200" y="2644775"/>
          <p14:tracePt t="20173" x="6530975" y="2797175"/>
          <p14:tracePt t="20189" x="6515100" y="2955925"/>
          <p14:tracePt t="20206" x="6530975" y="3154363"/>
          <p14:tracePt t="20222" x="6569075" y="3344863"/>
          <p14:tracePt t="20239" x="6621463" y="3505200"/>
          <p14:tracePt t="20239" x="6659563" y="3581400"/>
          <p14:tracePt t="20257" x="6689725" y="3635375"/>
          <p14:tracePt t="20257" x="6713538" y="3673475"/>
          <p14:tracePt t="20275" x="6797675" y="3749675"/>
          <p14:tracePt t="20290" x="6880225" y="3756025"/>
          <p14:tracePt t="20306" x="7026275" y="3756025"/>
          <p14:tracePt t="20323" x="7146925" y="3725863"/>
          <p14:tracePt t="20339" x="7331075" y="3641725"/>
          <p14:tracePt t="20356" x="7467600" y="3551238"/>
          <p14:tracePt t="20372" x="7573963" y="3444875"/>
          <p14:tracePt t="20389" x="7650163" y="3360738"/>
          <p14:tracePt t="20406" x="7696200" y="3306763"/>
          <p14:tracePt t="20422" x="7718425" y="3276600"/>
          <p14:tracePt t="20439" x="7734300" y="3260725"/>
          <p14:tracePt t="20456" x="7742238" y="3254375"/>
          <p14:tracePt t="20472" x="7750175" y="3254375"/>
          <p14:tracePt t="20529" x="7764463" y="3254375"/>
          <p14:tracePt t="20537" x="7772400" y="3268663"/>
          <p14:tracePt t="20545" x="7788275" y="3284538"/>
          <p14:tracePt t="20555" x="7826375" y="3344863"/>
          <p14:tracePt t="20572" x="7864475" y="3451225"/>
          <p14:tracePt t="20589" x="7916863" y="3565525"/>
          <p14:tracePt t="20606" x="7985125" y="3695700"/>
          <p14:tracePt t="20622" x="8039100" y="3794125"/>
          <p14:tracePt t="20639" x="8061325" y="3894138"/>
          <p14:tracePt t="20656" x="8061325" y="3954463"/>
          <p14:tracePt t="20656" x="8061325" y="3978275"/>
          <p14:tracePt t="20674" x="8069263" y="4016375"/>
          <p14:tracePt t="20690" x="8069263" y="4038600"/>
          <p14:tracePt t="20705" x="8061325" y="4060825"/>
          <p14:tracePt t="20723" x="8047038" y="4068763"/>
          <p14:tracePt t="20739" x="8016875" y="4068763"/>
          <p14:tracePt t="20756" x="8001000" y="4076700"/>
          <p14:tracePt t="20772" x="7962900" y="4076700"/>
          <p14:tracePt t="20790" x="7940675" y="4076700"/>
          <p14:tracePt t="20805" x="7902575" y="4068763"/>
          <p14:tracePt t="20823" x="7878763" y="4054475"/>
          <p14:tracePt t="20840" x="7826375" y="3978275"/>
          <p14:tracePt t="20856" x="7788275" y="3878263"/>
          <p14:tracePt t="20856" x="7750175" y="3840163"/>
          <p14:tracePt t="20875" x="7726363" y="3763963"/>
          <p14:tracePt t="20890" x="7696200" y="3703638"/>
          <p14:tracePt t="20906" x="7680325" y="3641725"/>
          <p14:tracePt t="20923" x="7673975" y="3565525"/>
          <p14:tracePt t="20939" x="7673975" y="3489325"/>
          <p14:tracePt t="20956" x="7673975" y="3406775"/>
          <p14:tracePt t="20972" x="7673975" y="3336925"/>
          <p14:tracePt t="20989" x="7673975" y="3260725"/>
          <p14:tracePt t="21006" x="7673975" y="3200400"/>
          <p14:tracePt t="21022" x="7673975" y="3154363"/>
          <p14:tracePt t="21039" x="7666038" y="3116263"/>
          <p14:tracePt t="21056" x="7650163" y="3078163"/>
          <p14:tracePt t="21056" x="7642225" y="3070225"/>
          <p14:tracePt t="21074" x="7620000" y="3048000"/>
          <p14:tracePt t="21090" x="7573963" y="3025775"/>
          <p14:tracePt t="21106" x="7559675" y="3017838"/>
          <p14:tracePt t="21123" x="7535863" y="3009900"/>
          <p14:tracePt t="21139" x="7505700" y="3009900"/>
          <p14:tracePt t="21156" x="7497763" y="3009900"/>
          <p14:tracePt t="21172" x="7483475" y="3009900"/>
          <p14:tracePt t="21217" x="7475538" y="3009900"/>
          <p14:tracePt t="21233" x="7467600" y="3009900"/>
          <p14:tracePt t="21249" x="7467600" y="3017838"/>
          <p14:tracePt t="21257" x="7459663" y="3017838"/>
          <p14:tracePt t="21272" x="7421563" y="3040063"/>
          <p14:tracePt t="21290" x="7421563" y="3048000"/>
          <p14:tracePt t="21306" x="7413625" y="3055938"/>
          <p14:tracePt t="21322" x="7407275" y="3070225"/>
          <p14:tracePt t="21339" x="7399338" y="3078163"/>
          <p14:tracePt t="21729" x="7391400" y="3078163"/>
          <p14:tracePt t="21761" x="7383463" y="3094038"/>
          <p14:tracePt t="21769" x="7383463" y="3101975"/>
          <p14:tracePt t="21785" x="7383463" y="3116263"/>
          <p14:tracePt t="21793" x="7383463" y="3132138"/>
          <p14:tracePt t="21805" x="7383463" y="3154363"/>
          <p14:tracePt t="21822" x="7383463" y="3178175"/>
          <p14:tracePt t="21839" x="7383463" y="3192463"/>
          <p14:tracePt t="21855" x="7391400" y="3208338"/>
          <p14:tracePt t="21855" x="7407275" y="3222625"/>
          <p14:tracePt t="21874" x="7429500" y="3238500"/>
          <p14:tracePt t="21889" x="7467600" y="3260725"/>
          <p14:tracePt t="21906" x="7513638" y="3284538"/>
          <p14:tracePt t="21923" x="7543800" y="3306763"/>
          <p14:tracePt t="21939" x="7559675" y="3330575"/>
          <p14:tracePt t="21956" x="7612063" y="3382963"/>
          <p14:tracePt t="21972" x="7666038" y="3413125"/>
          <p14:tracePt t="21989" x="7712075" y="3451225"/>
          <p14:tracePt t="22006" x="7742238" y="3475038"/>
          <p14:tracePt t="22023" x="7764463" y="3497263"/>
          <p14:tracePt t="22039" x="7772400" y="3527425"/>
          <p14:tracePt t="22039" x="7780338" y="3543300"/>
          <p14:tracePt t="22057" x="7780338" y="3551238"/>
          <p14:tracePt t="22072" x="7794625" y="3597275"/>
          <p14:tracePt t="22090" x="7788275" y="3657600"/>
          <p14:tracePt t="22106" x="7772400" y="3741738"/>
          <p14:tracePt t="22122" x="7734300" y="3840163"/>
          <p14:tracePt t="22139" x="7673975" y="3940175"/>
          <p14:tracePt t="22156" x="7635875" y="4008438"/>
          <p14:tracePt t="22172" x="7604125" y="4038600"/>
          <p14:tracePt t="22190" x="7604125" y="4054475"/>
          <p14:tracePt t="22205" x="7597775" y="4054475"/>
          <p14:tracePt t="22225" x="7589838" y="4054475"/>
          <p14:tracePt t="22241" x="7581900" y="4054475"/>
          <p14:tracePt t="22305" x="7581900" y="4022725"/>
          <p14:tracePt t="22313" x="7597775" y="3978275"/>
          <p14:tracePt t="22322" x="7620000" y="3908425"/>
          <p14:tracePt t="22340" x="7688263" y="3802063"/>
          <p14:tracePt t="22356" x="7794625" y="3687763"/>
          <p14:tracePt t="22373" x="7916863" y="3543300"/>
          <p14:tracePt t="22389" x="7993063" y="3436938"/>
          <p14:tracePt t="22406" x="8077200" y="3330575"/>
          <p14:tracePt t="22423" x="8115300" y="3260725"/>
          <p14:tracePt t="22439" x="8137525" y="3230563"/>
          <p14:tracePt t="22456" x="8153400" y="3222625"/>
          <p14:tracePt t="22473" x="8161338" y="3216275"/>
          <p14:tracePt t="22489" x="8169275" y="3216275"/>
          <p14:tracePt t="22513" x="8183563" y="3216275"/>
          <p14:tracePt t="22529" x="8191500" y="3222625"/>
          <p14:tracePt t="22539" x="8221663" y="3260725"/>
          <p14:tracePt t="22556" x="8245475" y="3314700"/>
          <p14:tracePt t="22572" x="8267700" y="3352800"/>
          <p14:tracePt t="22589" x="8297863" y="3398838"/>
          <p14:tracePt t="22606" x="8321675" y="3436938"/>
          <p14:tracePt t="22622" x="8351838" y="3475038"/>
          <p14:tracePt t="22639" x="8382000" y="3513138"/>
          <p14:tracePt t="22639" x="8389938" y="3527425"/>
          <p14:tracePt t="22657" x="8397875" y="3543300"/>
          <p14:tracePt t="22672" x="8404225" y="3581400"/>
          <p14:tracePt t="22690" x="8412163" y="3627438"/>
          <p14:tracePt t="22707" x="8420100" y="3635375"/>
          <p14:tracePt t="22723" x="8420100" y="3611563"/>
          <p14:tracePt t="22802" x="8428038" y="3573463"/>
          <p14:tracePt t="22809" x="8428038" y="3535363"/>
          <p14:tracePt t="22822" x="8428038" y="3413125"/>
          <p14:tracePt t="22839" x="8428038" y="3260725"/>
          <p14:tracePt t="22856" x="8428038" y="3094038"/>
          <p14:tracePt t="22856" x="8428038" y="3009900"/>
          <p14:tracePt t="22874" x="8428038" y="2849563"/>
          <p14:tracePt t="22890" x="8382000" y="2720975"/>
          <p14:tracePt t="22906" x="8343900" y="2620963"/>
          <p14:tracePt t="22923" x="8297863" y="2530475"/>
          <p14:tracePt t="22940" x="8267700" y="2454275"/>
          <p14:tracePt t="22956" x="8251825" y="2378075"/>
          <p14:tracePt t="22973" x="8199438" y="2286000"/>
          <p14:tracePt t="22990" x="8161338" y="2187575"/>
          <p14:tracePt t="23006" x="8115300" y="2103438"/>
          <p14:tracePt t="23023" x="8069263" y="2003425"/>
          <p14:tracePt t="23040" x="8023225" y="1920875"/>
          <p14:tracePt t="23040" x="7985125" y="1866900"/>
          <p14:tracePt t="23057" x="7947025" y="1820863"/>
          <p14:tracePt t="23072" x="7802563" y="1684338"/>
          <p14:tracePt t="23090" x="7712075" y="1584325"/>
          <p14:tracePt t="23106" x="7604125" y="1485900"/>
          <p14:tracePt t="23123" x="7505700" y="1401763"/>
          <p14:tracePt t="23139" x="7437438" y="1355725"/>
          <p14:tracePt t="23156" x="7375525" y="1303338"/>
          <p14:tracePt t="23173" x="7345363" y="1303338"/>
          <p14:tracePt t="23189" x="7292975" y="1279525"/>
          <p14:tracePt t="23206" x="7239000" y="1273175"/>
          <p14:tracePt t="23223" x="7185025" y="1273175"/>
          <p14:tracePt t="23239" x="7124700" y="1273175"/>
          <p14:tracePt t="23256" x="7040563" y="1273175"/>
          <p14:tracePt t="23256" x="7026275" y="1273175"/>
          <p14:tracePt t="23274" x="6972300" y="1295400"/>
          <p14:tracePt t="23290" x="6904038" y="1317625"/>
          <p14:tracePt t="23306" x="6804025" y="1387475"/>
          <p14:tracePt t="23324" x="6735763" y="1493838"/>
          <p14:tracePt t="23340" x="6659563" y="1608138"/>
          <p14:tracePt t="23356" x="6599238" y="1722438"/>
          <p14:tracePt t="23373" x="6569075" y="1836738"/>
          <p14:tracePt t="23389" x="6545263" y="1943100"/>
          <p14:tracePt t="23406" x="6530975" y="2057400"/>
          <p14:tracePt t="23423" x="6507163" y="2171700"/>
          <p14:tracePt t="23439" x="6484938" y="2316163"/>
          <p14:tracePt t="23456" x="6477000" y="2484438"/>
          <p14:tracePt t="23456" x="6461125" y="2574925"/>
          <p14:tracePt t="23474" x="6430963" y="2759075"/>
          <p14:tracePt t="23490" x="6400800" y="2949575"/>
          <p14:tracePt t="23506" x="6354763" y="3132138"/>
          <p14:tracePt t="23523" x="6324600" y="3260725"/>
          <p14:tracePt t="23540" x="6294438" y="3368675"/>
          <p14:tracePt t="23556" x="6270625" y="3459163"/>
          <p14:tracePt t="23573" x="6248400" y="3513138"/>
          <p14:tracePt t="23589" x="6240463" y="3527425"/>
          <p14:tracePt t="23606" x="6232525" y="3551238"/>
          <p14:tracePt t="23622" x="6232525" y="3565525"/>
          <p14:tracePt t="23641" x="6232525" y="3573463"/>
          <p14:tracePt t="23657" x="6232525" y="3565525"/>
          <p14:tracePt t="23721" x="6232525" y="3513138"/>
          <p14:tracePt t="23729" x="6248400" y="3459163"/>
          <p14:tracePt t="23739" x="6308725" y="3276600"/>
          <p14:tracePt t="23756" x="6408738" y="3025775"/>
          <p14:tracePt t="23773" x="6553200" y="2727325"/>
          <p14:tracePt t="23789" x="6713538" y="2468563"/>
          <p14:tracePt t="23806" x="6819900" y="2308225"/>
          <p14:tracePt t="23824" x="6926263" y="2171700"/>
          <p14:tracePt t="23840" x="7040563" y="2073275"/>
          <p14:tracePt t="23856" x="7140575" y="2003425"/>
          <p14:tracePt t="23856" x="7208838" y="1973263"/>
          <p14:tracePt t="23874" x="7345363" y="1951038"/>
          <p14:tracePt t="23890" x="7451725" y="1927225"/>
          <p14:tracePt t="23907" x="7543800" y="1927225"/>
          <p14:tracePt t="23923" x="7597775" y="1935163"/>
          <p14:tracePt t="23939" x="7650163" y="2003425"/>
          <p14:tracePt t="23956" x="7734300" y="2133600"/>
          <p14:tracePt t="23973" x="7780338" y="2408238"/>
          <p14:tracePt t="23989" x="7788275" y="2644775"/>
          <p14:tracePt t="24006" x="7794625" y="2895600"/>
          <p14:tracePt t="24023" x="7810500" y="3124200"/>
          <p14:tracePt t="24039" x="7810500" y="3375025"/>
          <p14:tracePt t="24056" x="7826375" y="3649663"/>
          <p14:tracePt t="24056" x="7832725" y="3787775"/>
          <p14:tracePt t="24073" x="7886700" y="4084638"/>
          <p14:tracePt t="24090" x="7970838" y="4297363"/>
          <p14:tracePt t="24107" x="8008938" y="4465638"/>
          <p14:tracePt t="24123" x="8047038" y="4594225"/>
          <p14:tracePt t="24139" x="8099425" y="4708525"/>
          <p14:tracePt t="24156" x="8131175" y="4792663"/>
          <p14:tracePt t="24173" x="8175625" y="4868863"/>
          <p14:tracePt t="24189" x="8221663" y="4945063"/>
          <p14:tracePt t="24206" x="8259763" y="5006975"/>
          <p14:tracePt t="24223" x="8305800" y="5067300"/>
          <p14:tracePt t="24239" x="8328025" y="5089525"/>
          <p14:tracePt t="24239" x="8335963" y="5097463"/>
          <p14:tracePt t="24258" x="8351838" y="5105400"/>
          <p14:tracePt t="24338" x="8374063" y="5113338"/>
          <p14:tracePt t="24354" x="8382000" y="5121275"/>
          <p14:tracePt t="24361" x="8404225" y="5121275"/>
          <p14:tracePt t="24377" x="8420100" y="5121275"/>
          <p14:tracePt t="24389" x="8442325" y="5121275"/>
          <p14:tracePt t="24406" x="8458200" y="5121275"/>
          <p14:tracePt t="24422" x="8488363" y="5121275"/>
          <p14:tracePt t="24440" x="8534400" y="5105400"/>
          <p14:tracePt t="24440" x="8542338" y="5097463"/>
          <p14:tracePt t="24457" x="8550275" y="5083175"/>
          <p14:tracePt t="24472" x="8564563" y="5006975"/>
          <p14:tracePt t="24490" x="8572500" y="4975225"/>
          <p14:tracePt t="24506" x="8580438" y="4930775"/>
          <p14:tracePt t="24523" x="8580438" y="4899025"/>
          <p14:tracePt t="24540" x="8580438" y="4868863"/>
          <p14:tracePt t="24556" x="8580438" y="4838700"/>
          <p14:tracePt t="24573" x="8580438" y="4816475"/>
          <p14:tracePt t="24589" x="8580438" y="4800600"/>
          <p14:tracePt t="24606" x="8580438" y="4770438"/>
          <p14:tracePt t="24623" x="8572500" y="4746625"/>
          <p14:tracePt t="24639" x="8572500" y="4732338"/>
          <p14:tracePt t="24656" x="8564563" y="4694238"/>
          <p14:tracePt t="24674" x="8556625" y="4686300"/>
          <p14:tracePt t="24801" x="8550275" y="4686300"/>
          <p14:tracePt t="24819" x="8542338" y="4686300"/>
          <p14:tracePt t="24833" x="8526463" y="4686300"/>
          <p14:tracePt t="24843" x="8518525" y="4686300"/>
          <p14:tracePt t="24858" x="8512175" y="4694238"/>
          <p14:tracePt t="24872" x="8512175" y="4708525"/>
          <p14:tracePt t="24890" x="8512175" y="4716463"/>
          <p14:tracePt t="24906" x="8512175" y="4724400"/>
          <p14:tracePt t="24922" x="8504238" y="4732338"/>
          <p14:tracePt t="24945" x="8504238" y="4740275"/>
          <p14:tracePt t="24969" x="8504238" y="4746625"/>
          <p14:tracePt t="24977" x="8496300" y="4762500"/>
          <p14:tracePt t="24993" x="8496300" y="4770438"/>
          <p14:tracePt t="25009" x="8488363" y="4770438"/>
          <p14:tracePt t="25023" x="8488363" y="4784725"/>
          <p14:tracePt t="25039" x="8488363" y="4800600"/>
          <p14:tracePt t="25056" x="8480425" y="4822825"/>
          <p14:tracePt t="25073" x="8480425" y="4846638"/>
          <p14:tracePt t="25090" x="8480425" y="4876800"/>
          <p14:tracePt t="25106" x="8480425" y="4899025"/>
          <p14:tracePt t="25123" x="8480425" y="4930775"/>
          <p14:tracePt t="25140" x="8480425" y="4953000"/>
          <p14:tracePt t="25156" x="8480425" y="4983163"/>
          <p14:tracePt t="25173" x="8480425" y="5013325"/>
          <p14:tracePt t="25189" x="8480425" y="5037138"/>
          <p14:tracePt t="25206" x="8480425" y="5083175"/>
          <p14:tracePt t="25223" x="8480425" y="5121275"/>
          <p14:tracePt t="25239" x="8480425" y="5151438"/>
          <p14:tracePt t="25256" x="8480425" y="5173663"/>
          <p14:tracePt t="25256" x="8488363" y="5197475"/>
          <p14:tracePt t="25274" x="8488363" y="5235575"/>
          <p14:tracePt t="25290" x="8504238" y="5287963"/>
          <p14:tracePt t="25306" x="8512175" y="5318125"/>
          <p14:tracePt t="25323" x="8518525" y="5364163"/>
          <p14:tracePt t="25339" x="8534400" y="5387975"/>
          <p14:tracePt t="25358" x="8542338" y="5394325"/>
          <p14:tracePt t="25372" x="8542338" y="5380038"/>
          <p14:tracePt t="25562" x="8542338" y="5364163"/>
          <p14:tracePt t="25569" x="8550275" y="5349875"/>
          <p14:tracePt t="25577" x="8550275" y="5341938"/>
          <p14:tracePt t="25589" x="8550275" y="5318125"/>
          <p14:tracePt t="25606" x="8550275" y="5295900"/>
          <p14:tracePt t="25623" x="8550275" y="5265738"/>
          <p14:tracePt t="25640" x="8556625" y="5235575"/>
          <p14:tracePt t="25640" x="8556625" y="5227638"/>
          <p14:tracePt t="25658" x="8556625" y="5219700"/>
          <p14:tracePt t="25672" x="8556625" y="5189538"/>
          <p14:tracePt t="25690" x="8556625" y="5173663"/>
          <p14:tracePt t="25706" x="8556625" y="5165725"/>
          <p14:tracePt t="25722" x="8550275" y="5151438"/>
          <p14:tracePt t="25739" x="8550275" y="5143500"/>
          <p14:tracePt t="25756" x="8542338" y="5143500"/>
          <p14:tracePt t="25772" x="8542338" y="5135563"/>
          <p14:tracePt t="25789" x="8534400" y="5135563"/>
          <p14:tracePt t="25930" x="8526463" y="5135563"/>
          <p14:tracePt t="25945" x="8518525" y="5135563"/>
          <p14:tracePt t="25953" x="8518525" y="5151438"/>
          <p14:tracePt t="25961" x="8518525" y="5173663"/>
          <p14:tracePt t="25972" x="8518525" y="5189538"/>
          <p14:tracePt t="25991" x="8518525" y="5219700"/>
          <p14:tracePt t="26006" x="8518525" y="5241925"/>
          <p14:tracePt t="26023" x="8518525" y="5257800"/>
          <p14:tracePt t="26039" x="8518525" y="5273675"/>
          <p14:tracePt t="26056" x="8518525" y="5295900"/>
          <p14:tracePt t="26056" x="8518525" y="5303838"/>
          <p14:tracePt t="26074" x="8518525" y="5318125"/>
          <p14:tracePt t="26090" x="8518525" y="5326063"/>
          <p14:tracePt t="26106" x="8518525" y="5334000"/>
          <p14:tracePt t="26145" x="8518525" y="5326063"/>
          <p14:tracePt t="26275" x="8518525" y="5318125"/>
          <p14:tracePt t="26281" x="8518525" y="5303838"/>
          <p14:tracePt t="26290" x="8518525" y="5273675"/>
          <p14:tracePt t="26307" x="8512175" y="5241925"/>
          <p14:tracePt t="26323" x="8512175" y="5211763"/>
          <p14:tracePt t="26340" x="8512175" y="5197475"/>
          <p14:tracePt t="26356" x="8504238" y="5165725"/>
          <p14:tracePt t="26374" x="8504238" y="5159375"/>
          <p14:tracePt t="26401" x="8504238" y="5151438"/>
          <p14:tracePt t="26441" x="8504238" y="5159375"/>
          <p14:tracePt t="26513" x="8504238" y="5165725"/>
          <p14:tracePt t="26522" x="8504238" y="5181600"/>
          <p14:tracePt t="26529" x="8504238" y="5189538"/>
          <p14:tracePt t="26539" x="8504238" y="5219700"/>
          <p14:tracePt t="26556" x="8504238" y="5235575"/>
          <p14:tracePt t="26572" x="8504238" y="5257800"/>
          <p14:tracePt t="26589" x="8504238" y="5265738"/>
          <p14:tracePt t="26606" x="8512175" y="5280025"/>
          <p14:tracePt t="26622" x="8512175" y="5273675"/>
          <p14:tracePt t="26745" x="8512175" y="5265738"/>
          <p14:tracePt t="26754" x="8512175" y="5241925"/>
          <p14:tracePt t="26761" x="8512175" y="5235575"/>
          <p14:tracePt t="26773" x="8512175" y="5211763"/>
          <p14:tracePt t="26790" x="8512175" y="5189538"/>
          <p14:tracePt t="26806" x="8512175" y="5181600"/>
          <p14:tracePt t="26826" x="8512175" y="5173663"/>
          <p14:tracePt t="26842" x="8512175" y="5181600"/>
          <p14:tracePt t="26977" x="8512175" y="5189538"/>
          <p14:tracePt t="26985" x="8512175" y="5203825"/>
          <p14:tracePt t="26993" x="8512175" y="5211763"/>
          <p14:tracePt t="27006" x="8512175" y="5235575"/>
          <p14:tracePt t="27023" x="8512175" y="5257800"/>
          <p14:tracePt t="27040" x="8512175" y="5280025"/>
          <p14:tracePt t="27057" x="8512175" y="5303838"/>
          <p14:tracePt t="27057" x="8512175" y="5311775"/>
          <p14:tracePt t="27073" x="8512175" y="5334000"/>
          <p14:tracePt t="27090" x="8512175" y="5356225"/>
          <p14:tracePt t="27106" x="8512175" y="5380038"/>
          <p14:tracePt t="27123" x="8512175" y="5410200"/>
          <p14:tracePt t="27140" x="8512175" y="5440363"/>
          <p14:tracePt t="27157" x="8512175" y="5478463"/>
          <p14:tracePt t="27173" x="8512175" y="5532438"/>
          <p14:tracePt t="27190" x="8512175" y="5584825"/>
          <p14:tracePt t="27207" x="8512175" y="5661025"/>
          <p14:tracePt t="27223" x="8526463" y="5737225"/>
          <p14:tracePt t="27240" x="8534400" y="5799138"/>
          <p14:tracePt t="27257" x="8564563" y="5867400"/>
          <p14:tracePt t="27257" x="8564563" y="5883275"/>
          <p14:tracePt t="27273" x="8580438" y="5905500"/>
          <p14:tracePt t="27290" x="8588375" y="5921375"/>
          <p14:tracePt t="27307" x="8594725" y="5921375"/>
          <p14:tracePt t="27402" x="8594725" y="5883275"/>
          <p14:tracePt t="27409" x="8594725" y="5837238"/>
          <p14:tracePt t="27423" x="8580438" y="5676900"/>
          <p14:tracePt t="27440" x="8572500" y="5508625"/>
          <p14:tracePt t="27456" x="8564563" y="5372100"/>
          <p14:tracePt t="27456" x="8564563" y="5318125"/>
          <p14:tracePt t="27474" x="8564563" y="5265738"/>
          <p14:tracePt t="27490" x="8564563" y="5241925"/>
          <p14:tracePt t="27507" x="8564563" y="5235575"/>
          <p14:tracePt t="27522" x="8564563" y="5249863"/>
          <p14:tracePt t="27601" x="8564563" y="5265738"/>
          <p14:tracePt t="27609" x="8564563" y="5295900"/>
          <p14:tracePt t="27623" x="8564563" y="5364163"/>
          <p14:tracePt t="27640" x="8572500" y="5448300"/>
          <p14:tracePt t="27640" x="8588375" y="5502275"/>
          <p14:tracePt t="27658" x="8618538" y="5562600"/>
          <p14:tracePt t="27674" x="8626475" y="5600700"/>
          <p14:tracePt t="27690" x="8626475" y="5630863"/>
          <p14:tracePt t="27707" x="8632825" y="5654675"/>
          <p14:tracePt t="27724" x="8640763" y="5654675"/>
          <p14:tracePt t="27739" x="8648700" y="5661025"/>
          <p14:tracePt t="27761" x="8648700" y="5668963"/>
          <p14:tracePt t="27777" x="8648700" y="5638800"/>
          <p14:tracePt t="27850" x="8640763" y="5616575"/>
          <p14:tracePt t="27857" x="8626475" y="5570538"/>
          <p14:tracePt t="27873" x="8594725" y="5456238"/>
          <p14:tracePt t="27892" x="8580438" y="5410200"/>
          <p14:tracePt t="27907" x="8572500" y="5387975"/>
          <p14:tracePt t="27923" x="8564563" y="5380038"/>
          <p14:tracePt t="27939" x="8556625" y="5364163"/>
          <p14:tracePt t="27961" x="8550275" y="5364163"/>
          <p14:tracePt t="27993" x="8550275" y="5380038"/>
          <p14:tracePt t="28090" x="8550275" y="5402263"/>
          <p14:tracePt t="28097" x="8550275" y="5432425"/>
          <p14:tracePt t="28107" x="8542338" y="5478463"/>
          <p14:tracePt t="28123" x="8542338" y="5524500"/>
          <p14:tracePt t="28140" x="8542338" y="5554663"/>
          <p14:tracePt t="28156" x="8542338" y="5562600"/>
          <p14:tracePt t="28173" x="8542338" y="5570538"/>
          <p14:tracePt t="28190" x="8518525" y="5562600"/>
          <p14:tracePt t="28242" x="8518525" y="5546725"/>
          <p14:tracePt t="28249" x="8512175" y="5524500"/>
          <p14:tracePt t="28258" x="8496300" y="5486400"/>
          <p14:tracePt t="28273" x="8480425" y="5440363"/>
          <p14:tracePt t="28290" x="8474075" y="5410200"/>
          <p14:tracePt t="28307" x="8466138" y="5402263"/>
          <p14:tracePt t="28322" x="8458200" y="5394325"/>
          <p14:tracePt t="28345" x="8458200" y="5387975"/>
          <p14:tracePt t="28385" x="8450263" y="5380038"/>
          <p14:tracePt t="28401" x="8450263" y="5372100"/>
          <p14:tracePt t="28474" x="8458200" y="5356225"/>
          <p14:tracePt t="28490" x="8458200" y="5341938"/>
          <p14:tracePt t="28513" x="8466138" y="5334000"/>
          <p14:tracePt t="28521" x="8474075" y="5326063"/>
          <p14:tracePt t="28529" x="8474075" y="5318125"/>
          <p14:tracePt t="28539" x="8474075" y="5311775"/>
          <p14:tracePt t="28610" x="8488363" y="5311775"/>
          <p14:tracePt t="28714" x="8488363" y="5318125"/>
          <p14:tracePt t="28729" x="8496300" y="5326063"/>
          <p14:tracePt t="28737" x="8504238" y="5349875"/>
          <p14:tracePt t="28745" x="8504238" y="5364163"/>
          <p14:tracePt t="28761" x="8512175" y="5364163"/>
          <p14:tracePt t="28773" x="8518525" y="5394325"/>
          <p14:tracePt t="28790" x="8518525" y="5418138"/>
          <p14:tracePt t="28807" x="8534400" y="5456238"/>
          <p14:tracePt t="28823" x="8542338" y="5486400"/>
          <p14:tracePt t="28840" x="8550275" y="5508625"/>
          <p14:tracePt t="28840" x="8550275" y="5532438"/>
          <p14:tracePt t="28857" x="8564563" y="5540375"/>
          <p14:tracePt t="28857" x="8564563" y="5546725"/>
          <p14:tracePt t="28874" x="8564563" y="5554663"/>
          <p14:tracePt t="28892" x="8572500" y="5584825"/>
          <p14:tracePt t="28907" x="8580438" y="5600700"/>
          <p14:tracePt t="28923" x="8580438" y="5608638"/>
          <p14:tracePt t="28961" x="8580438" y="5616575"/>
          <p14:tracePt t="29058" x="8572500" y="5616575"/>
          <p14:tracePt t="29081" x="8564563" y="5616575"/>
          <p14:tracePt t="29354" x="8564563" y="5608638"/>
          <p14:tracePt t="29361" x="8564563" y="5600700"/>
          <p14:tracePt t="29373" x="8564563" y="5584825"/>
          <p14:tracePt t="29390" x="8572500" y="5554663"/>
          <p14:tracePt t="29408" x="8580438" y="5524500"/>
          <p14:tracePt t="29423" x="8602663" y="5478463"/>
          <p14:tracePt t="29440" x="8602663" y="5432425"/>
          <p14:tracePt t="29440" x="8610600" y="5410200"/>
          <p14:tracePt t="29458" x="8610600" y="5402263"/>
          <p14:tracePt t="29473" x="8610600" y="5364163"/>
          <p14:tracePt t="29490" x="8618538" y="5364163"/>
          <p14:tracePt t="29658" x="8618538" y="5372100"/>
          <p14:tracePt t="29691" x="8618538" y="5380038"/>
          <p14:tracePt t="29706" x="8618538" y="5387975"/>
          <p14:tracePt t="29721" x="8618538" y="5394325"/>
          <p14:tracePt t="29738" x="8618538" y="5402263"/>
          <p14:tracePt t="29745" x="8618538" y="5410200"/>
          <p14:tracePt t="29777" x="8618538" y="5418138"/>
          <p14:tracePt t="29785" x="8618538" y="5426075"/>
          <p14:tracePt t="29801" x="8618538" y="5432425"/>
          <p14:tracePt t="29817" x="8618538" y="5440363"/>
          <p14:tracePt t="29826" x="8618538" y="5448300"/>
          <p14:tracePt t="29945" x="8610600" y="5440363"/>
          <p14:tracePt t="30002" x="8610600" y="5418138"/>
          <p14:tracePt t="30019" x="8602663" y="5418138"/>
          <p14:tracePt t="30026" x="8594725" y="5402263"/>
          <p14:tracePt t="30039" x="8594725" y="5387975"/>
          <p14:tracePt t="30039" x="8594725" y="5372100"/>
          <p14:tracePt t="30058" x="8580438" y="5326063"/>
          <p14:tracePt t="30074" x="8572500" y="5287963"/>
          <p14:tracePt t="30090" x="8556625" y="5257800"/>
          <p14:tracePt t="30107" x="8556625" y="5227638"/>
          <p14:tracePt t="30123" x="8556625" y="5211763"/>
          <p14:tracePt t="30139" x="8550275" y="5189538"/>
          <p14:tracePt t="30157" x="8550275" y="5165725"/>
          <p14:tracePt t="30173" x="8550275" y="5159375"/>
          <p14:tracePt t="30189" x="8550275" y="5143500"/>
          <p14:tracePt t="30207" x="8550275" y="5135563"/>
          <p14:tracePt t="30223" x="8550275" y="5127625"/>
          <p14:tracePt t="30240" x="8550275" y="5121275"/>
          <p14:tracePt t="30257" x="8550275" y="5113338"/>
          <p14:tracePt t="30273" x="8556625" y="5105400"/>
          <p14:tracePt t="30298" x="8572500" y="5097463"/>
          <p14:tracePt t="30306" x="8580438" y="5089525"/>
          <p14:tracePt t="30323" x="8580438" y="5083175"/>
          <p14:tracePt t="30339" x="8602663" y="5059363"/>
          <p14:tracePt t="30357" x="8602663" y="5045075"/>
          <p14:tracePt t="30594" x="8602663" y="5037138"/>
          <p14:tracePt t="30610" x="8594725" y="5029200"/>
          <p14:tracePt t="30617" x="8588375" y="5029200"/>
          <p14:tracePt t="30626" x="8588375" y="5021263"/>
          <p14:tracePt t="30640" x="8564563" y="5006975"/>
          <p14:tracePt t="30640" x="8550275" y="4999038"/>
          <p14:tracePt t="30658" x="8526463" y="4983163"/>
          <p14:tracePt t="30675" x="8512175" y="4975225"/>
          <p14:tracePt t="30689" x="8512175" y="4968875"/>
          <p14:tracePt t="30713" x="8504238" y="4960938"/>
          <p14:tracePt t="30723" x="8496300" y="4960938"/>
          <p14:tracePt t="30778" x="8488363" y="4960938"/>
          <p14:tracePt t="30793" x="8480425" y="4960938"/>
          <p14:tracePt t="30801" x="8474075" y="4960938"/>
          <p14:tracePt t="30833" x="8458200" y="4960938"/>
          <p14:tracePt t="30858" x="8450263" y="4960938"/>
          <p14:tracePt t="30897" x="8442325" y="4960938"/>
          <p14:tracePt t="30906" x="8435975" y="4960938"/>
          <p14:tracePt t="30913" x="8428038" y="4968875"/>
          <p14:tracePt t="30923" x="8420100" y="4975225"/>
          <p14:tracePt t="30954" x="8412163" y="4983163"/>
          <p14:tracePt t="30969" x="8404225" y="4983163"/>
          <p14:tracePt t="30977" x="8389938" y="4991100"/>
          <p14:tracePt t="30989" x="8374063" y="4991100"/>
          <p14:tracePt t="31007" x="8359775" y="4999038"/>
          <p14:tracePt t="31024" x="8351838" y="5006975"/>
          <p14:tracePt t="31039" x="8351838" y="5013325"/>
          <p14:tracePt t="31057" x="8351838" y="5021263"/>
          <p14:tracePt t="31073" x="8335963" y="5037138"/>
          <p14:tracePt t="31089" x="8335963" y="5051425"/>
          <p14:tracePt t="31113" x="8335963" y="5059363"/>
          <p14:tracePt t="31129" x="8335963" y="5075238"/>
          <p14:tracePt t="31153" x="8335963" y="5083175"/>
          <p14:tracePt t="31177" x="8335963" y="5097463"/>
          <p14:tracePt t="31185" x="8335963" y="5105400"/>
          <p14:tracePt t="31193" x="8343900" y="5113338"/>
          <p14:tracePt t="31206" x="8359775" y="5135563"/>
          <p14:tracePt t="31223" x="8366125" y="5151438"/>
          <p14:tracePt t="31241" x="8382000" y="5159375"/>
          <p14:tracePt t="31257" x="8389938" y="5159375"/>
          <p14:tracePt t="31282" x="8397875" y="5159375"/>
          <p14:tracePt t="31321" x="8404225" y="5159375"/>
          <p14:tracePt t="31361" x="8412163" y="5159375"/>
          <p14:tracePt t="31369" x="8420100" y="5159375"/>
          <p14:tracePt t="31377" x="8435975" y="5159375"/>
          <p14:tracePt t="31393" x="8442325" y="5159375"/>
          <p14:tracePt t="31410" x="8458200" y="5159375"/>
          <p14:tracePt t="31433" x="8466138" y="5159375"/>
          <p14:tracePt t="31442" x="8474075" y="5159375"/>
          <p14:tracePt t="31456" x="8496300" y="5159375"/>
          <p14:tracePt t="31475" x="8504238" y="5159375"/>
          <p14:tracePt t="31490" x="8518525" y="5159375"/>
          <p14:tracePt t="31507" x="8526463" y="5151438"/>
          <p14:tracePt t="31524" x="8550275" y="5151438"/>
          <p14:tracePt t="31540" x="8556625" y="5143500"/>
          <p14:tracePt t="31556" x="8556625" y="5135563"/>
          <p14:tracePt t="31573" x="8564563" y="5127625"/>
          <p14:tracePt t="31589" x="8572500" y="5113338"/>
          <p14:tracePt t="31617" x="8572500" y="5105400"/>
          <p14:tracePt t="31641" x="8580438" y="5097463"/>
          <p14:tracePt t="31649" x="8594725" y="5083175"/>
          <p14:tracePt t="31658" x="8618538" y="5051425"/>
          <p14:tracePt t="31674" x="8618538" y="5037138"/>
          <p14:tracePt t="31690" x="8640763" y="5013325"/>
          <p14:tracePt t="31707" x="8640763" y="5006975"/>
          <p14:tracePt t="31723" x="8640763" y="4991100"/>
          <p14:tracePt t="31739" x="8632825" y="4983163"/>
          <p14:tracePt t="31756" x="8632825" y="4975225"/>
          <p14:tracePt t="31773" x="8626475" y="4975225"/>
          <p14:tracePt t="31793" x="8618538" y="4968875"/>
          <p14:tracePt t="31809" x="8610600" y="4968875"/>
          <p14:tracePt t="31826" x="8602663" y="4968875"/>
          <p14:tracePt t="31839" x="8594725" y="4968875"/>
          <p14:tracePt t="31856" x="8580438" y="4968875"/>
          <p14:tracePt t="31874" x="8564563" y="4968875"/>
          <p14:tracePt t="31892" x="8556625" y="4968875"/>
          <p14:tracePt t="31907" x="8550275" y="4975225"/>
          <p14:tracePt t="31929" x="8542338" y="4975225"/>
          <p14:tracePt t="31945" x="8534400" y="4983163"/>
          <p14:tracePt t="31956" x="8526463" y="4991100"/>
          <p14:tracePt t="31977" x="8512175" y="4999038"/>
          <p14:tracePt t="31990" x="8504238" y="5006975"/>
          <p14:tracePt t="32007" x="8488363" y="5013325"/>
          <p14:tracePt t="32024" x="8480425" y="5021263"/>
          <p14:tracePt t="32040" x="8474075" y="5029200"/>
          <p14:tracePt t="32056" x="8466138" y="5029200"/>
          <p14:tracePt t="32073" x="8466138" y="5037138"/>
          <p14:tracePt t="32091" x="8458200" y="5037138"/>
          <p14:tracePt t="32113" x="8458200" y="5045075"/>
          <p14:tracePt t="32123" x="8450263" y="5045075"/>
          <p14:tracePt t="32140" x="8442325" y="5051425"/>
          <p14:tracePt t="32156" x="8442325" y="5067300"/>
          <p14:tracePt t="32209" x="8435975" y="5067300"/>
          <p14:tracePt t="32218" x="8435975" y="5075238"/>
          <p14:tracePt t="32233" x="8435975" y="5083175"/>
          <p14:tracePt t="32249" x="8435975" y="5089525"/>
          <p14:tracePt t="32266" x="8435975" y="5097463"/>
          <p14:tracePt t="32274" x="8442325" y="5105400"/>
          <p14:tracePt t="32290" x="8442325" y="5121275"/>
          <p14:tracePt t="32307" x="8450263" y="5135563"/>
          <p14:tracePt t="32324" x="8458200" y="5143500"/>
          <p14:tracePt t="32340" x="8474075" y="5151438"/>
          <p14:tracePt t="32357" x="8504238" y="5165725"/>
          <p14:tracePt t="32373" x="8518525" y="5165725"/>
          <p14:tracePt t="32389" x="8534400" y="5165725"/>
          <p14:tracePt t="32408" x="8542338" y="5165725"/>
          <p14:tracePt t="32423" x="8556625" y="5165725"/>
          <p14:tracePt t="32440" x="8564563" y="5165725"/>
          <p14:tracePt t="32457" x="8572500" y="5165725"/>
          <p14:tracePt t="32473" x="8588375" y="5151438"/>
          <p14:tracePt t="32497" x="8588375" y="5143500"/>
          <p14:tracePt t="32513" x="8588375" y="5127625"/>
          <p14:tracePt t="32529" x="8588375" y="5121275"/>
          <p14:tracePt t="32585" x="8594725" y="5121275"/>
          <p14:tracePt t="32594" x="8588375" y="5121275"/>
          <p14:tracePt t="32794" x="8572500" y="5121275"/>
          <p14:tracePt t="32835" x="8564563" y="5121275"/>
          <p14:tracePt t="32882" x="8556625" y="5121275"/>
          <p14:tracePt t="32905" x="8550275" y="5113338"/>
          <p14:tracePt t="32913" x="8542338" y="5105400"/>
          <p14:tracePt t="32945" x="8526463" y="5105400"/>
          <p14:tracePt t="33074" x="8526463" y="5113338"/>
          <p14:tracePt t="33322" x="8534400" y="5127625"/>
          <p14:tracePt t="33386" x="8542338" y="5127625"/>
          <p14:tracePt t="33402" x="8550275" y="5127625"/>
          <p14:tracePt t="33578" x="8556625" y="5127625"/>
          <p14:tracePt t="33595" x="8564563" y="5127625"/>
          <p14:tracePt t="33609" x="8572500" y="5127625"/>
          <p14:tracePt t="33650" x="8580438" y="5127625"/>
          <p14:tracePt t="33665" x="8588375" y="5127625"/>
          <p14:tracePt t="33690" x="8594725" y="5127625"/>
          <p14:tracePt t="33745" x="8610600" y="5127625"/>
          <p14:tracePt t="33786" x="8610600" y="5135563"/>
          <p14:tracePt t="33826" x="8610600" y="5143500"/>
          <p14:tracePt t="34067" x="8594725" y="5151438"/>
          <p14:tracePt t="34314" x="8588375" y="5151438"/>
          <p14:tracePt t="34330" x="8572500" y="5151438"/>
          <p14:tracePt t="34346" x="8564563" y="5151438"/>
          <p14:tracePt t="34361" x="8556625" y="5143500"/>
          <p14:tracePt t="34386" x="8550275" y="5143500"/>
          <p14:tracePt t="34395" x="8542338" y="5143500"/>
          <p14:tracePt t="34425" x="8542338" y="5135563"/>
          <p14:tracePt t="34546" x="8534400" y="5135563"/>
          <p14:tracePt t="34570" x="8526463" y="5121275"/>
          <p14:tracePt t="34610" x="8518525" y="5113338"/>
          <p14:tracePt t="34666" x="8512175" y="5105400"/>
          <p14:tracePt t="34690" x="8518525" y="5105400"/>
          <p14:tracePt t="34802" x="8518525" y="5113338"/>
          <p14:tracePt t="34810" x="8518525" y="5127625"/>
          <p14:tracePt t="34826" x="8518525" y="5151438"/>
          <p14:tracePt t="34840" x="8518525" y="5189538"/>
          <p14:tracePt t="34840" x="8518525" y="5211763"/>
          <p14:tracePt t="34858" x="8518525" y="5273675"/>
          <p14:tracePt t="34874" x="8534400" y="5341938"/>
          <p14:tracePt t="34891" x="8550275" y="5402263"/>
          <p14:tracePt t="34909" x="8556625" y="5448300"/>
          <p14:tracePt t="34924" x="8564563" y="5494338"/>
          <p14:tracePt t="34940" x="8564563" y="5524500"/>
          <p14:tracePt t="34957" x="8564563" y="5540375"/>
          <p14:tracePt t="34974" x="8564563" y="5524500"/>
          <p14:tracePt t="35057" x="8564563" y="5508625"/>
          <p14:tracePt t="35066" x="8556625" y="5478463"/>
          <p14:tracePt t="35074" x="8534400" y="5426075"/>
          <p14:tracePt t="35091" x="8526463" y="5372100"/>
          <p14:tracePt t="35107" x="8518525" y="5326063"/>
          <p14:tracePt t="35124" x="8518525" y="5295900"/>
          <p14:tracePt t="35141" x="8518525" y="5273675"/>
          <p14:tracePt t="35157" x="8518525" y="5265738"/>
          <p14:tracePt t="35173" x="8518525" y="5273675"/>
          <p14:tracePt t="35250" x="8534400" y="5295900"/>
          <p14:tracePt t="35257" x="8534400" y="5311775"/>
          <p14:tracePt t="35274" x="8550275" y="5349875"/>
          <p14:tracePt t="35291" x="8550275" y="5364163"/>
          <p14:tracePt t="35306" x="8550275" y="5380038"/>
          <p14:tracePt t="35324" x="8550275" y="5387975"/>
          <p14:tracePt t="35340" x="8542338" y="5402263"/>
          <p14:tracePt t="35357" x="8534400" y="5410200"/>
          <p14:tracePt t="35377" x="8534400" y="5418138"/>
          <p14:tracePt t="35391" x="8526463" y="5418138"/>
          <p14:tracePt t="35407" x="8518525" y="5426075"/>
          <p14:tracePt t="35426" x="8518525" y="5432425"/>
          <p14:tracePt t="35514" x="8512175" y="5432425"/>
          <p14:tracePt t="35659" x="8504238" y="5432425"/>
          <p14:tracePt t="35697" x="8504238" y="5426075"/>
          <p14:tracePt t="35706" x="8504238" y="5410200"/>
          <p14:tracePt t="35722" x="8504238" y="5402263"/>
          <p14:tracePt t="35730" x="8504238" y="5387975"/>
          <p14:tracePt t="35740" x="8504238" y="5341938"/>
          <p14:tracePt t="35757" x="8512175" y="5287963"/>
          <p14:tracePt t="35774" x="8518525" y="5227638"/>
          <p14:tracePt t="35790" x="8518525" y="5165725"/>
          <p14:tracePt t="35807" x="8496300" y="5097463"/>
          <p14:tracePt t="35824" x="8458200" y="5013325"/>
          <p14:tracePt t="35840" x="8435975" y="4960938"/>
          <p14:tracePt t="35840" x="8420100" y="4922838"/>
          <p14:tracePt t="35859" x="8397875" y="4846638"/>
          <p14:tracePt t="35874" x="8389938" y="4770438"/>
          <p14:tracePt t="35893" x="8374063" y="4716463"/>
          <p14:tracePt t="35907" x="8374063" y="4664075"/>
          <p14:tracePt t="35924" x="8374063" y="4610100"/>
          <p14:tracePt t="35940" x="8374063" y="4556125"/>
          <p14:tracePt t="35957" x="8374063" y="4511675"/>
          <p14:tracePt t="35974" x="8374063" y="4479925"/>
          <p14:tracePt t="35991" x="8374063" y="4457700"/>
          <p14:tracePt t="36007" x="8374063" y="4441825"/>
          <p14:tracePt t="36024" x="8374063" y="4435475"/>
          <p14:tracePt t="36040" x="8374063" y="4427538"/>
          <p14:tracePt t="36057" x="8359775" y="4403725"/>
          <p14:tracePt t="36075" x="8351838" y="4403725"/>
          <p14:tracePt t="36098" x="8335963" y="4389438"/>
          <p14:tracePt t="36107" x="8305800" y="4381500"/>
          <p14:tracePt t="36124" x="8259763" y="4381500"/>
          <p14:tracePt t="36141" x="8237538" y="4365625"/>
          <p14:tracePt t="36157" x="8229600" y="4359275"/>
          <p14:tracePt t="36174" x="8213725" y="4335463"/>
          <p14:tracePt t="36191" x="8199438" y="4327525"/>
          <p14:tracePt t="36207" x="8175625" y="4305300"/>
          <p14:tracePt t="36224" x="8145463" y="4275138"/>
          <p14:tracePt t="36241" x="8131175" y="4251325"/>
          <p14:tracePt t="36257" x="8123238" y="4183063"/>
          <p14:tracePt t="36274" x="8123238" y="4106863"/>
          <p14:tracePt t="36291" x="8131175" y="4054475"/>
          <p14:tracePt t="36307" x="8175625" y="4000500"/>
          <p14:tracePt t="36324" x="8245475" y="3946525"/>
          <p14:tracePt t="36341" x="8251825" y="3932238"/>
          <p14:tracePt t="36356" x="8259763" y="3932238"/>
          <p14:tracePt t="36374" x="8267700" y="3940175"/>
          <p14:tracePt t="36417" x="8275638" y="3962400"/>
          <p14:tracePt t="36426" x="8297863" y="3992563"/>
          <p14:tracePt t="36440" x="8305800" y="4084638"/>
          <p14:tracePt t="36440" x="8328025" y="4137025"/>
          <p14:tracePt t="36458" x="8343900" y="4221163"/>
          <p14:tracePt t="36475" x="8374063" y="4327525"/>
          <p14:tracePt t="36491" x="8404225" y="4411663"/>
          <p14:tracePt t="36507" x="8428038" y="4495800"/>
          <p14:tracePt t="36524" x="8442325" y="4541838"/>
          <p14:tracePt t="36540" x="8450263" y="4564063"/>
          <p14:tracePt t="36557" x="8450263" y="4549775"/>
          <p14:tracePt t="36674" x="8458200" y="4541838"/>
          <p14:tracePt t="36682" x="8466138" y="4518025"/>
          <p14:tracePt t="36692" x="8474075" y="4487863"/>
          <p14:tracePt t="36707" x="8480425" y="4449763"/>
          <p14:tracePt t="36724" x="8488363" y="4397375"/>
          <p14:tracePt t="36740" x="8488363" y="4313238"/>
          <p14:tracePt t="36757" x="8488363" y="4221163"/>
          <p14:tracePt t="36774" x="8488363" y="4106863"/>
          <p14:tracePt t="36790" x="8488363" y="4008438"/>
          <p14:tracePt t="36807" x="8488363" y="3932238"/>
          <p14:tracePt t="36824" x="8488363" y="3870325"/>
          <p14:tracePt t="36841" x="8488363" y="3817938"/>
          <p14:tracePt t="36841" x="8488363" y="3787775"/>
          <p14:tracePt t="36858" x="8488363" y="3749675"/>
          <p14:tracePt t="36874" x="8488363" y="3703638"/>
          <p14:tracePt t="36892" x="8474075" y="3657600"/>
          <p14:tracePt t="36907" x="8466138" y="3619500"/>
          <p14:tracePt t="36924" x="8466138" y="3573463"/>
          <p14:tracePt t="36940" x="8442325" y="3505200"/>
          <p14:tracePt t="36957" x="8420100" y="3444875"/>
          <p14:tracePt t="36974" x="8366125" y="3360738"/>
          <p14:tracePt t="36990" x="8328025" y="3292475"/>
          <p14:tracePt t="37007" x="8283575" y="3230563"/>
          <p14:tracePt t="37025" x="8229600" y="3154363"/>
          <p14:tracePt t="37041" x="8191500" y="3094038"/>
          <p14:tracePt t="37041" x="8153400" y="3040063"/>
          <p14:tracePt t="37058" x="8115300" y="2949575"/>
          <p14:tracePt t="37074" x="8077200" y="2873375"/>
          <p14:tracePt t="37091" x="8047038" y="2811463"/>
          <p14:tracePt t="37107" x="8001000" y="2713038"/>
          <p14:tracePt t="37124" x="7962900" y="2598738"/>
          <p14:tracePt t="37140" x="7916863" y="2476500"/>
          <p14:tracePt t="37157" x="7886700" y="2370138"/>
          <p14:tracePt t="37174" x="7818438" y="2255838"/>
          <p14:tracePt t="37190" x="7734300" y="2149475"/>
          <p14:tracePt t="37208" x="7627938" y="2049463"/>
          <p14:tracePt t="37224" x="7535863" y="1973263"/>
          <p14:tracePt t="37240" x="7451725" y="1882775"/>
          <p14:tracePt t="37258" x="7383463" y="1828800"/>
          <p14:tracePt t="37275" x="7331075" y="1790700"/>
          <p14:tracePt t="37291" x="7277100" y="1730375"/>
          <p14:tracePt t="37307" x="7246938" y="1706563"/>
          <p14:tracePt t="37324" x="7231063" y="1684338"/>
          <p14:tracePt t="37341" x="7170738" y="1646238"/>
          <p14:tracePt t="37357" x="7102475" y="1630363"/>
          <p14:tracePt t="37374" x="7056438" y="1630363"/>
          <p14:tracePt t="37392" x="7002463" y="1630363"/>
          <p14:tracePt t="37407" x="6956425" y="1630363"/>
          <p14:tracePt t="37424" x="6896100" y="1630363"/>
          <p14:tracePt t="37441" x="6797675" y="1660525"/>
          <p14:tracePt t="37441" x="6743700" y="1692275"/>
          <p14:tracePt t="37458" x="6613525" y="1768475"/>
          <p14:tracePt t="37474" x="6492875" y="1858963"/>
          <p14:tracePt t="37491" x="6400800" y="1973263"/>
          <p14:tracePt t="37507" x="6308725" y="2125663"/>
          <p14:tracePt t="37525" x="6232525" y="2263775"/>
          <p14:tracePt t="37540" x="6188075" y="2422525"/>
          <p14:tracePt t="37557" x="6156325" y="2574925"/>
          <p14:tracePt t="37574" x="6156325" y="2705100"/>
          <p14:tracePt t="37591" x="6156325" y="2811463"/>
          <p14:tracePt t="37607" x="6164263" y="2865438"/>
          <p14:tracePt t="37624" x="6180138" y="2903538"/>
          <p14:tracePt t="37624" x="6188075" y="2903538"/>
          <p14:tracePt t="37642" x="6202363" y="2903538"/>
          <p14:tracePt t="37665" x="6210300" y="2903538"/>
          <p14:tracePt t="37674" x="6256338" y="2835275"/>
          <p14:tracePt t="37691" x="6324600" y="2735263"/>
          <p14:tracePt t="37707" x="6378575" y="2606675"/>
          <p14:tracePt t="37724" x="6446838" y="2468563"/>
          <p14:tracePt t="37741" x="6499225" y="2346325"/>
          <p14:tracePt t="37757" x="6553200" y="2247900"/>
          <p14:tracePt t="37774" x="6575425" y="2179638"/>
          <p14:tracePt t="37791" x="6607175" y="2103438"/>
          <p14:tracePt t="37807" x="6637338" y="2035175"/>
          <p14:tracePt t="37824" x="6683375" y="1951038"/>
          <p14:tracePt t="37841" x="6735763" y="1874838"/>
          <p14:tracePt t="37841" x="6765925" y="1836738"/>
          <p14:tracePt t="37858" x="6842125" y="1790700"/>
          <p14:tracePt t="37875" x="6888163" y="1744663"/>
          <p14:tracePt t="37891" x="6980238" y="1698625"/>
          <p14:tracePt t="37909" x="7056438" y="1684338"/>
          <p14:tracePt t="37925" x="7086600" y="1668463"/>
          <p14:tracePt t="37941" x="7146925" y="1660525"/>
          <p14:tracePt t="37957" x="7192963" y="1660525"/>
          <p14:tracePt t="37974" x="7269163" y="1660525"/>
          <p14:tracePt t="37991" x="7331075" y="1660525"/>
          <p14:tracePt t="38007" x="7399338" y="1668463"/>
          <p14:tracePt t="38024" x="7429500" y="1676400"/>
          <p14:tracePt t="38041" x="7445375" y="1676400"/>
          <p14:tracePt t="38041" x="7451725" y="1676400"/>
          <p14:tracePt t="38058" x="7467600" y="1684338"/>
          <p14:tracePt t="38074" x="7483475" y="1692275"/>
          <p14:tracePt t="38091" x="7521575" y="1722438"/>
          <p14:tracePt t="38108" x="7551738" y="1782763"/>
          <p14:tracePt t="38124" x="7612063" y="1858963"/>
          <p14:tracePt t="38141" x="7650163" y="1920875"/>
          <p14:tracePt t="38158" x="7688263" y="1973263"/>
          <p14:tracePt t="38174" x="7734300" y="2019300"/>
          <p14:tracePt t="38191" x="7756525" y="2035175"/>
          <p14:tracePt t="38208" x="7772400" y="2041525"/>
          <p14:tracePt t="38224" x="7772400" y="2049463"/>
          <p14:tracePt t="38240" x="7794625" y="2073275"/>
          <p14:tracePt t="38259" x="7818438" y="2095500"/>
          <p14:tracePt t="38274" x="7840663" y="2117725"/>
          <p14:tracePt t="38291" x="7886700" y="2155825"/>
          <p14:tracePt t="38307" x="7932738" y="2187575"/>
          <p14:tracePt t="38324" x="7954963" y="2225675"/>
          <p14:tracePt t="38340" x="7978775" y="2255838"/>
          <p14:tracePt t="38357" x="8016875" y="2301875"/>
          <p14:tracePt t="38374" x="8054975" y="2362200"/>
          <p14:tracePt t="38392" x="8093075" y="2416175"/>
          <p14:tracePt t="38407" x="8137525" y="2484438"/>
          <p14:tracePt t="38424" x="8169275" y="2552700"/>
          <p14:tracePt t="38424" x="8183563" y="2590800"/>
          <p14:tracePt t="38442" x="8213725" y="2644775"/>
          <p14:tracePt t="38457" x="8267700" y="2751138"/>
          <p14:tracePt t="38475" x="8289925" y="2797175"/>
          <p14:tracePt t="38491" x="8321675" y="2857500"/>
          <p14:tracePt t="38507" x="8335963" y="2911475"/>
          <p14:tracePt t="38524" x="8374063" y="2994025"/>
          <p14:tracePt t="38541" x="8389938" y="3048000"/>
          <p14:tracePt t="38557" x="8404225" y="3116263"/>
          <p14:tracePt t="38574" x="8420100" y="3178175"/>
          <p14:tracePt t="38591" x="8428038" y="3222625"/>
          <p14:tracePt t="38608" x="8428038" y="3230563"/>
          <p14:tracePt t="38624" x="8428038" y="3246438"/>
          <p14:tracePt t="38666" x="8428038" y="3254375"/>
          <p14:tracePt t="38690" x="8428038" y="3268663"/>
          <p14:tracePt t="38698" x="8428038" y="3284538"/>
          <p14:tracePt t="38707" x="8450263" y="3360738"/>
          <p14:tracePt t="38724" x="8450263" y="3482975"/>
          <p14:tracePt t="38741" x="8488363" y="3619500"/>
          <p14:tracePt t="38758" x="8526463" y="3794125"/>
          <p14:tracePt t="38774" x="8580438" y="3978275"/>
          <p14:tracePt t="38791" x="8588375" y="4098925"/>
          <p14:tracePt t="38807" x="8626475" y="4206875"/>
          <p14:tracePt t="38824" x="8648700" y="4283075"/>
          <p14:tracePt t="38841" x="8664575" y="4351338"/>
          <p14:tracePt t="38841" x="8686800" y="4389438"/>
          <p14:tracePt t="38858" x="8694738" y="4449763"/>
          <p14:tracePt t="38875" x="8716963" y="4533900"/>
          <p14:tracePt t="38891" x="8732838" y="4610100"/>
          <p14:tracePt t="38909" x="8747125" y="4702175"/>
          <p14:tracePt t="38925" x="8763000" y="4770438"/>
          <p14:tracePt t="38941" x="8763000" y="4830763"/>
          <p14:tracePt t="38957" x="8763000" y="4868863"/>
          <p14:tracePt t="38974" x="8763000" y="4892675"/>
          <p14:tracePt t="38991" x="8763000" y="4899025"/>
          <p14:tracePt t="39008" x="8763000" y="4906963"/>
          <p14:tracePt t="39050" x="8763000" y="4914900"/>
          <p14:tracePt t="39081" x="8755063" y="4914900"/>
          <p14:tracePt t="39162" x="8747125" y="4914900"/>
          <p14:tracePt t="39194" x="8740775" y="4906963"/>
          <p14:tracePt t="39210" x="8732838" y="4899025"/>
          <p14:tracePt t="39226" x="8732838" y="4892675"/>
          <p14:tracePt t="39258" x="8724900" y="4892675"/>
          <p14:tracePt t="39266" x="8716963" y="4876800"/>
          <p14:tracePt t="39282" x="8709025" y="4876800"/>
          <p14:tracePt t="39291" x="8709025" y="4868863"/>
          <p14:tracePt t="39307" x="8702675" y="4860925"/>
          <p14:tracePt t="39324" x="8694738" y="4838700"/>
          <p14:tracePt t="39341" x="8686800" y="4830763"/>
          <p14:tracePt t="39361" x="8686800" y="4822825"/>
          <p14:tracePt t="39377" x="8686800" y="4816475"/>
          <p14:tracePt t="39390" x="8678863" y="4800600"/>
          <p14:tracePt t="39407" x="8678863" y="4792663"/>
          <p14:tracePt t="39434" x="8678863" y="4784725"/>
          <p14:tracePt t="39465" x="8678863" y="4778375"/>
          <p14:tracePt t="39482" x="8678863" y="4770438"/>
          <p14:tracePt t="39490" x="8678863" y="4762500"/>
          <p14:tracePt t="39506" x="8678863" y="4754563"/>
          <p14:tracePt t="39514" x="8678863" y="4746625"/>
          <p14:tracePt t="39538" x="8678863" y="4740275"/>
          <p14:tracePt t="39659" x="8670925" y="4740275"/>
          <p14:tracePt t="39666" x="8664575" y="4724400"/>
          <p14:tracePt t="39681" x="8656638" y="4724400"/>
          <p14:tracePt t="39691" x="8640763" y="4708525"/>
          <p14:tracePt t="39708" x="8632825" y="4702175"/>
          <p14:tracePt t="39724" x="8626475" y="4694238"/>
          <p14:tracePt t="39740" x="8610600" y="4686300"/>
          <p14:tracePt t="39757" x="8610600" y="4678363"/>
          <p14:tracePt t="39778" x="8602663" y="4670425"/>
          <p14:tracePt t="39790" x="8602663" y="4664075"/>
          <p14:tracePt t="39807" x="8588375" y="4656138"/>
          <p14:tracePt t="39824" x="8580438" y="4648200"/>
          <p14:tracePt t="39840" x="8564563" y="4640263"/>
          <p14:tracePt t="39857" x="8550275" y="4632325"/>
          <p14:tracePt t="39874" x="8542338" y="4625975"/>
          <p14:tracePt t="39914" x="8534400" y="4625975"/>
          <p14:tracePt t="39930" x="8526463" y="4625975"/>
          <p14:tracePt t="39938" x="8518525" y="4618038"/>
          <p14:tracePt t="39962" x="8512175" y="4618038"/>
          <p14:tracePt t="39970" x="8512175" y="4610100"/>
          <p14:tracePt t="39977" x="8504238" y="4610100"/>
          <p14:tracePt t="39994" x="8496300" y="4602163"/>
          <p14:tracePt t="40010" x="8488363" y="4602163"/>
          <p14:tracePt t="40026" x="8480425" y="4602163"/>
          <p14:tracePt t="40066" x="8474075" y="4602163"/>
          <p14:tracePt t="40082" x="8466138" y="4602163"/>
          <p14:tracePt t="40098" x="8458200" y="4602163"/>
          <p14:tracePt t="40122" x="8442325" y="4602163"/>
          <p14:tracePt t="40146" x="8428038" y="4602163"/>
          <p14:tracePt t="40170" x="8420100" y="4610100"/>
          <p14:tracePt t="40178" x="8404225" y="4618038"/>
          <p14:tracePt t="40194" x="8397875" y="4618038"/>
          <p14:tracePt t="40210" x="8389938" y="4625975"/>
          <p14:tracePt t="40224" x="8382000" y="4632325"/>
          <p14:tracePt t="40241" x="8382000" y="4640263"/>
          <p14:tracePt t="40257" x="8374063" y="4656138"/>
          <p14:tracePt t="40281" x="8366125" y="4664075"/>
          <p14:tracePt t="40291" x="8366125" y="4678363"/>
          <p14:tracePt t="40330" x="8366125" y="4686300"/>
          <p14:tracePt t="40362" x="8366125" y="4694238"/>
          <p14:tracePt t="40410" x="8366125" y="4708525"/>
          <p14:tracePt t="40442" x="8374063" y="4724400"/>
          <p14:tracePt t="40466" x="8382000" y="4732338"/>
          <p14:tracePt t="40474" x="8382000" y="4740275"/>
          <p14:tracePt t="40490" x="8389938" y="4740275"/>
          <p14:tracePt t="40522" x="8397875" y="4754563"/>
          <p14:tracePt t="40554" x="8404225" y="4754563"/>
          <p14:tracePt t="40578" x="8412163" y="4754563"/>
          <p14:tracePt t="40586" x="8412163" y="4762500"/>
          <p14:tracePt t="40602" x="8420100" y="4770438"/>
          <p14:tracePt t="40626" x="8428038" y="4778375"/>
          <p14:tracePt t="40666" x="8435975" y="4778375"/>
          <p14:tracePt t="40698" x="8442325" y="4778375"/>
          <p14:tracePt t="40714" x="8450263" y="4778375"/>
          <p14:tracePt t="40722" x="8458200" y="4778375"/>
          <p14:tracePt t="40730" x="8466138" y="4778375"/>
          <p14:tracePt t="40754" x="8480425" y="4778375"/>
          <p14:tracePt t="40770" x="8488363" y="4778375"/>
          <p14:tracePt t="40810" x="8496300" y="4778375"/>
          <p14:tracePt t="40818" x="8504238" y="4778375"/>
          <p14:tracePt t="40826" x="8512175" y="4778375"/>
          <p14:tracePt t="40843" x="8526463" y="4778375"/>
          <p14:tracePt t="40858" x="8542338" y="4778375"/>
          <p14:tracePt t="40874" x="8556625" y="4770438"/>
          <p14:tracePt t="40892" x="8564563" y="4770438"/>
          <p14:tracePt t="40907" x="8572500" y="4770438"/>
          <p14:tracePt t="40924" x="8580438" y="4770438"/>
          <p14:tracePt t="40954" x="8588375" y="4762500"/>
          <p14:tracePt t="40962" x="8594725" y="4754563"/>
          <p14:tracePt t="40986" x="8602663" y="4746625"/>
          <p14:tracePt t="41001" x="8618538" y="4746625"/>
          <p14:tracePt t="41018" x="8618538" y="4740275"/>
          <p14:tracePt t="41034" x="8618538" y="4732338"/>
          <p14:tracePt t="41058" x="8618538" y="4724400"/>
          <p14:tracePt t="41090" x="8610600" y="4716463"/>
          <p14:tracePt t="41122" x="8610600" y="4708525"/>
          <p14:tracePt t="41138" x="8602663" y="4708525"/>
          <p14:tracePt t="41146" x="8594725" y="4702175"/>
          <p14:tracePt t="41162" x="8594725" y="4694238"/>
          <p14:tracePt t="41174" x="8594725" y="4686300"/>
          <p14:tracePt t="41202" x="8588375" y="4686300"/>
          <p14:tracePt t="41218" x="8588375" y="4678363"/>
          <p14:tracePt t="41234" x="8572500" y="4670425"/>
          <p14:tracePt t="41250" x="8572500" y="4664075"/>
          <p14:tracePt t="41274" x="8564563" y="4664075"/>
          <p14:tracePt t="41290" x="8556625" y="4656138"/>
          <p14:tracePt t="41314" x="8542338" y="4648200"/>
          <p14:tracePt t="41346" x="8534400" y="4648200"/>
          <p14:tracePt t="41402" x="8534400" y="4640263"/>
          <p14:tracePt t="41410" x="8526463" y="4640263"/>
          <p14:tracePt t="41442" x="8518525" y="4632325"/>
          <p14:tracePt t="41458" x="8512175" y="4632325"/>
          <p14:tracePt t="41466" x="8504238" y="4625975"/>
          <p14:tracePt t="41482" x="8488363" y="4618038"/>
          <p14:tracePt t="41498" x="8474075" y="4618038"/>
          <p14:tracePt t="41522" x="8466138" y="4618038"/>
          <p14:tracePt t="41538" x="8458200" y="4618038"/>
          <p14:tracePt t="41554" x="8450263" y="4610100"/>
          <p14:tracePt t="41570" x="8442325" y="4610100"/>
          <p14:tracePt t="41594" x="8435975" y="4610100"/>
          <p14:tracePt t="41618" x="8428038" y="4610100"/>
          <p14:tracePt t="41650" x="8420100" y="4610100"/>
          <p14:tracePt t="41674" x="8412163" y="4610100"/>
          <p14:tracePt t="41714" x="8397875" y="4610100"/>
          <p14:tracePt t="41738" x="8397875" y="4618038"/>
          <p14:tracePt t="41778" x="8389938" y="4618038"/>
          <p14:tracePt t="41786" x="8389938" y="4625975"/>
          <p14:tracePt t="41802" x="8389938" y="4632325"/>
          <p14:tracePt t="41810" x="8382000" y="4640263"/>
          <p14:tracePt t="41826" x="8382000" y="4648200"/>
          <p14:tracePt t="41858" x="8382000" y="4656138"/>
          <p14:tracePt t="41882" x="8382000" y="4664075"/>
          <p14:tracePt t="41898" x="8382000" y="4670425"/>
          <p14:tracePt t="41923" x="8382000" y="4678363"/>
          <p14:tracePt t="41938" x="8382000" y="4686300"/>
          <p14:tracePt t="41946" x="8382000" y="4694238"/>
          <p14:tracePt t="41986" x="8382000" y="4702175"/>
          <p14:tracePt t="42002" x="8382000" y="4708525"/>
          <p14:tracePt t="42026" x="8389938" y="4716463"/>
          <p14:tracePt t="42058" x="8389938" y="4724400"/>
          <p14:tracePt t="42066" x="8397875" y="4732338"/>
          <p14:tracePt t="42090" x="8404225" y="4740275"/>
          <p14:tracePt t="42098" x="8404225" y="4746625"/>
          <p14:tracePt t="42122" x="8404225" y="4754563"/>
          <p14:tracePt t="42138" x="8412163" y="4762500"/>
          <p14:tracePt t="42170" x="8412163" y="4770438"/>
          <p14:tracePt t="42186" x="8428038" y="4778375"/>
          <p14:tracePt t="42202" x="8435975" y="4778375"/>
          <p14:tracePt t="42210" x="8442325" y="4778375"/>
          <p14:tracePt t="42250" x="8450263" y="4778375"/>
          <p14:tracePt t="42274" x="8458200" y="4778375"/>
          <p14:tracePt t="42282" x="8466138" y="4778375"/>
          <p14:tracePt t="42330" x="8480425" y="4778375"/>
          <p14:tracePt t="42338" x="8488363" y="4778375"/>
          <p14:tracePt t="42354" x="8504238" y="4778375"/>
          <p14:tracePt t="42370" x="8512175" y="4778375"/>
          <p14:tracePt t="42386" x="8518525" y="4778375"/>
          <p14:tracePt t="42394" x="8526463" y="4778375"/>
          <p14:tracePt t="42410" x="8526463" y="4770438"/>
          <p14:tracePt t="42424" x="8534400" y="4770438"/>
          <p14:tracePt t="42442" x="8534400" y="4762500"/>
          <p14:tracePt t="42457" x="8542338" y="4754563"/>
          <p14:tracePt t="42482" x="8550275" y="4754563"/>
          <p14:tracePt t="42506" x="8550275" y="4746625"/>
          <p14:tracePt t="42514" x="8556625" y="4746625"/>
          <p14:tracePt t="42530" x="8556625" y="4740275"/>
          <p14:tracePt t="42540" x="8556625" y="4732338"/>
          <p14:tracePt t="42562" x="8556625" y="4724400"/>
          <p14:tracePt t="42578" x="8556625" y="4716463"/>
          <p14:tracePt t="42594" x="8556625" y="4708525"/>
          <p14:tracePt t="42618" x="8556625" y="4702175"/>
          <p14:tracePt t="42626" x="8556625" y="4694238"/>
          <p14:tracePt t="42640" x="8556625" y="4686300"/>
          <p14:tracePt t="42657" x="8556625" y="4670425"/>
          <p14:tracePt t="42675" x="8556625" y="4664075"/>
          <p14:tracePt t="42698" x="8556625" y="4656138"/>
          <p14:tracePt t="42707" x="8556625" y="4640263"/>
          <p14:tracePt t="42724" x="8556625" y="4625975"/>
          <p14:tracePt t="42741" x="8556625" y="4618038"/>
          <p14:tracePt t="42757" x="8556625" y="4610100"/>
          <p14:tracePt t="42774" x="8550275" y="4594225"/>
          <p14:tracePt t="42790" x="8542338" y="4594225"/>
          <p14:tracePt t="42807" x="8542338" y="4579938"/>
          <p14:tracePt t="42824" x="8534400" y="4579938"/>
          <p14:tracePt t="42840" x="8526463" y="4579938"/>
          <p14:tracePt t="42890" x="8518525" y="4572000"/>
          <p14:tracePt t="42898" x="8512175" y="4572000"/>
          <p14:tracePt t="42908" x="8504238" y="4572000"/>
          <p14:tracePt t="42930" x="8496300" y="4572000"/>
          <p14:tracePt t="42941" x="8488363" y="4572000"/>
          <p14:tracePt t="42958" x="8474075" y="4572000"/>
          <p14:tracePt t="42975" x="8466138" y="4572000"/>
          <p14:tracePt t="42990" x="8458200" y="4572000"/>
          <p14:tracePt t="43018" x="8442325" y="4587875"/>
          <p14:tracePt t="43042" x="8428038" y="4602163"/>
          <p14:tracePt t="43066" x="8420100" y="4610100"/>
          <p14:tracePt t="43082" x="8412163" y="4610100"/>
          <p14:tracePt t="43090" x="8404225" y="4625975"/>
          <p14:tracePt t="43098" x="8397875" y="4625975"/>
          <p14:tracePt t="43107" x="8389938" y="4632325"/>
          <p14:tracePt t="43124" x="8389938" y="4640263"/>
          <p14:tracePt t="43141" x="8382000" y="4648200"/>
          <p14:tracePt t="43157" x="8366125" y="4656138"/>
          <p14:tracePt t="43174" x="8366125" y="4664075"/>
          <p14:tracePt t="43191" x="8366125" y="4670425"/>
          <p14:tracePt t="43210" x="8366125" y="4678363"/>
          <p14:tracePt t="43234" x="8366125" y="4686300"/>
          <p14:tracePt t="43242" x="8366125" y="4694238"/>
          <p14:tracePt t="43258" x="8366125" y="4708525"/>
          <p14:tracePt t="43275" x="8366125" y="4716463"/>
          <p14:tracePt t="43291" x="8351838" y="4746625"/>
          <p14:tracePt t="43308" x="8351838" y="4754563"/>
          <p14:tracePt t="43330" x="8343900" y="4762500"/>
          <p14:tracePt t="43340" x="8343900" y="4770438"/>
          <p14:tracePt t="43378" x="8343900" y="4778375"/>
          <p14:tracePt t="43386" x="8343900" y="4792663"/>
          <p14:tracePt t="43394" x="8359775" y="4792663"/>
          <p14:tracePt t="43410" x="8366125" y="4792663"/>
          <p14:tracePt t="43410" x="8382000" y="4800600"/>
          <p14:tracePt t="43427" x="8389938" y="4800600"/>
          <p14:tracePt t="43441" x="8412163" y="4816475"/>
          <p14:tracePt t="43458" x="8428038" y="4816475"/>
          <p14:tracePt t="43474" x="8442325" y="4816475"/>
          <p14:tracePt t="43491" x="8450263" y="4816475"/>
          <p14:tracePt t="43507" x="8458200" y="4816475"/>
          <p14:tracePt t="43524" x="8474075" y="4816475"/>
          <p14:tracePt t="43541" x="8480425" y="4816475"/>
          <p14:tracePt t="43557" x="8488363" y="4808538"/>
          <p14:tracePt t="43574" x="8496300" y="4808538"/>
          <p14:tracePt t="43591" x="8504238" y="4800600"/>
          <p14:tracePt t="43608" x="8512175" y="4792663"/>
          <p14:tracePt t="43624" x="8512175" y="4784725"/>
          <p14:tracePt t="43650" x="8512175" y="4778375"/>
          <p14:tracePt t="43658" x="8518525" y="4770438"/>
          <p14:tracePt t="43674" x="8518525" y="4762500"/>
          <p14:tracePt t="43691" x="8526463" y="4746625"/>
          <p14:tracePt t="43708" x="8526463" y="4740275"/>
          <p14:tracePt t="43730" x="8534400" y="4732338"/>
          <p14:tracePt t="43746" x="8534400" y="4724400"/>
          <p14:tracePt t="43762" x="8534400" y="4716463"/>
          <p14:tracePt t="43774" x="8534400" y="4708525"/>
          <p14:tracePt t="43791" x="8534400" y="4678363"/>
          <p14:tracePt t="43808" x="8518525" y="4678363"/>
          <p14:tracePt t="43834" x="8512175" y="4678363"/>
          <p14:tracePt t="43858" x="8496300" y="4678363"/>
          <p14:tracePt t="43866" x="8488363" y="4678363"/>
          <p14:tracePt t="43882" x="8474075" y="4678363"/>
          <p14:tracePt t="43891" x="8450263" y="4686300"/>
          <p14:tracePt t="43908" x="8435975" y="4708525"/>
          <p14:tracePt t="43925" x="8420100" y="4732338"/>
          <p14:tracePt t="43943" x="8404225" y="4754563"/>
          <p14:tracePt t="43958" x="8389938" y="4762500"/>
          <p14:tracePt t="43974" x="8389938" y="4778375"/>
          <p14:tracePt t="43991" x="8389938" y="4808538"/>
          <p14:tracePt t="44008" x="8389938" y="4838700"/>
          <p14:tracePt t="44025" x="8389938" y="4868863"/>
          <p14:tracePt t="44025" x="8389938" y="4892675"/>
          <p14:tracePt t="44042" x="8397875" y="4922838"/>
          <p14:tracePt t="44058" x="8420100" y="4922838"/>
          <p14:tracePt t="44075" x="8458200" y="4922838"/>
          <p14:tracePt t="44091" x="8480425" y="4922838"/>
          <p14:tracePt t="44108" x="8496300" y="4922838"/>
          <p14:tracePt t="44125" x="8518525" y="4914900"/>
          <p14:tracePt t="44141" x="8526463" y="4914900"/>
          <p14:tracePt t="44157" x="8534400" y="4899025"/>
          <p14:tracePt t="44174" x="8542338" y="4892675"/>
          <p14:tracePt t="44190" x="8542338" y="4876800"/>
          <p14:tracePt t="44218" x="8542338" y="4860925"/>
          <p14:tracePt t="44234" x="8518525" y="4860925"/>
          <p14:tracePt t="44242" x="8450263" y="4838700"/>
          <p14:tracePt t="44258" x="8335963" y="4822825"/>
          <p14:tracePt t="44275" x="8245475" y="4822825"/>
          <p14:tracePt t="44291" x="8199438" y="4822825"/>
          <p14:tracePt t="44308" x="8137525" y="4854575"/>
          <p14:tracePt t="44325" x="8069263" y="4914900"/>
          <p14:tracePt t="44341" x="8001000" y="4960938"/>
          <p14:tracePt t="44358" x="7940675" y="5037138"/>
          <p14:tracePt t="44375" x="7848600" y="5151438"/>
          <p14:tracePt t="44391" x="7788275" y="5265738"/>
          <p14:tracePt t="44408" x="7696200" y="5418138"/>
          <p14:tracePt t="44425" x="7573963" y="5570538"/>
          <p14:tracePt t="44425" x="7521575" y="5638800"/>
          <p14:tracePt t="44443" x="7375525" y="5761038"/>
          <p14:tracePt t="44459" x="7261225" y="5851525"/>
          <p14:tracePt t="44475" x="7178675" y="5921375"/>
          <p14:tracePt t="44492" x="7086600" y="5997575"/>
          <p14:tracePt t="44508" x="6994525" y="6057900"/>
          <p14:tracePt t="44525" x="6911975" y="6126163"/>
          <p14:tracePt t="44541" x="6797675" y="6210300"/>
          <p14:tracePt t="44558" x="6667500" y="6278563"/>
          <p14:tracePt t="44575" x="6438900" y="6354763"/>
          <p14:tracePt t="44591" x="6149975" y="6438900"/>
          <p14:tracePt t="44608" x="5761038" y="6515100"/>
          <p14:tracePt t="44625" x="5235575" y="6629400"/>
          <p14:tracePt t="44642" x="4999038" y="6659563"/>
          <p14:tracePt t="44658" x="4784725" y="6689725"/>
          <p14:tracePt t="44675" x="4564063" y="6727825"/>
          <p14:tracePt t="44692" x="4259263" y="6765925"/>
          <p14:tracePt t="44708" x="3902075" y="6773863"/>
          <p14:tracePt t="44725" x="3482975" y="6773863"/>
          <p14:tracePt t="44741" x="3192463" y="6773863"/>
          <p14:tracePt t="44758" x="2955925" y="6773863"/>
          <p14:tracePt t="44775" x="2751138" y="6773863"/>
          <p14:tracePt t="44791" x="2530475" y="6773863"/>
          <p14:tracePt t="44808" x="2179638" y="6751638"/>
          <p14:tracePt t="44825" x="1927225" y="6705600"/>
          <p14:tracePt t="44825" x="1812925" y="6659563"/>
          <p14:tracePt t="44974" x="974725" y="6545263"/>
          <p14:tracePt t="44991" x="1006475" y="6530975"/>
          <p14:tracePt t="45008" x="1020763" y="6530975"/>
          <p14:tracePt t="45008" x="1028700" y="6523038"/>
          <p14:tracePt t="45027" x="1036638" y="6515100"/>
          <p14:tracePt t="45041" x="1082675" y="6492875"/>
          <p14:tracePt t="45058" x="1150938" y="6454775"/>
          <p14:tracePt t="45075" x="1219200" y="6416675"/>
          <p14:tracePt t="45091" x="1235075" y="6400800"/>
          <p14:tracePt t="45108" x="1249363" y="6416675"/>
          <p14:tracePt t="45306" x="1279525" y="6469063"/>
          <p14:tracePt t="45315" x="1279525" y="6477000"/>
          <p14:tracePt t="45324" x="1279525" y="6484938"/>
          <p14:tracePt t="45341" x="1273175" y="6484938"/>
          <p14:tracePt t="45418" x="1257300" y="6492875"/>
          <p14:tracePt t="45426" x="1196975" y="6507163"/>
          <p14:tracePt t="45444" x="1104900" y="6537325"/>
          <p14:tracePt t="45458" x="1006475" y="65532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686800" cy="1139825"/>
          </a:xfrm>
        </p:spPr>
        <p:txBody>
          <a:bodyPr/>
          <a:lstStyle/>
          <a:p>
            <a:pPr eaLnBrk="1" hangingPunct="1"/>
            <a:r>
              <a:rPr lang="es-CL" cap="none" smtClean="0"/>
              <a:t>POSICIÓN DEL PACIENTE</a:t>
            </a:r>
            <a:endParaRPr lang="es-ES" cap="none" smtClean="0"/>
          </a:p>
        </p:txBody>
      </p:sp>
      <p:pic>
        <p:nvPicPr>
          <p:cNvPr id="16387" name="Picture 23" descr="clases 2008 04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3" t="30952" r="27663" b="38606"/>
          <a:stretch>
            <a:fillRect/>
          </a:stretch>
        </p:blipFill>
        <p:spPr>
          <a:xfrm>
            <a:off x="107950" y="2636838"/>
            <a:ext cx="4824413" cy="2160587"/>
          </a:xfrm>
          <a:noFill/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787900" y="1700213"/>
            <a:ext cx="43561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CL" sz="2600" smtClean="0">
                <a:latin typeface="Arial" panose="020B0604020202020204" pitchFamily="34" charset="0"/>
              </a:rPr>
              <a:t>Decúbito lateral, lado enfermo arriba</a:t>
            </a:r>
          </a:p>
          <a:p>
            <a:pPr eaLnBrk="1" hangingPunct="1">
              <a:lnSpc>
                <a:spcPct val="90000"/>
              </a:lnSpc>
            </a:pPr>
            <a:r>
              <a:rPr lang="es-CL" sz="2600" smtClean="0">
                <a:latin typeface="Arial" panose="020B0604020202020204" pitchFamily="34" charset="0"/>
              </a:rPr>
              <a:t>Protección zonas de apoyo</a:t>
            </a:r>
          </a:p>
          <a:p>
            <a:pPr eaLnBrk="1" hangingPunct="1">
              <a:lnSpc>
                <a:spcPct val="90000"/>
              </a:lnSpc>
            </a:pPr>
            <a:r>
              <a:rPr lang="es-CL" sz="2600" smtClean="0">
                <a:latin typeface="Arial" panose="020B0604020202020204" pitchFamily="34" charset="0"/>
              </a:rPr>
              <a:t>Rollo bajo la axila</a:t>
            </a:r>
          </a:p>
          <a:p>
            <a:pPr eaLnBrk="1" hangingPunct="1">
              <a:lnSpc>
                <a:spcPct val="90000"/>
              </a:lnSpc>
            </a:pPr>
            <a:r>
              <a:rPr lang="es-CL" sz="2600" smtClean="0">
                <a:latin typeface="Arial" panose="020B0604020202020204" pitchFamily="34" charset="0"/>
              </a:rPr>
              <a:t>Fijación con tela</a:t>
            </a:r>
          </a:p>
          <a:p>
            <a:pPr eaLnBrk="1" hangingPunct="1">
              <a:lnSpc>
                <a:spcPct val="90000"/>
              </a:lnSpc>
            </a:pPr>
            <a:r>
              <a:rPr lang="es-CL" sz="2600" smtClean="0">
                <a:latin typeface="Arial" panose="020B0604020202020204" pitchFamily="34" charset="0"/>
              </a:rPr>
              <a:t>Catéteres accesibles</a:t>
            </a:r>
          </a:p>
          <a:p>
            <a:pPr eaLnBrk="1" hangingPunct="1">
              <a:lnSpc>
                <a:spcPct val="90000"/>
              </a:lnSpc>
            </a:pPr>
            <a:r>
              <a:rPr lang="es-CL" sz="2600" smtClean="0">
                <a:latin typeface="Arial" panose="020B0604020202020204" pitchFamily="34" charset="0"/>
              </a:rPr>
              <a:t>Espacio para el drenaje</a:t>
            </a:r>
          </a:p>
          <a:p>
            <a:pPr eaLnBrk="1" hangingPunct="1">
              <a:lnSpc>
                <a:spcPct val="90000"/>
              </a:lnSpc>
            </a:pPr>
            <a:r>
              <a:rPr lang="es-CL" sz="2600" smtClean="0">
                <a:latin typeface="Arial" panose="020B0604020202020204" pitchFamily="34" charset="0"/>
              </a:rPr>
              <a:t>Cirujano por dorsal</a:t>
            </a:r>
          </a:p>
          <a:p>
            <a:pPr eaLnBrk="1" hangingPunct="1">
              <a:lnSpc>
                <a:spcPct val="90000"/>
              </a:lnSpc>
            </a:pPr>
            <a:r>
              <a:rPr lang="es-CL" sz="2600" smtClean="0">
                <a:latin typeface="Arial" panose="020B0604020202020204" pitchFamily="34" charset="0"/>
              </a:rPr>
              <a:t>Placa de electrobisturí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s-CL" sz="2600" smtClean="0">
              <a:latin typeface="Arial" panose="020B0604020202020204" pitchFamily="34" charset="0"/>
            </a:endParaRPr>
          </a:p>
        </p:txBody>
      </p:sp>
      <p:sp>
        <p:nvSpPr>
          <p:cNvPr id="6" name="Arco 5"/>
          <p:cNvSpPr/>
          <p:nvPr/>
        </p:nvSpPr>
        <p:spPr>
          <a:xfrm>
            <a:off x="1331913" y="3284538"/>
            <a:ext cx="1079500" cy="2592387"/>
          </a:xfrm>
          <a:prstGeom prst="arc">
            <a:avLst>
              <a:gd name="adj1" fmla="val 16200000"/>
              <a:gd name="adj2" fmla="val 21407060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16390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21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366" x="350838" y="6553200"/>
          <p14:tracePt t="34374" x="342900" y="6537325"/>
          <p14:tracePt t="34382" x="327025" y="6515100"/>
          <p14:tracePt t="34394" x="320675" y="6492875"/>
          <p14:tracePt t="34411" x="296863" y="6461125"/>
          <p14:tracePt t="34427" x="282575" y="6438900"/>
          <p14:tracePt t="34444" x="266700" y="6392863"/>
          <p14:tracePt t="34461" x="266700" y="6332538"/>
          <p14:tracePt t="34461" x="266700" y="6308725"/>
          <p14:tracePt t="34479" x="274638" y="6232525"/>
          <p14:tracePt t="34494" x="312738" y="6126163"/>
          <p14:tracePt t="34512" x="365125" y="5981700"/>
          <p14:tracePt t="34528" x="381000" y="5775325"/>
          <p14:tracePt t="34544" x="411163" y="5584825"/>
          <p14:tracePt t="34561" x="449263" y="5334000"/>
          <p14:tracePt t="34577" x="487363" y="5113338"/>
          <p14:tracePt t="34595" x="511175" y="4945063"/>
          <p14:tracePt t="34611" x="549275" y="4822825"/>
          <p14:tracePt t="34628" x="601663" y="4702175"/>
          <p14:tracePt t="34644" x="663575" y="4602163"/>
          <p14:tracePt t="34662" x="762000" y="4511675"/>
          <p14:tracePt t="34678" x="936625" y="4381500"/>
          <p14:tracePt t="34695" x="1082675" y="4297363"/>
          <p14:tracePt t="34712" x="1227138" y="4229100"/>
          <p14:tracePt t="34728" x="1363663" y="4160838"/>
          <p14:tracePt t="34745" x="1470025" y="4098925"/>
          <p14:tracePt t="34761" x="1546225" y="4060825"/>
          <p14:tracePt t="34778" x="1570038" y="4046538"/>
          <p14:tracePt t="34795" x="1592263" y="4022725"/>
          <p14:tracePt t="34811" x="1592263" y="4008438"/>
          <p14:tracePt t="34827" x="1622425" y="3984625"/>
          <p14:tracePt t="34845" x="1684338" y="3940175"/>
          <p14:tracePt t="34861" x="1806575" y="3878263"/>
          <p14:tracePt t="34878" x="2041525" y="3695700"/>
          <p14:tracePt t="34895" x="2286000" y="3527425"/>
          <p14:tracePt t="34911" x="2430463" y="3398838"/>
          <p14:tracePt t="34928" x="2530475" y="3314700"/>
          <p14:tracePt t="34945" x="2568575" y="3246438"/>
          <p14:tracePt t="34961" x="2590800" y="3222625"/>
          <p14:tracePt t="34978" x="2606675" y="3208338"/>
          <p14:tracePt t="34994" x="2613025" y="3200400"/>
          <p14:tracePt t="35010" x="2659063" y="3192463"/>
          <p14:tracePt t="35028" x="2713038" y="3178175"/>
          <p14:tracePt t="35044" x="2765425" y="3170238"/>
          <p14:tracePt t="35061" x="2827338" y="3170238"/>
          <p14:tracePt t="35061" x="2879725" y="3170238"/>
          <p14:tracePt t="35079" x="2979738" y="3170238"/>
          <p14:tracePt t="35095" x="3101975" y="3162300"/>
          <p14:tracePt t="35111" x="3222625" y="3140075"/>
          <p14:tracePt t="35128" x="3344863" y="3124200"/>
          <p14:tracePt t="35144" x="3429000" y="3108325"/>
          <p14:tracePt t="35161" x="3459163" y="3108325"/>
          <p14:tracePt t="35178" x="3475038" y="3108325"/>
          <p14:tracePt t="35246" x="3482975" y="3108325"/>
          <p14:tracePt t="35254" x="3482975" y="3116263"/>
          <p14:tracePt t="35263" x="3482975" y="3140075"/>
          <p14:tracePt t="35277" x="3521075" y="3230563"/>
          <p14:tracePt t="35295" x="3535363" y="3292475"/>
          <p14:tracePt t="35312" x="3559175" y="3360738"/>
          <p14:tracePt t="35328" x="3565525" y="3398838"/>
          <p14:tracePt t="35345" x="3581400" y="3436938"/>
          <p14:tracePt t="35361" x="3581400" y="3444875"/>
          <p14:tracePt t="35377" x="3589338" y="3444875"/>
          <p14:tracePt t="35398" x="3597275" y="3444875"/>
          <p14:tracePt t="35719" x="3641725" y="3436938"/>
          <p14:tracePt t="35726" x="3717925" y="3406775"/>
          <p14:tracePt t="35734" x="3802063" y="3382963"/>
          <p14:tracePt t="35744" x="3902075" y="3314700"/>
          <p14:tracePt t="35761" x="3984625" y="3246438"/>
          <p14:tracePt t="35778" x="4054475" y="3184525"/>
          <p14:tracePt t="35794" x="4060825" y="3162300"/>
          <p14:tracePt t="35811" x="4068763" y="3140075"/>
          <p14:tracePt t="35828" x="4060825" y="3132138"/>
          <p14:tracePt t="35847" x="4054475" y="3132138"/>
          <p14:tracePt t="35862" x="4030663" y="3132138"/>
          <p14:tracePt t="35877" x="3924300" y="3192463"/>
          <p14:tracePt t="35895" x="3825875" y="3284538"/>
          <p14:tracePt t="35911" x="3703638" y="3375025"/>
          <p14:tracePt t="35928" x="3635375" y="3429000"/>
          <p14:tracePt t="35944" x="3619500" y="3451225"/>
          <p14:tracePt t="35961" x="3619500" y="3467100"/>
          <p14:tracePt t="35978" x="3619500" y="3497263"/>
          <p14:tracePt t="35994" x="3619500" y="3535363"/>
          <p14:tracePt t="36011" x="3635375" y="3611563"/>
          <p14:tracePt t="36028" x="3679825" y="3695700"/>
          <p14:tracePt t="36044" x="3703638" y="3763963"/>
          <p14:tracePt t="36044" x="3733800" y="3794125"/>
          <p14:tracePt t="36063" x="3749675" y="3832225"/>
          <p14:tracePt t="36077" x="3794125" y="3894138"/>
          <p14:tracePt t="36095" x="3802063" y="3908425"/>
          <p14:tracePt t="36111" x="3810000" y="3916363"/>
          <p14:tracePt t="36127" x="3810000" y="3924300"/>
          <p14:tracePt t="36144" x="3817938" y="3932238"/>
          <p14:tracePt t="36160" x="3817938" y="3940175"/>
          <p14:tracePt t="36177" x="3825875" y="3946525"/>
          <p14:tracePt t="36194" x="3832225" y="3940175"/>
          <p14:tracePt t="36255" x="3832225" y="3908425"/>
          <p14:tracePt t="36262" x="3832225" y="3878263"/>
          <p14:tracePt t="36277" x="3817938" y="3756025"/>
          <p14:tracePt t="36295" x="3779838" y="3695700"/>
          <p14:tracePt t="36311" x="3741738" y="3635375"/>
          <p14:tracePt t="36328" x="3657600" y="3581400"/>
          <p14:tracePt t="36345" x="3559175" y="3551238"/>
          <p14:tracePt t="36361" x="3314700" y="3513138"/>
          <p14:tracePt t="36378" x="2963863" y="3513138"/>
          <p14:tracePt t="36395" x="2620963" y="3513138"/>
          <p14:tracePt t="36411" x="2454275" y="3551238"/>
          <p14:tracePt t="36428" x="2324100" y="3611563"/>
          <p14:tracePt t="36445" x="2263775" y="3649663"/>
          <p14:tracePt t="36461" x="2263775" y="3695700"/>
          <p14:tracePt t="36461" x="2263775" y="3725863"/>
          <p14:tracePt t="36478" x="2270125" y="3802063"/>
          <p14:tracePt t="36495" x="2362200" y="3916363"/>
          <p14:tracePt t="36511" x="2484438" y="4038600"/>
          <p14:tracePt t="36528" x="2582863" y="4144963"/>
          <p14:tracePt t="36544" x="2644775" y="4237038"/>
          <p14:tracePt t="36561" x="2751138" y="4275138"/>
          <p14:tracePt t="36578" x="2917825" y="4275138"/>
          <p14:tracePt t="36594" x="3078163" y="4267200"/>
          <p14:tracePt t="36611" x="3238500" y="4206875"/>
          <p14:tracePt t="36628" x="3390900" y="4106863"/>
          <p14:tracePt t="36644" x="3459163" y="4016375"/>
          <p14:tracePt t="36644" x="3482975" y="3970338"/>
          <p14:tracePt t="36663" x="3482975" y="3946525"/>
          <p14:tracePt t="36678" x="3482975" y="3840163"/>
          <p14:tracePt t="36695" x="3475038" y="3787775"/>
          <p14:tracePt t="36711" x="3398838" y="3717925"/>
          <p14:tracePt t="36728" x="3322638" y="3687763"/>
          <p14:tracePt t="36745" x="3254375" y="3679825"/>
          <p14:tracePt t="36762" x="3200400" y="3679825"/>
          <p14:tracePt t="36778" x="3162300" y="3679825"/>
          <p14:tracePt t="36794" x="3116263" y="3717925"/>
          <p14:tracePt t="36811" x="3108325" y="3771900"/>
          <p14:tracePt t="36828" x="3086100" y="3840163"/>
          <p14:tracePt t="36844" x="3078163" y="3916363"/>
          <p14:tracePt t="36844" x="3078163" y="3962400"/>
          <p14:tracePt t="36862" x="3078163" y="4008438"/>
          <p14:tracePt t="36877" x="3078163" y="4122738"/>
          <p14:tracePt t="36895" x="3086100" y="4160838"/>
          <p14:tracePt t="36911" x="3086100" y="4168775"/>
          <p14:tracePt t="37094" x="3078163" y="4168775"/>
          <p14:tracePt t="37119" x="3078163" y="4175125"/>
          <p14:tracePt t="37183" x="3070225" y="4175125"/>
          <p14:tracePt t="37206" x="3063875" y="4175125"/>
          <p14:tracePt t="37215" x="3048000" y="4175125"/>
          <p14:tracePt t="37240" x="3040063" y="4175125"/>
          <p14:tracePt t="37622" x="3032125" y="4175125"/>
          <p14:tracePt t="37631" x="3017838" y="4175125"/>
          <p14:tracePt t="37644" x="3001963" y="4175125"/>
          <p14:tracePt t="37664" x="2987675" y="4175125"/>
          <p14:tracePt t="37677" x="2971800" y="4175125"/>
          <p14:tracePt t="37752" x="2963863" y="4175125"/>
          <p14:tracePt t="37878" x="2963863" y="4168775"/>
          <p14:tracePt t="37886" x="2949575" y="4168775"/>
          <p14:tracePt t="37911" x="2941638" y="4160838"/>
          <p14:tracePt t="37942" x="2941638" y="4152900"/>
          <p14:tracePt t="37950" x="2933700" y="4152900"/>
          <p14:tracePt t="37961" x="2917825" y="4144963"/>
          <p14:tracePt t="37977" x="2911475" y="4144963"/>
          <p14:tracePt t="38167" x="2911475" y="4130675"/>
          <p14:tracePt t="38175" x="2895600" y="4122738"/>
          <p14:tracePt t="38182" x="2895600" y="4114800"/>
          <p14:tracePt t="38194" x="2873375" y="4098925"/>
          <p14:tracePt t="38211" x="2865438" y="4092575"/>
          <p14:tracePt t="38228" x="2849563" y="4092575"/>
          <p14:tracePt t="38244" x="2849563" y="4084638"/>
          <p14:tracePt t="38262" x="2841625" y="4076700"/>
          <p14:tracePt t="38278" x="2835275" y="4076700"/>
          <p14:tracePt t="38294" x="2827338" y="4076700"/>
          <p14:tracePt t="38326" x="2819400" y="4076700"/>
          <p14:tracePt t="38342" x="2811463" y="4076700"/>
          <p14:tracePt t="38350" x="2803525" y="4076700"/>
          <p14:tracePt t="38366" x="2797175" y="4076700"/>
          <p14:tracePt t="38382" x="2789238" y="4076700"/>
          <p14:tracePt t="38414" x="2781300" y="4076700"/>
          <p14:tracePt t="38454" x="2759075" y="4076700"/>
          <p14:tracePt t="38478" x="2735263" y="4076700"/>
          <p14:tracePt t="38486" x="2720975" y="4076700"/>
          <p14:tracePt t="38495" x="2682875" y="4092575"/>
          <p14:tracePt t="38512" x="2651125" y="4098925"/>
          <p14:tracePt t="38528" x="2628900" y="4106863"/>
          <p14:tracePt t="38545" x="2590800" y="4122738"/>
          <p14:tracePt t="38562" x="2568575" y="4137025"/>
          <p14:tracePt t="38578" x="2560638" y="4144963"/>
          <p14:tracePt t="38594" x="2552700" y="4144963"/>
          <p14:tracePt t="38622" x="2544763" y="4144963"/>
          <p14:tracePt t="38807" x="2536825" y="4144963"/>
          <p14:tracePt t="38822" x="2514600" y="4144963"/>
          <p14:tracePt t="38831" x="2484438" y="4144963"/>
          <p14:tracePt t="38844" x="2416175" y="4144963"/>
          <p14:tracePt t="38844" x="2384425" y="4144963"/>
          <p14:tracePt t="38862" x="2354263" y="4144963"/>
          <p14:tracePt t="38878" x="2278063" y="4160838"/>
          <p14:tracePt t="38895" x="2239963" y="4168775"/>
          <p14:tracePt t="38911" x="2201863" y="4175125"/>
          <p14:tracePt t="38928" x="2155825" y="4198938"/>
          <p14:tracePt t="38945" x="2149475" y="4206875"/>
          <p14:tracePt t="38961" x="2117725" y="4229100"/>
          <p14:tracePt t="38978" x="2087563" y="4244975"/>
          <p14:tracePt t="38994" x="2065338" y="4259263"/>
          <p14:tracePt t="39011" x="2027238" y="4275138"/>
          <p14:tracePt t="39029" x="2003425" y="4297363"/>
          <p14:tracePt t="39045" x="1989138" y="4305300"/>
          <p14:tracePt t="39061" x="1981200" y="4313238"/>
          <p14:tracePt t="39061" x="1965325" y="4313238"/>
          <p14:tracePt t="39079" x="1920875" y="4313238"/>
          <p14:tracePt t="39095" x="1874838" y="4313238"/>
          <p14:tracePt t="39112" x="1844675" y="4313238"/>
          <p14:tracePt t="39128" x="1798638" y="4313238"/>
          <p14:tracePt t="39145" x="1744663" y="4313238"/>
          <p14:tracePt t="39162" x="1698625" y="4313238"/>
          <p14:tracePt t="39178" x="1638300" y="4313238"/>
          <p14:tracePt t="39194" x="1546225" y="4313238"/>
          <p14:tracePt t="39212" x="1431925" y="4313238"/>
          <p14:tracePt t="39228" x="1363663" y="4313238"/>
          <p14:tracePt t="39245" x="1295400" y="4313238"/>
          <p14:tracePt t="39261" x="1249363" y="4297363"/>
          <p14:tracePt t="39281" x="1249363" y="4289425"/>
          <p14:tracePt t="39302" x="1249363" y="4275138"/>
          <p14:tracePt t="39311" x="1235075" y="4259263"/>
          <p14:tracePt t="39328" x="1211263" y="4244975"/>
          <p14:tracePt t="39345" x="1196975" y="4229100"/>
          <p14:tracePt t="39361" x="1173163" y="4213225"/>
          <p14:tracePt t="39378" x="1165225" y="4206875"/>
          <p14:tracePt t="39395" x="1143000" y="4175125"/>
          <p14:tracePt t="39411" x="1120775" y="4144963"/>
          <p14:tracePt t="39428" x="1104900" y="4114800"/>
          <p14:tracePt t="39445" x="1096963" y="4068763"/>
          <p14:tracePt t="39461" x="1082675" y="4022725"/>
          <p14:tracePt t="39461" x="1074738" y="3992563"/>
          <p14:tracePt t="39478" x="1074738" y="3970338"/>
          <p14:tracePt t="39496" x="1066800" y="3940175"/>
          <p14:tracePt t="39512" x="1066800" y="3932238"/>
          <p14:tracePt t="39528" x="1066800" y="3924300"/>
          <p14:tracePt t="39544" x="1058863" y="3916363"/>
          <p14:tracePt t="39598" x="1050925" y="3908425"/>
          <p14:tracePt t="39623" x="1044575" y="3902075"/>
          <p14:tracePt t="39638" x="1028700" y="3886200"/>
          <p14:tracePt t="39654" x="1020763" y="3878263"/>
          <p14:tracePt t="39679" x="1012825" y="3870325"/>
          <p14:tracePt t="39686" x="1006475" y="3863975"/>
          <p14:tracePt t="39702" x="1006475" y="3878263"/>
          <p14:tracePt t="39831" x="1012825" y="3902075"/>
          <p14:tracePt t="39838" x="1020763" y="3924300"/>
          <p14:tracePt t="39847" x="1028700" y="3946525"/>
          <p14:tracePt t="39862" x="1074738" y="4038600"/>
          <p14:tracePt t="39879" x="1096963" y="4092575"/>
          <p14:tracePt t="39895" x="1127125" y="4137025"/>
          <p14:tracePt t="39912" x="1158875" y="4168775"/>
          <p14:tracePt t="39928" x="1173163" y="4198938"/>
          <p14:tracePt t="39945" x="1235075" y="4237038"/>
          <p14:tracePt t="39961" x="1257300" y="4251325"/>
          <p14:tracePt t="39978" x="1287463" y="4267200"/>
          <p14:tracePt t="39995" x="1355725" y="4275138"/>
          <p14:tracePt t="40011" x="1409700" y="4283075"/>
          <p14:tracePt t="40028" x="1485900" y="4305300"/>
          <p14:tracePt t="40046" x="1531938" y="4305300"/>
          <p14:tracePt t="40062" x="1584325" y="4297363"/>
          <p14:tracePt t="40062" x="1622425" y="4289425"/>
          <p14:tracePt t="40079" x="1706563" y="4259263"/>
          <p14:tracePt t="40096" x="1782763" y="4244975"/>
          <p14:tracePt t="40112" x="1874838" y="4221163"/>
          <p14:tracePt t="40128" x="1965325" y="4183063"/>
          <p14:tracePt t="40145" x="1997075" y="4160838"/>
          <p14:tracePt t="40161" x="2027238" y="4144963"/>
          <p14:tracePt t="40178" x="2049463" y="4122738"/>
          <p14:tracePt t="40195" x="2057400" y="4106863"/>
          <p14:tracePt t="40211" x="2073275" y="4084638"/>
          <p14:tracePt t="40228" x="2079625" y="4068763"/>
          <p14:tracePt t="40245" x="2079625" y="4060825"/>
          <p14:tracePt t="40261" x="2065338" y="4068763"/>
          <p14:tracePt t="40375" x="2057400" y="4092575"/>
          <p14:tracePt t="40382" x="2035175" y="4098925"/>
          <p14:tracePt t="40394" x="1981200" y="4144963"/>
          <p14:tracePt t="40411" x="1920875" y="4183063"/>
          <p14:tracePt t="40428" x="1866900" y="4198938"/>
          <p14:tracePt t="40445" x="1812925" y="4221163"/>
          <p14:tracePt t="40445" x="1774825" y="4221163"/>
          <p14:tracePt t="40463" x="1752600" y="4229100"/>
          <p14:tracePt t="40478" x="1692275" y="4251325"/>
          <p14:tracePt t="40495" x="1638300" y="4251325"/>
          <p14:tracePt t="40512" x="1584325" y="4251325"/>
          <p14:tracePt t="40528" x="1531938" y="4251325"/>
          <p14:tracePt t="40545" x="1508125" y="4251325"/>
          <p14:tracePt t="40562" x="1485900" y="4244975"/>
          <p14:tracePt t="40578" x="1470025" y="4244975"/>
          <p14:tracePt t="40595" x="1439863" y="4221163"/>
          <p14:tracePt t="40611" x="1417638" y="4206875"/>
          <p14:tracePt t="40627" x="1387475" y="4183063"/>
          <p14:tracePt t="40645" x="1349375" y="4152900"/>
          <p14:tracePt t="40645" x="1325563" y="4122738"/>
          <p14:tracePt t="40662" x="1311275" y="4098925"/>
          <p14:tracePt t="40678" x="1265238" y="4022725"/>
          <p14:tracePt t="40695" x="1241425" y="3978275"/>
          <p14:tracePt t="40712" x="1219200" y="3946525"/>
          <p14:tracePt t="40728" x="1211263" y="3908425"/>
          <p14:tracePt t="40745" x="1196975" y="3886200"/>
          <p14:tracePt t="40761" x="1196975" y="3878263"/>
          <p14:tracePt t="40790" x="1196975" y="3870325"/>
          <p14:tracePt t="40798" x="1196975" y="3863975"/>
          <p14:tracePt t="40814" x="1189038" y="3856038"/>
          <p14:tracePt t="40828" x="1189038" y="3863975"/>
          <p14:tracePt t="40999" x="1189038" y="3870325"/>
          <p14:tracePt t="41006" x="1181100" y="3878263"/>
          <p14:tracePt t="41022" x="1181100" y="3886200"/>
          <p14:tracePt t="41031" x="1165225" y="3894138"/>
          <p14:tracePt t="41044" x="1165225" y="3902075"/>
          <p14:tracePt t="41061" x="1165225" y="3878263"/>
          <p14:tracePt t="41151" x="1189038" y="3856038"/>
          <p14:tracePt t="41158" x="1211263" y="3832225"/>
          <p14:tracePt t="41166" x="1235075" y="3810000"/>
          <p14:tracePt t="41178" x="1303338" y="3741738"/>
          <p14:tracePt t="41195" x="1371600" y="3687763"/>
          <p14:tracePt t="41211" x="1425575" y="3641725"/>
          <p14:tracePt t="41228" x="1470025" y="3589338"/>
          <p14:tracePt t="41245" x="1539875" y="3535363"/>
          <p14:tracePt t="41245" x="1584325" y="3521075"/>
          <p14:tracePt t="41262" x="1608138" y="3497263"/>
          <p14:tracePt t="41262" x="1646238" y="3489325"/>
          <p14:tracePt t="41279" x="1676400" y="3467100"/>
          <p14:tracePt t="41295" x="1698625" y="3467100"/>
          <p14:tracePt t="41313" x="1698625" y="3459163"/>
          <p14:tracePt t="41342" x="1706563" y="3459163"/>
          <p14:tracePt t="41359" x="1714500" y="3459163"/>
          <p14:tracePt t="41366" x="1722438" y="3459163"/>
          <p14:tracePt t="41378" x="1760538" y="3459163"/>
          <p14:tracePt t="41395" x="1820863" y="3459163"/>
          <p14:tracePt t="41412" x="1897063" y="3459163"/>
          <p14:tracePt t="41428" x="1965325" y="3451225"/>
          <p14:tracePt t="41445" x="2011363" y="3444875"/>
          <p14:tracePt t="41445" x="2019300" y="3444875"/>
          <p14:tracePt t="41463" x="2027238" y="3436938"/>
          <p14:tracePt t="41478" x="2003425" y="3436938"/>
          <p14:tracePt t="41583" x="1965325" y="3436938"/>
          <p14:tracePt t="41591" x="1951038" y="3436938"/>
          <p14:tracePt t="41598" x="1920875" y="3436938"/>
          <p14:tracePt t="41611" x="1874838" y="3459163"/>
          <p14:tracePt t="41628" x="1836738" y="3467100"/>
          <p14:tracePt t="41628" x="1806575" y="3482975"/>
          <p14:tracePt t="41647" x="1798638" y="3489325"/>
          <p14:tracePt t="41661" x="1744663" y="3513138"/>
          <p14:tracePt t="41679" x="1684338" y="3527425"/>
          <p14:tracePt t="41696" x="1660525" y="3543300"/>
          <p14:tracePt t="41712" x="1622425" y="3559175"/>
          <p14:tracePt t="41728" x="1600200" y="3573463"/>
          <p14:tracePt t="41745" x="1570038" y="3581400"/>
          <p14:tracePt t="41761" x="1531938" y="3597275"/>
          <p14:tracePt t="41778" x="1485900" y="3603625"/>
          <p14:tracePt t="41795" x="1425575" y="3627438"/>
          <p14:tracePt t="41811" x="1341438" y="3649663"/>
          <p14:tracePt t="41811" x="1317625" y="3649663"/>
          <p14:tracePt t="41831" x="1287463" y="3657600"/>
          <p14:tracePt t="41844" x="1196975" y="3673475"/>
          <p14:tracePt t="41844" x="1189038" y="3673475"/>
          <p14:tracePt t="41863" x="1120775" y="3687763"/>
          <p14:tracePt t="41879" x="1074738" y="3695700"/>
          <p14:tracePt t="41896" x="1012825" y="3711575"/>
          <p14:tracePt t="41912" x="960438" y="3725863"/>
          <p14:tracePt t="41928" x="892175" y="3741738"/>
          <p14:tracePt t="41945" x="808038" y="3771900"/>
          <p14:tracePt t="41961" x="715963" y="3794125"/>
          <p14:tracePt t="41978" x="677863" y="3810000"/>
          <p14:tracePt t="41995" x="625475" y="3840163"/>
          <p14:tracePt t="42011" x="563563" y="3856038"/>
          <p14:tracePt t="42029" x="525463" y="3870325"/>
          <p14:tracePt t="42045" x="465138" y="3902075"/>
          <p14:tracePt t="42062" x="441325" y="3908425"/>
          <p14:tracePt t="42062" x="434975" y="3916363"/>
          <p14:tracePt t="42079" x="411163" y="3932238"/>
          <p14:tracePt t="42095" x="396875" y="3940175"/>
          <p14:tracePt t="42111" x="396875" y="3946525"/>
          <p14:tracePt t="42262" x="403225" y="3946525"/>
          <p14:tracePt t="42302" x="419100" y="3946525"/>
          <p14:tracePt t="42311" x="434975" y="3946525"/>
          <p14:tracePt t="42327" x="457200" y="3946525"/>
          <p14:tracePt t="42343" x="465138" y="3940175"/>
          <p14:tracePt t="42350" x="479425" y="3940175"/>
          <p14:tracePt t="42366" x="487363" y="3940175"/>
          <p14:tracePt t="42378" x="495300" y="3940175"/>
          <p14:tracePt t="42462" x="503238" y="3940175"/>
          <p14:tracePt t="42471" x="511175" y="3940175"/>
          <p14:tracePt t="42487" x="517525" y="3940175"/>
          <p14:tracePt t="42495" x="525463" y="3946525"/>
          <p14:tracePt t="42512" x="533400" y="3962400"/>
          <p14:tracePt t="42528" x="541338" y="3978275"/>
          <p14:tracePt t="42545" x="549275" y="3992563"/>
          <p14:tracePt t="42561" x="555625" y="4008438"/>
          <p14:tracePt t="42886" x="563563" y="4016375"/>
          <p14:tracePt t="42895" x="579438" y="4022725"/>
          <p14:tracePt t="42903" x="593725" y="4030663"/>
          <p14:tracePt t="42918" x="609600" y="4030663"/>
          <p14:tracePt t="42928" x="631825" y="4046538"/>
          <p14:tracePt t="42945" x="655638" y="4046538"/>
          <p14:tracePt t="42961" x="663575" y="4054475"/>
          <p14:tracePt t="43022" x="663575" y="4060825"/>
          <p14:tracePt t="43062" x="655638" y="4060825"/>
          <p14:tracePt t="43119" x="647700" y="4060825"/>
          <p14:tracePt t="43126" x="639763" y="4060825"/>
          <p14:tracePt t="43150" x="625475" y="4060825"/>
          <p14:tracePt t="43648" x="617538" y="4060825"/>
          <p14:tracePt t="44604" x="609600" y="4060825"/>
          <p14:tracePt t="44879" x="609600" y="4068763"/>
          <p14:tracePt t="44905" x="609600" y="4076700"/>
          <p14:tracePt t="44911" x="625475" y="4106863"/>
          <p14:tracePt t="44929" x="655638" y="4152900"/>
          <p14:tracePt t="44945" x="693738" y="4206875"/>
          <p14:tracePt t="44962" x="723900" y="4244975"/>
          <p14:tracePt t="44978" x="731838" y="4251325"/>
          <p14:tracePt t="44995" x="739775" y="4267200"/>
          <p14:tracePt t="45011" x="746125" y="4275138"/>
          <p14:tracePt t="45062" x="746125" y="4283075"/>
          <p14:tracePt t="45143" x="754063" y="4283075"/>
          <p14:tracePt t="45191" x="754063" y="4275138"/>
          <p14:tracePt t="45198" x="762000" y="4267200"/>
          <p14:tracePt t="45211" x="784225" y="4237038"/>
          <p14:tracePt t="45229" x="792163" y="4213225"/>
          <p14:tracePt t="45245" x="792163" y="4198938"/>
          <p14:tracePt t="45245" x="792163" y="4183063"/>
          <p14:tracePt t="45262" x="792163" y="4175125"/>
          <p14:tracePt t="45279" x="784225" y="4160838"/>
          <p14:tracePt t="45295" x="777875" y="4144963"/>
          <p14:tracePt t="45312" x="769938" y="4137025"/>
          <p14:tracePt t="45330" x="762000" y="4130675"/>
          <p14:tracePt t="45350" x="754063" y="4122738"/>
          <p14:tracePt t="45366" x="746125" y="4114800"/>
          <p14:tracePt t="45390" x="739775" y="4106863"/>
          <p14:tracePt t="45398" x="739775" y="4098925"/>
          <p14:tracePt t="45471" x="731838" y="4092575"/>
          <p14:tracePt t="45518" x="723900" y="4084638"/>
          <p14:tracePt t="45526" x="723900" y="4076700"/>
          <p14:tracePt t="45550" x="715963" y="4076700"/>
          <p14:tracePt t="45566" x="708025" y="4068763"/>
          <p14:tracePt t="45574" x="701675" y="4060825"/>
          <p14:tracePt t="45582" x="693738" y="4054475"/>
          <p14:tracePt t="45607" x="693738" y="4038600"/>
          <p14:tracePt t="45622" x="677863" y="4030663"/>
          <p14:tracePt t="45638" x="677863" y="4022725"/>
          <p14:tracePt t="45654" x="669925" y="4022725"/>
          <p14:tracePt t="45694" x="669925" y="4016375"/>
          <p14:tracePt t="45711" x="669925" y="4000500"/>
          <p14:tracePt t="45726" x="655638" y="3992563"/>
          <p14:tracePt t="45759" x="655638" y="3984625"/>
          <p14:tracePt t="45807" x="669925" y="3984625"/>
          <p14:tracePt t="45937" x="677863" y="3992563"/>
          <p14:tracePt t="45943" x="685800" y="4000500"/>
          <p14:tracePt t="45950" x="693738" y="4022725"/>
          <p14:tracePt t="45961" x="708025" y="4054475"/>
          <p14:tracePt t="45979" x="715963" y="4076700"/>
          <p14:tracePt t="45995" x="715963" y="4092575"/>
          <p14:tracePt t="46011" x="715963" y="4114800"/>
          <p14:tracePt t="46029" x="731838" y="4137025"/>
          <p14:tracePt t="46045" x="739775" y="4144963"/>
          <p14:tracePt t="46061" x="754063" y="4175125"/>
          <p14:tracePt t="46079" x="762000" y="4183063"/>
          <p14:tracePt t="46095" x="762000" y="4175125"/>
          <p14:tracePt t="46224" x="762000" y="4168775"/>
          <p14:tracePt t="46238" x="762000" y="4160838"/>
          <p14:tracePt t="46247" x="762000" y="4152900"/>
          <p14:tracePt t="46264" x="769938" y="4137025"/>
          <p14:tracePt t="46286" x="784225" y="4137025"/>
          <p14:tracePt t="46302" x="792163" y="4130675"/>
          <p14:tracePt t="46312" x="838200" y="4114800"/>
          <p14:tracePt t="46329" x="868363" y="4098925"/>
          <p14:tracePt t="46345" x="930275" y="4076700"/>
          <p14:tracePt t="46362" x="1006475" y="4038600"/>
          <p14:tracePt t="46379" x="1036638" y="4016375"/>
          <p14:tracePt t="46395" x="1082675" y="3992563"/>
          <p14:tracePt t="46412" x="1089025" y="3978275"/>
          <p14:tracePt t="46431" x="1089025" y="3970338"/>
          <p14:tracePt t="46447" x="1096963" y="3970338"/>
          <p14:tracePt t="46463" x="1120775" y="3946525"/>
          <p14:tracePt t="46479" x="1127125" y="3940175"/>
          <p14:tracePt t="46496" x="1143000" y="3924300"/>
          <p14:tracePt t="46512" x="1196975" y="3902075"/>
          <p14:tracePt t="46529" x="1211263" y="3886200"/>
          <p14:tracePt t="46546" x="1249363" y="3863975"/>
          <p14:tracePt t="46562" x="1265238" y="3840163"/>
          <p14:tracePt t="46578" x="1279525" y="3825875"/>
          <p14:tracePt t="46596" x="1279525" y="3817938"/>
          <p14:tracePt t="46611" x="1279525" y="3802063"/>
          <p14:tracePt t="46629" x="1279525" y="3810000"/>
          <p14:tracePt t="46711" x="1279525" y="3832225"/>
          <p14:tracePt t="46718" x="1279525" y="3856038"/>
          <p14:tracePt t="46728" x="1287463" y="3902075"/>
          <p14:tracePt t="46746" x="1303338" y="3946525"/>
          <p14:tracePt t="46762" x="1341438" y="4016375"/>
          <p14:tracePt t="46779" x="1379538" y="4076700"/>
          <p14:tracePt t="46796" x="1409700" y="4122738"/>
          <p14:tracePt t="46812" x="1439863" y="4144963"/>
          <p14:tracePt t="46812" x="1455738" y="4152900"/>
          <p14:tracePt t="46831" x="1463675" y="4152900"/>
          <p14:tracePt t="46845" x="1477963" y="4152900"/>
          <p14:tracePt t="46862" x="1493838" y="4152900"/>
          <p14:tracePt t="46879" x="1516063" y="4144963"/>
          <p14:tracePt t="46895" x="1524000" y="4092575"/>
          <p14:tracePt t="46912" x="1539875" y="4060825"/>
          <p14:tracePt t="46929" x="1546225" y="4038600"/>
          <p14:tracePt t="46945" x="1554163" y="4022725"/>
          <p14:tracePt t="46962" x="1562100" y="4022725"/>
          <p14:tracePt t="47015" x="1584325" y="4038600"/>
          <p14:tracePt t="47030" x="1608138" y="4060825"/>
          <p14:tracePt t="47038" x="1630363" y="4076700"/>
          <p14:tracePt t="47047" x="1646238" y="4098925"/>
          <p14:tracePt t="47062" x="1714500" y="4137025"/>
          <p14:tracePt t="47079" x="1760538" y="4168775"/>
          <p14:tracePt t="47096" x="1806575" y="4198938"/>
          <p14:tracePt t="47112" x="1882775" y="4221163"/>
          <p14:tracePt t="47129" x="1973263" y="4221163"/>
          <p14:tracePt t="47145" x="2057400" y="4221163"/>
          <p14:tracePt t="47162" x="2141538" y="4221163"/>
          <p14:tracePt t="47179" x="2217738" y="4198938"/>
          <p14:tracePt t="47195" x="2263775" y="4183063"/>
          <p14:tracePt t="47212" x="2286000" y="4175125"/>
          <p14:tracePt t="47229" x="2332038" y="4168775"/>
          <p14:tracePt t="47246" x="2346325" y="4168775"/>
          <p14:tracePt t="47261" x="2362200" y="4160838"/>
          <p14:tracePt t="47279" x="2378075" y="4152900"/>
          <p14:tracePt t="47302" x="2392363" y="4152900"/>
          <p14:tracePt t="47311" x="2454275" y="4152900"/>
          <p14:tracePt t="47329" x="2522538" y="4152900"/>
          <p14:tracePt t="47347" x="2620963" y="4152900"/>
          <p14:tracePt t="47362" x="2659063" y="4152900"/>
          <p14:tracePt t="47379" x="2667000" y="4152900"/>
          <p14:tracePt t="47395" x="2674938" y="4152900"/>
          <p14:tracePt t="47411" x="2659063" y="4152900"/>
          <p14:tracePt t="47503" x="2651125" y="4152900"/>
          <p14:tracePt t="47511" x="2636838" y="4152900"/>
          <p14:tracePt t="47527" x="2620963" y="4160838"/>
          <p14:tracePt t="47534" x="2613025" y="4160838"/>
          <p14:tracePt t="47558" x="2606675" y="4160838"/>
          <p14:tracePt t="47807" x="2606675" y="4168775"/>
          <p14:tracePt t="48287" x="2606675" y="4175125"/>
          <p14:tracePt t="48295" x="2606675" y="4183063"/>
          <p14:tracePt t="48303" x="2606675" y="4191000"/>
          <p14:tracePt t="48312" x="2644775" y="4221163"/>
          <p14:tracePt t="48329" x="2743200" y="4251325"/>
          <p14:tracePt t="48346" x="2797175" y="4275138"/>
          <p14:tracePt t="48362" x="2857500" y="4305300"/>
          <p14:tracePt t="48379" x="2971800" y="4313238"/>
          <p14:tracePt t="48396" x="3070225" y="4313238"/>
          <p14:tracePt t="48412" x="3184525" y="4313238"/>
          <p14:tracePt t="48429" x="3238500" y="4313238"/>
          <p14:tracePt t="48446" x="3260725" y="4313238"/>
          <p14:tracePt t="48462" x="3284538" y="4313238"/>
          <p14:tracePt t="48480" x="3292475" y="4305300"/>
          <p14:tracePt t="48495" x="3298825" y="4289425"/>
          <p14:tracePt t="48512" x="3306763" y="4283075"/>
          <p14:tracePt t="48528" x="3322638" y="4259263"/>
          <p14:tracePt t="48546" x="3360738" y="4237038"/>
          <p14:tracePt t="48562" x="3421063" y="4229100"/>
          <p14:tracePt t="48579" x="3444875" y="4221163"/>
          <p14:tracePt t="48596" x="3467100" y="4213225"/>
          <p14:tracePt t="48612" x="3482975" y="4206875"/>
          <p14:tracePt t="48631" x="3482975" y="4198938"/>
          <p14:tracePt t="48703" x="3482975" y="4191000"/>
          <p14:tracePt t="48719" x="3482975" y="4183063"/>
          <p14:tracePt t="48742" x="3475038" y="4160838"/>
          <p14:tracePt t="48758" x="3475038" y="4152900"/>
          <p14:tracePt t="48774" x="3459163" y="4137025"/>
          <p14:tracePt t="48783" x="3459163" y="4130675"/>
          <p14:tracePt t="48796" x="3451225" y="4092575"/>
          <p14:tracePt t="48812" x="3451225" y="4076700"/>
          <p14:tracePt t="48829" x="3451225" y="4060825"/>
          <p14:tracePt t="48848" x="3451225" y="4054475"/>
          <p14:tracePt t="48862" x="3444875" y="4038600"/>
          <p14:tracePt t="48879" x="3429000" y="4022725"/>
          <p14:tracePt t="48895" x="3429000" y="4016375"/>
          <p14:tracePt t="48912" x="3413125" y="4000500"/>
          <p14:tracePt t="48929" x="3398838" y="3984625"/>
          <p14:tracePt t="48946" x="3360738" y="3962400"/>
          <p14:tracePt t="48962" x="3330575" y="3946525"/>
          <p14:tracePt t="48979" x="3330575" y="3932238"/>
          <p14:tracePt t="48996" x="3314700" y="3916363"/>
          <p14:tracePt t="49012" x="3306763" y="3908425"/>
          <p14:tracePt t="49029" x="3298825" y="3902075"/>
          <p14:tracePt t="49046" x="3284538" y="3902075"/>
          <p14:tracePt t="49062" x="3254375" y="3902075"/>
          <p14:tracePt t="49079" x="3230563" y="3902075"/>
          <p14:tracePt t="49096" x="3222625" y="3902075"/>
          <p14:tracePt t="49112" x="3208338" y="3902075"/>
          <p14:tracePt t="49128" x="3200400" y="3902075"/>
          <p14:tracePt t="49145" x="3192463" y="3902075"/>
          <p14:tracePt t="49166" x="3184525" y="3908425"/>
          <p14:tracePt t="49182" x="3184525" y="3916363"/>
          <p14:tracePt t="49195" x="3162300" y="3924300"/>
          <p14:tracePt t="49212" x="3154363" y="3940175"/>
          <p14:tracePt t="49228" x="3132138" y="3962400"/>
          <p14:tracePt t="49246" x="3108325" y="3978275"/>
          <p14:tracePt t="49246" x="3101975" y="3984625"/>
          <p14:tracePt t="49263" x="3094038" y="3992563"/>
          <p14:tracePt t="49278" x="3094038" y="4000500"/>
          <p14:tracePt t="49326" x="3094038" y="4016375"/>
          <p14:tracePt t="49334" x="3094038" y="4030663"/>
          <p14:tracePt t="49350" x="3094038" y="4038600"/>
          <p14:tracePt t="49362" x="3094038" y="4068763"/>
          <p14:tracePt t="49379" x="3094038" y="4092575"/>
          <p14:tracePt t="49396" x="3094038" y="4114800"/>
          <p14:tracePt t="49412" x="3094038" y="4130675"/>
          <p14:tracePt t="49428" x="3094038" y="4144963"/>
          <p14:tracePt t="49446" x="3094038" y="4152900"/>
          <p14:tracePt t="49462" x="3094038" y="4183063"/>
          <p14:tracePt t="49479" x="3108325" y="4206875"/>
          <p14:tracePt t="49496" x="3124200" y="4244975"/>
          <p14:tracePt t="49512" x="3140075" y="4267200"/>
          <p14:tracePt t="49528" x="3162300" y="4297363"/>
          <p14:tracePt t="49546" x="3178175" y="4313238"/>
          <p14:tracePt t="49562" x="3184525" y="4335463"/>
          <p14:tracePt t="49579" x="3216275" y="4365625"/>
          <p14:tracePt t="49596" x="3238500" y="4381500"/>
          <p14:tracePt t="49612" x="3246438" y="4397375"/>
          <p14:tracePt t="49628" x="3292475" y="4397375"/>
          <p14:tracePt t="49628" x="3314700" y="4397375"/>
          <p14:tracePt t="49647" x="3336925" y="4397375"/>
          <p14:tracePt t="49662" x="3382963" y="4397375"/>
          <p14:tracePt t="49679" x="3406775" y="4365625"/>
          <p14:tracePt t="49696" x="3436938" y="4335463"/>
          <p14:tracePt t="49713" x="3467100" y="4305300"/>
          <p14:tracePt t="49729" x="3475038" y="4283075"/>
          <p14:tracePt t="49746" x="3475038" y="4251325"/>
          <p14:tracePt t="49762" x="3475038" y="4237038"/>
          <p14:tracePt t="49779" x="3475038" y="4213225"/>
          <p14:tracePt t="49796" x="3475038" y="4175125"/>
          <p14:tracePt t="49812" x="3475038" y="4144963"/>
          <p14:tracePt t="49812" x="3475038" y="4130675"/>
          <p14:tracePt t="49832" x="3475038" y="4122738"/>
          <p14:tracePt t="49845" x="3475038" y="4098925"/>
          <p14:tracePt t="49845" x="3475038" y="4092575"/>
          <p14:tracePt t="49863" x="3475038" y="4076700"/>
          <p14:tracePt t="49880" x="3475038" y="4068763"/>
          <p14:tracePt t="49895" x="3459163" y="4060825"/>
          <p14:tracePt t="49912" x="3459163" y="4054475"/>
          <p14:tracePt t="49928" x="3451225" y="4046538"/>
          <p14:tracePt t="49945" x="3444875" y="4046538"/>
          <p14:tracePt t="49967" x="3429000" y="4046538"/>
          <p14:tracePt t="49982" x="3421063" y="4046538"/>
          <p14:tracePt t="49995" x="3390900" y="4046538"/>
          <p14:tracePt t="50012" x="3344863" y="4030663"/>
          <p14:tracePt t="50030" x="3306763" y="4030663"/>
          <p14:tracePt t="50046" x="3268663" y="4030663"/>
          <p14:tracePt t="50046" x="3254375" y="4030663"/>
          <p14:tracePt t="50063" x="3208338" y="4030663"/>
          <p14:tracePt t="50079" x="3184525" y="4030663"/>
          <p14:tracePt t="50096" x="3146425" y="4054475"/>
          <p14:tracePt t="50112" x="3140075" y="4060825"/>
          <p14:tracePt t="50129" x="3116263" y="4068763"/>
          <p14:tracePt t="50146" x="3078163" y="4092575"/>
          <p14:tracePt t="50162" x="3040063" y="4122738"/>
          <p14:tracePt t="50179" x="3025775" y="4137025"/>
          <p14:tracePt t="50195" x="3009900" y="4168775"/>
          <p14:tracePt t="50212" x="3009900" y="4175125"/>
          <p14:tracePt t="50228" x="3009900" y="4191000"/>
          <p14:tracePt t="50246" x="3009900" y="4221163"/>
          <p14:tracePt t="50246" x="3009900" y="4237038"/>
          <p14:tracePt t="50263" x="3009900" y="4251325"/>
          <p14:tracePt t="50279" x="3009900" y="4289425"/>
          <p14:tracePt t="50297" x="3017838" y="4305300"/>
          <p14:tracePt t="50312" x="3040063" y="4321175"/>
          <p14:tracePt t="50330" x="3055938" y="4343400"/>
          <p14:tracePt t="50345" x="3078163" y="4351338"/>
          <p14:tracePt t="50362" x="3086100" y="4359275"/>
          <p14:tracePt t="50378" x="3132138" y="4373563"/>
          <p14:tracePt t="50396" x="3184525" y="4373563"/>
          <p14:tracePt t="50413" x="3230563" y="4381500"/>
          <p14:tracePt t="50429" x="3254375" y="4381500"/>
          <p14:tracePt t="50446" x="3268663" y="4381500"/>
          <p14:tracePt t="50462" x="3276600" y="4381500"/>
          <p14:tracePt t="50479" x="3292475" y="4381500"/>
          <p14:tracePt t="50495" x="3298825" y="4381500"/>
          <p14:tracePt t="50512" x="3322638" y="4381500"/>
          <p14:tracePt t="50530" x="3344863" y="4381500"/>
          <p14:tracePt t="50546" x="3360738" y="4373563"/>
          <p14:tracePt t="50562" x="3375025" y="4365625"/>
          <p14:tracePt t="50579" x="3382963" y="4359275"/>
          <p14:tracePt t="50595" x="3390900" y="4351338"/>
          <p14:tracePt t="50612" x="3390900" y="4343400"/>
          <p14:tracePt t="50629" x="3390900" y="4335463"/>
          <p14:tracePt t="50647" x="3398838" y="4327525"/>
          <p14:tracePt t="50663" x="3398838" y="4321175"/>
          <p14:tracePt t="51439" x="3382963" y="4321175"/>
          <p14:tracePt t="51671" x="3375025" y="4313238"/>
          <p14:tracePt t="51695" x="3375025" y="4305300"/>
          <p14:tracePt t="51704" x="3368675" y="4297363"/>
          <p14:tracePt t="51712" x="3360738" y="4289425"/>
          <p14:tracePt t="51735" x="3352800" y="4275138"/>
          <p14:tracePt t="51751" x="3352800" y="4259263"/>
          <p14:tracePt t="51767" x="3352800" y="4251325"/>
          <p14:tracePt t="51782" x="3344863" y="4237038"/>
          <p14:tracePt t="51799" x="3336925" y="4229100"/>
          <p14:tracePt t="51823" x="3322638" y="4221163"/>
          <p14:tracePt t="52095" x="3306763" y="4198938"/>
          <p14:tracePt t="52103" x="3268663" y="4168775"/>
          <p14:tracePt t="52112" x="3208338" y="4098925"/>
          <p14:tracePt t="52130" x="3132138" y="4016375"/>
          <p14:tracePt t="52146" x="3055938" y="3940175"/>
          <p14:tracePt t="52162" x="3009900" y="3886200"/>
          <p14:tracePt t="52179" x="2963863" y="3817938"/>
          <p14:tracePt t="52196" x="2925763" y="3749675"/>
          <p14:tracePt t="52212" x="2895600" y="3673475"/>
          <p14:tracePt t="52229" x="2849563" y="3589338"/>
          <p14:tracePt t="52229" x="2835275" y="3565525"/>
          <p14:tracePt t="52247" x="2819400" y="3527425"/>
          <p14:tracePt t="52262" x="2789238" y="3475038"/>
          <p14:tracePt t="52279" x="2781300" y="3451225"/>
          <p14:tracePt t="52296" x="2773363" y="3436938"/>
          <p14:tracePt t="52312" x="2759075" y="3413125"/>
          <p14:tracePt t="52328" x="2759075" y="3406775"/>
          <p14:tracePt t="52345" x="2765425" y="3375025"/>
          <p14:tracePt t="52363" x="2789238" y="3330575"/>
          <p14:tracePt t="52379" x="2811463" y="3298825"/>
          <p14:tracePt t="52396" x="2841625" y="3268663"/>
          <p14:tracePt t="52413" x="2887663" y="3238500"/>
          <p14:tracePt t="52430" x="2949575" y="3208338"/>
          <p14:tracePt t="52430" x="2963863" y="3208338"/>
          <p14:tracePt t="52447" x="2971800" y="3208338"/>
          <p14:tracePt t="52462" x="2994025" y="3200400"/>
          <p14:tracePt t="52479" x="3017838" y="3200400"/>
          <p14:tracePt t="52496" x="3040063" y="3216275"/>
          <p14:tracePt t="52512" x="3078163" y="3246438"/>
          <p14:tracePt t="52529" x="3132138" y="3268663"/>
          <p14:tracePt t="52546" x="3200400" y="3298825"/>
          <p14:tracePt t="52562" x="3216275" y="3322638"/>
          <p14:tracePt t="52579" x="3230563" y="3344863"/>
          <p14:tracePt t="52596" x="3246438" y="3360738"/>
          <p14:tracePt t="52612" x="3254375" y="3360738"/>
          <p14:tracePt t="52629" x="3260725" y="3360738"/>
          <p14:tracePt t="52646" x="3254375" y="3360738"/>
          <p14:tracePt t="52766" x="3230563" y="3360738"/>
          <p14:tracePt t="52775" x="3222625" y="3360738"/>
          <p14:tracePt t="52783" x="3216275" y="3368675"/>
          <p14:tracePt t="52795" x="3170238" y="3375025"/>
          <p14:tracePt t="52813" x="3116263" y="3390900"/>
          <p14:tracePt t="52813" x="3086100" y="3398838"/>
          <p14:tracePt t="52832" x="3063875" y="3406775"/>
          <p14:tracePt t="52847" x="3025775" y="3413125"/>
          <p14:tracePt t="52863" x="3001963" y="3429000"/>
          <p14:tracePt t="52880" x="2963863" y="3444875"/>
          <p14:tracePt t="52896" x="2941638" y="3459163"/>
          <p14:tracePt t="52913" x="2911475" y="3475038"/>
          <p14:tracePt t="52929" x="2895600" y="3497263"/>
          <p14:tracePt t="52946" x="2895600" y="3521075"/>
          <p14:tracePt t="52962" x="2873375" y="3535363"/>
          <p14:tracePt t="52979" x="2873375" y="3551238"/>
          <p14:tracePt t="52996" x="2873375" y="3559175"/>
          <p14:tracePt t="53012" x="2873375" y="3543300"/>
          <p14:tracePt t="53111" x="2873375" y="3521075"/>
          <p14:tracePt t="53119" x="2873375" y="3505200"/>
          <p14:tracePt t="53129" x="2895600" y="3475038"/>
          <p14:tracePt t="53146" x="2925763" y="3436938"/>
          <p14:tracePt t="53163" x="2979738" y="3406775"/>
          <p14:tracePt t="53179" x="3040063" y="3375025"/>
          <p14:tracePt t="53196" x="3078163" y="3368675"/>
          <p14:tracePt t="53212" x="3108325" y="3360738"/>
          <p14:tracePt t="53229" x="3140075" y="3360738"/>
          <p14:tracePt t="53229" x="3146425" y="3360738"/>
          <p14:tracePt t="53248" x="3162300" y="3360738"/>
          <p14:tracePt t="53262" x="3216275" y="3360738"/>
          <p14:tracePt t="53280" x="3260725" y="3360738"/>
          <p14:tracePt t="53297" x="3298825" y="3368675"/>
          <p14:tracePt t="53313" x="3322638" y="3375025"/>
          <p14:tracePt t="53329" x="3330575" y="3382963"/>
          <p14:tracePt t="53346" x="3330575" y="3390900"/>
          <p14:tracePt t="53362" x="3330575" y="3398838"/>
          <p14:tracePt t="53471" x="3322638" y="3398838"/>
          <p14:tracePt t="53527" x="3314700" y="3398838"/>
          <p14:tracePt t="53535" x="3306763" y="3398838"/>
          <p14:tracePt t="53577" x="3298825" y="3398838"/>
          <p14:tracePt t="53591" x="3292475" y="3398838"/>
          <p14:tracePt t="53599" x="3284538" y="3406775"/>
          <p14:tracePt t="53612" x="3260725" y="3406775"/>
          <p14:tracePt t="53629" x="3230563" y="3421063"/>
          <p14:tracePt t="53629" x="3230563" y="3429000"/>
          <p14:tracePt t="53647" x="3222625" y="3429000"/>
          <p14:tracePt t="53662" x="3200400" y="3467100"/>
          <p14:tracePt t="53680" x="3184525" y="3505200"/>
          <p14:tracePt t="53696" x="3178175" y="3551238"/>
          <p14:tracePt t="53713" x="3178175" y="3581400"/>
          <p14:tracePt t="53729" x="3178175" y="3611563"/>
          <p14:tracePt t="53746" x="3192463" y="3649663"/>
          <p14:tracePt t="53762" x="3216275" y="3679825"/>
          <p14:tracePt t="53779" x="3238500" y="3703638"/>
          <p14:tracePt t="53796" x="3276600" y="3733800"/>
          <p14:tracePt t="53813" x="3306763" y="3763963"/>
          <p14:tracePt t="53829" x="3330575" y="3787775"/>
          <p14:tracePt t="53829" x="3344863" y="3810000"/>
          <p14:tracePt t="53849" x="3352800" y="3832225"/>
          <p14:tracePt t="53864" x="3368675" y="3863975"/>
          <p14:tracePt t="53879" x="3382963" y="3902075"/>
          <p14:tracePt t="53897" x="3390900" y="3932238"/>
          <p14:tracePt t="53913" x="3413125" y="3970338"/>
          <p14:tracePt t="53929" x="3421063" y="4016375"/>
          <p14:tracePt t="53946" x="3444875" y="4068763"/>
          <p14:tracePt t="53962" x="3467100" y="4122738"/>
          <p14:tracePt t="53979" x="3489325" y="4168775"/>
          <p14:tracePt t="53996" x="3513138" y="4198938"/>
          <p14:tracePt t="54013" x="3527425" y="4221163"/>
          <p14:tracePt t="54029" x="3535363" y="4221163"/>
          <p14:tracePt t="54199" x="3535363" y="4206875"/>
          <p14:tracePt t="54239" x="3535363" y="4198938"/>
          <p14:tracePt t="54247" x="3535363" y="4191000"/>
          <p14:tracePt t="54262" x="3527425" y="4183063"/>
          <p14:tracePt t="54282" x="3521075" y="4175125"/>
          <p14:tracePt t="54296" x="3513138" y="4160838"/>
          <p14:tracePt t="54343" x="3513138" y="4152900"/>
          <p14:tracePt t="54351" x="3505200" y="4144963"/>
          <p14:tracePt t="54362" x="3497263" y="4137025"/>
          <p14:tracePt t="54379" x="3482975" y="4122738"/>
          <p14:tracePt t="54395" x="3475038" y="4106863"/>
          <p14:tracePt t="54412" x="3475038" y="4114800"/>
          <p14:tracePt t="54783" x="3489325" y="4122738"/>
          <p14:tracePt t="54791" x="3497263" y="4137025"/>
          <p14:tracePt t="54799" x="3505200" y="4152900"/>
          <p14:tracePt t="54813" x="3521075" y="4168775"/>
          <p14:tracePt t="54829" x="3527425" y="4191000"/>
          <p14:tracePt t="54829" x="3535363" y="4191000"/>
          <p14:tracePt t="54849" x="3543300" y="4206875"/>
          <p14:tracePt t="54862" x="3543300" y="4221163"/>
          <p14:tracePt t="54879" x="3543300" y="4237038"/>
          <p14:tracePt t="54897" x="3559175" y="4244975"/>
          <p14:tracePt t="54912" x="3559175" y="4251325"/>
          <p14:tracePt t="54951" x="3559175" y="4244975"/>
          <p14:tracePt t="55087" x="3559175" y="4237038"/>
          <p14:tracePt t="55095" x="3551238" y="4221163"/>
          <p14:tracePt t="55103" x="3527425" y="4191000"/>
          <p14:tracePt t="55112" x="3521075" y="4160838"/>
          <p14:tracePt t="55131" x="3505200" y="4114800"/>
          <p14:tracePt t="55147" x="3489325" y="4068763"/>
          <p14:tracePt t="55163" x="3482975" y="4030663"/>
          <p14:tracePt t="55180" x="3475038" y="4016375"/>
          <p14:tracePt t="55196" x="3467100" y="4016375"/>
          <p14:tracePt t="55255" x="3475038" y="4016375"/>
          <p14:tracePt t="55311" x="3475038" y="4030663"/>
          <p14:tracePt t="55319" x="3482975" y="4054475"/>
          <p14:tracePt t="55329" x="3513138" y="4106863"/>
          <p14:tracePt t="55346" x="3535363" y="4160838"/>
          <p14:tracePt t="55363" x="3559175" y="4213225"/>
          <p14:tracePt t="55379" x="3581400" y="4275138"/>
          <p14:tracePt t="55396" x="3611563" y="4321175"/>
          <p14:tracePt t="55413" x="3619500" y="4335463"/>
          <p14:tracePt t="55429" x="3627438" y="4351338"/>
          <p14:tracePt t="55445" x="3627438" y="4359275"/>
          <p14:tracePt t="55511" x="3619500" y="4359275"/>
          <p14:tracePt t="56272" x="3619500" y="4343400"/>
          <p14:tracePt t="56295" x="3619500" y="4327525"/>
          <p14:tracePt t="56303" x="3619500" y="4313238"/>
          <p14:tracePt t="56313" x="3603625" y="4283075"/>
          <p14:tracePt t="56329" x="3603625" y="4206875"/>
          <p14:tracePt t="56347" x="3603625" y="4114800"/>
          <p14:tracePt t="56363" x="3611563" y="4008438"/>
          <p14:tracePt t="56380" x="3619500" y="3946525"/>
          <p14:tracePt t="56396" x="3635375" y="3894138"/>
          <p14:tracePt t="56413" x="3641725" y="3878263"/>
          <p14:tracePt t="56429" x="3657600" y="3856038"/>
          <p14:tracePt t="56429" x="3657600" y="3848100"/>
          <p14:tracePt t="56447" x="3665538" y="3832225"/>
          <p14:tracePt t="56463" x="3665538" y="3825875"/>
          <p14:tracePt t="56479" x="3665538" y="3810000"/>
          <p14:tracePt t="56497" x="3665538" y="3794125"/>
          <p14:tracePt t="56513" x="3665538" y="3779838"/>
          <p14:tracePt t="56529" x="3665538" y="3756025"/>
          <p14:tracePt t="56547" x="3665538" y="3741738"/>
          <p14:tracePt t="56562" x="3665538" y="3717925"/>
          <p14:tracePt t="56579" x="3665538" y="3687763"/>
          <p14:tracePt t="56597" x="3673475" y="3635375"/>
          <p14:tracePt t="56613" x="3673475" y="3603625"/>
          <p14:tracePt t="56629" x="3673475" y="3565525"/>
          <p14:tracePt t="56629" x="3673475" y="3543300"/>
          <p14:tracePt t="56647" x="3673475" y="3521075"/>
          <p14:tracePt t="56663" x="3673475" y="3497263"/>
          <p14:tracePt t="56680" x="3665538" y="3482975"/>
          <p14:tracePt t="56697" x="3657600" y="3475038"/>
          <p14:tracePt t="56712" x="3657600" y="3467100"/>
          <p14:tracePt t="56729" x="3649663" y="3459163"/>
          <p14:tracePt t="56746" x="3635375" y="3459163"/>
          <p14:tracePt t="56763" x="3627438" y="3459163"/>
          <p14:tracePt t="56783" x="3611563" y="3459163"/>
          <p14:tracePt t="56799" x="3603625" y="3459163"/>
          <p14:tracePt t="56847" x="3597275" y="3459163"/>
          <p14:tracePt t="56895" x="3589338" y="3459163"/>
          <p14:tracePt t="57119" x="3589338" y="3467100"/>
          <p14:tracePt t="57167" x="3589338" y="3482975"/>
          <p14:tracePt t="57183" x="3597275" y="3482975"/>
          <p14:tracePt t="57191" x="3597275" y="3497263"/>
          <p14:tracePt t="57215" x="3597275" y="3505200"/>
          <p14:tracePt t="57248" x="3603625" y="3513138"/>
          <p14:tracePt t="57255" x="3611563" y="3527425"/>
          <p14:tracePt t="57271" x="3619500" y="3535363"/>
          <p14:tracePt t="57280" x="3627438" y="3565525"/>
          <p14:tracePt t="57297" x="3635375" y="3597275"/>
          <p14:tracePt t="57313" x="3657600" y="3635375"/>
          <p14:tracePt t="57330" x="3665538" y="3665538"/>
          <p14:tracePt t="57346" x="3679825" y="3695700"/>
          <p14:tracePt t="57363" x="3695700" y="3733800"/>
          <p14:tracePt t="57379" x="3711575" y="3756025"/>
          <p14:tracePt t="57397" x="3725863" y="3802063"/>
          <p14:tracePt t="57413" x="3749675" y="3840163"/>
          <p14:tracePt t="57430" x="3779838" y="3894138"/>
          <p14:tracePt t="57430" x="3787775" y="3916363"/>
          <p14:tracePt t="57447" x="3810000" y="3954463"/>
          <p14:tracePt t="57463" x="3832225" y="3984625"/>
          <p14:tracePt t="57480" x="3848100" y="4000500"/>
          <p14:tracePt t="57496" x="3856038" y="4016375"/>
          <p14:tracePt t="57513" x="3870325" y="4030663"/>
          <p14:tracePt t="57530" x="3886200" y="4046538"/>
          <p14:tracePt t="57546" x="3902075" y="4060825"/>
          <p14:tracePt t="57563" x="3916363" y="4060825"/>
          <p14:tracePt t="57583" x="3924300" y="4060825"/>
          <p14:tracePt t="57615" x="3940175" y="4060825"/>
          <p14:tracePt t="57639" x="3978275" y="4046538"/>
          <p14:tracePt t="57647" x="4016375" y="4016375"/>
          <p14:tracePt t="57663" x="4016375" y="4008438"/>
          <p14:tracePt t="57671" x="4016375" y="3992563"/>
          <p14:tracePt t="57680" x="4022725" y="3970338"/>
          <p14:tracePt t="57696" x="4022725" y="3940175"/>
          <p14:tracePt t="57713" x="4022725" y="3908425"/>
          <p14:tracePt t="57730" x="4022725" y="3894138"/>
          <p14:tracePt t="57746" x="4016375" y="3856038"/>
          <p14:tracePt t="57763" x="4000500" y="3832225"/>
          <p14:tracePt t="57779" x="3984625" y="3794125"/>
          <p14:tracePt t="57797" x="3978275" y="3771900"/>
          <p14:tracePt t="57813" x="3970338" y="3756025"/>
          <p14:tracePt t="57829" x="3962400" y="3741738"/>
          <p14:tracePt t="57829" x="3962400" y="3725863"/>
          <p14:tracePt t="57849" x="3962400" y="3711575"/>
          <p14:tracePt t="57864" x="3962400" y="3703638"/>
          <p14:tracePt t="57879" x="3962400" y="3679825"/>
          <p14:tracePt t="57897" x="3962400" y="3673475"/>
          <p14:tracePt t="57913" x="3970338" y="3649663"/>
          <p14:tracePt t="57930" x="3984625" y="3635375"/>
          <p14:tracePt t="57947" x="3992563" y="3627438"/>
          <p14:tracePt t="57963" x="4008438" y="3619500"/>
          <p14:tracePt t="57979" x="4030663" y="3603625"/>
          <p14:tracePt t="57997" x="4060825" y="3597275"/>
          <p14:tracePt t="58013" x="4076700" y="3581400"/>
          <p14:tracePt t="58030" x="4130675" y="3573463"/>
          <p14:tracePt t="58030" x="4152900" y="3565525"/>
          <p14:tracePt t="58047" x="4191000" y="3543300"/>
          <p14:tracePt t="58063" x="4206875" y="3543300"/>
          <p14:tracePt t="58080" x="4229100" y="3543300"/>
          <p14:tracePt t="58097" x="4244975" y="3535363"/>
          <p14:tracePt t="58113" x="4259263" y="3535363"/>
          <p14:tracePt t="58130" x="4275138" y="3535363"/>
          <p14:tracePt t="58147" x="4297363" y="3535363"/>
          <p14:tracePt t="58163" x="4321175" y="3535363"/>
          <p14:tracePt t="58180" x="4351338" y="3535363"/>
          <p14:tracePt t="58197" x="4381500" y="3551238"/>
          <p14:tracePt t="58213" x="4411663" y="3565525"/>
          <p14:tracePt t="58230" x="4435475" y="3573463"/>
          <p14:tracePt t="58230" x="4441825" y="3581400"/>
          <p14:tracePt t="58247" x="4449763" y="3581400"/>
          <p14:tracePt t="58263" x="4457700" y="3581400"/>
          <p14:tracePt t="59189" x="4465638" y="3589338"/>
          <p14:tracePt t="59687" x="4457700" y="3597275"/>
          <p14:tracePt t="59695" x="4419600" y="3597275"/>
          <p14:tracePt t="59704" x="4351338" y="3597275"/>
          <p14:tracePt t="59713" x="4183063" y="3597275"/>
          <p14:tracePt t="59730" x="3992563" y="3589338"/>
          <p14:tracePt t="59747" x="3932238" y="3527425"/>
          <p14:tracePt t="59763" x="3878263" y="3521075"/>
          <p14:tracePt t="59780" x="3848100" y="3513138"/>
          <p14:tracePt t="59796" x="3825875" y="3497263"/>
          <p14:tracePt t="59813" x="3810000" y="3497263"/>
          <p14:tracePt t="59830" x="3787775" y="3497263"/>
          <p14:tracePt t="59849" x="3771900" y="3489325"/>
          <p14:tracePt t="59863" x="3756025" y="3489325"/>
          <p14:tracePt t="59880" x="3725863" y="3489325"/>
          <p14:tracePt t="59897" x="3703638" y="3475038"/>
          <p14:tracePt t="59914" x="3649663" y="3475038"/>
          <p14:tracePt t="59930" x="3565525" y="3436938"/>
          <p14:tracePt t="59947" x="3489325" y="3406775"/>
          <p14:tracePt t="59963" x="3436938" y="3390900"/>
          <p14:tracePt t="59980" x="3382963" y="3360738"/>
          <p14:tracePt t="59997" x="3368675" y="3344863"/>
          <p14:tracePt t="60013" x="3336925" y="3336925"/>
          <p14:tracePt t="60013" x="3314700" y="3336925"/>
          <p14:tracePt t="60031" x="3298825" y="3336925"/>
          <p14:tracePt t="60046" x="3260725" y="3336925"/>
          <p14:tracePt t="60064" x="3230563" y="3336925"/>
          <p14:tracePt t="60080" x="3216275" y="3330575"/>
          <p14:tracePt t="60097" x="3200400" y="3330575"/>
          <p14:tracePt t="60113" x="3162300" y="3322638"/>
          <p14:tracePt t="60130" x="3146425" y="3322638"/>
          <p14:tracePt t="60146" x="3108325" y="3314700"/>
          <p14:tracePt t="60163" x="3070225" y="3306763"/>
          <p14:tracePt t="60180" x="3063875" y="3306763"/>
          <p14:tracePt t="60196" x="3048000" y="3306763"/>
          <p14:tracePt t="60212" x="3040063" y="3306763"/>
          <p14:tracePt t="60271" x="3032125" y="3306763"/>
          <p14:tracePt t="60295" x="3040063" y="3322638"/>
          <p14:tracePt t="60311" x="3048000" y="3336925"/>
          <p14:tracePt t="60319" x="3048000" y="3344863"/>
          <p14:tracePt t="60329" x="3078163" y="3375025"/>
          <p14:tracePt t="60348" x="3086100" y="3390900"/>
          <p14:tracePt t="60363" x="3116263" y="3421063"/>
          <p14:tracePt t="60380" x="3132138" y="3436938"/>
          <p14:tracePt t="60396" x="3154363" y="3444875"/>
          <p14:tracePt t="60413" x="3184525" y="3451225"/>
          <p14:tracePt t="60430" x="3222625" y="3451225"/>
          <p14:tracePt t="60430" x="3254375" y="3451225"/>
          <p14:tracePt t="60447" x="3314700" y="3451225"/>
          <p14:tracePt t="60463" x="3375025" y="3451225"/>
          <p14:tracePt t="60480" x="3413125" y="3444875"/>
          <p14:tracePt t="60497" x="3436938" y="3436938"/>
          <p14:tracePt t="60513" x="3451225" y="3421063"/>
          <p14:tracePt t="60530" x="3459163" y="3398838"/>
          <p14:tracePt t="60547" x="3467100" y="3375025"/>
          <p14:tracePt t="60564" x="3467100" y="3352800"/>
          <p14:tracePt t="60581" x="3467100" y="3336925"/>
          <p14:tracePt t="60597" x="3467100" y="3322638"/>
          <p14:tracePt t="60613" x="3459163" y="3314700"/>
          <p14:tracePt t="60629" x="3451225" y="3314700"/>
          <p14:tracePt t="60671" x="3451225" y="3322638"/>
          <p14:tracePt t="60727" x="3451225" y="3352800"/>
          <p14:tracePt t="60735" x="3482975" y="3375025"/>
          <p14:tracePt t="60746" x="3505200" y="3413125"/>
          <p14:tracePt t="60763" x="3565525" y="3436938"/>
          <p14:tracePt t="60781" x="3673475" y="3451225"/>
          <p14:tracePt t="60797" x="3756025" y="3459163"/>
          <p14:tracePt t="60814" x="3794125" y="3459163"/>
          <p14:tracePt t="60814" x="3810000" y="3459163"/>
          <p14:tracePt t="60831" x="3825875" y="3459163"/>
          <p14:tracePt t="60847" x="3848100" y="3444875"/>
          <p14:tracePt t="60865" x="3856038" y="3436938"/>
          <p14:tracePt t="60880" x="3870325" y="3421063"/>
          <p14:tracePt t="60897" x="3878263" y="3421063"/>
          <p14:tracePt t="60913" x="3908425" y="3421063"/>
          <p14:tracePt t="60930" x="3962400" y="3421063"/>
          <p14:tracePt t="60947" x="4054475" y="3421063"/>
          <p14:tracePt t="60963" x="4183063" y="3421063"/>
          <p14:tracePt t="60980" x="4321175" y="3421063"/>
          <p14:tracePt t="60997" x="4449763" y="3421063"/>
          <p14:tracePt t="61014" x="4533900" y="3421063"/>
          <p14:tracePt t="61030" x="4594225" y="3421063"/>
          <p14:tracePt t="61030" x="4625975" y="3421063"/>
          <p14:tracePt t="61047" x="4656138" y="3421063"/>
          <p14:tracePt t="61063" x="4670425" y="3421063"/>
          <p14:tracePt t="61080" x="4656138" y="3421063"/>
          <p14:tracePt t="61839" x="4648200" y="3421063"/>
          <p14:tracePt t="61848" x="4625975" y="3421063"/>
          <p14:tracePt t="61855" x="4610100" y="3421063"/>
          <p14:tracePt t="61864" x="4579938" y="3421063"/>
          <p14:tracePt t="61882" x="4549775" y="3421063"/>
          <p14:tracePt t="61897" x="4511675" y="3436938"/>
          <p14:tracePt t="61913" x="4487863" y="3436938"/>
          <p14:tracePt t="61930" x="4449763" y="3467100"/>
          <p14:tracePt t="61947" x="4427538" y="3489325"/>
          <p14:tracePt t="61963" x="4343400" y="3543300"/>
          <p14:tracePt t="61980" x="4251325" y="3611563"/>
          <p14:tracePt t="61997" x="4106863" y="3703638"/>
          <p14:tracePt t="62013" x="4030663" y="3802063"/>
          <p14:tracePt t="62030" x="3840163" y="3940175"/>
          <p14:tracePt t="62047" x="3703638" y="4038600"/>
          <p14:tracePt t="62063" x="3573463" y="4106863"/>
          <p14:tracePt t="62080" x="3475038" y="4144963"/>
          <p14:tracePt t="62097" x="3413125" y="4160838"/>
          <p14:tracePt t="62113" x="3375025" y="4160838"/>
          <p14:tracePt t="62130" x="3352800" y="4160838"/>
          <p14:tracePt t="62175" x="3344863" y="4152900"/>
          <p14:tracePt t="62183" x="3314700" y="4130675"/>
          <p14:tracePt t="62196" x="3260725" y="4084638"/>
          <p14:tracePt t="62213" x="3200400" y="4016375"/>
          <p14:tracePt t="62213" x="3178175" y="3992563"/>
          <p14:tracePt t="62232" x="3162300" y="3954463"/>
          <p14:tracePt t="62246" x="3108325" y="3832225"/>
          <p14:tracePt t="62264" x="3101975" y="3756025"/>
          <p14:tracePt t="62280" x="3078163" y="3703638"/>
          <p14:tracePt t="62297" x="3070225" y="3641725"/>
          <p14:tracePt t="62313" x="3070225" y="3603625"/>
          <p14:tracePt t="62330" x="3070225" y="3573463"/>
          <p14:tracePt t="62347" x="3070225" y="3551238"/>
          <p14:tracePt t="62363" x="3055938" y="3527425"/>
          <p14:tracePt t="62381" x="3048000" y="3497263"/>
          <p14:tracePt t="62397" x="3048000" y="3489325"/>
          <p14:tracePt t="62413" x="3040063" y="3475038"/>
          <p14:tracePt t="62431" x="3040063" y="3467100"/>
          <p14:tracePt t="62446" x="3032125" y="3451225"/>
          <p14:tracePt t="62464" x="3032125" y="3444875"/>
          <p14:tracePt t="62720" x="3048000" y="3444875"/>
          <p14:tracePt t="62727" x="3078163" y="3444875"/>
          <p14:tracePt t="62735" x="3101975" y="3444875"/>
          <p14:tracePt t="62746" x="3170238" y="3444875"/>
          <p14:tracePt t="62763" x="3222625" y="3436938"/>
          <p14:tracePt t="62780" x="3268663" y="3421063"/>
          <p14:tracePt t="62798" x="3298825" y="3413125"/>
          <p14:tracePt t="62813" x="3306763" y="3413125"/>
          <p14:tracePt t="62855" x="3314700" y="3413125"/>
          <p14:tracePt t="62863" x="3322638" y="3413125"/>
          <p14:tracePt t="62871" x="3330575" y="3413125"/>
          <p14:tracePt t="62880" x="3352800" y="3413125"/>
          <p14:tracePt t="62898" x="3398838" y="3413125"/>
          <p14:tracePt t="62913" x="3436938" y="3421063"/>
          <p14:tracePt t="62930" x="3467100" y="3429000"/>
          <p14:tracePt t="62947" x="3489325" y="3429000"/>
          <p14:tracePt t="62963" x="3513138" y="3429000"/>
          <p14:tracePt t="62980" x="3527425" y="3429000"/>
          <p14:tracePt t="62997" x="3543300" y="3429000"/>
          <p14:tracePt t="63039" x="3543300" y="3421063"/>
          <p14:tracePt t="63055" x="3543300" y="3413125"/>
          <p14:tracePt t="63079" x="3543300" y="3406775"/>
          <p14:tracePt t="63087" x="3543300" y="3398838"/>
          <p14:tracePt t="63103" x="3543300" y="3390900"/>
          <p14:tracePt t="63113" x="3535363" y="3382963"/>
          <p14:tracePt t="63130" x="3535363" y="3375025"/>
          <p14:tracePt t="63146" x="3535363" y="3368675"/>
          <p14:tracePt t="63163" x="3527425" y="3352800"/>
          <p14:tracePt t="63180" x="3527425" y="3344863"/>
          <p14:tracePt t="63223" x="3521075" y="3330575"/>
          <p14:tracePt t="63231" x="3513138" y="3322638"/>
          <p14:tracePt t="63255" x="3513138" y="3314700"/>
          <p14:tracePt t="63271" x="3513138" y="3298825"/>
          <p14:tracePt t="63280" x="3513138" y="3292475"/>
          <p14:tracePt t="63303" x="3505200" y="3276600"/>
          <p14:tracePt t="63313" x="3497263" y="3276600"/>
          <p14:tracePt t="63329" x="3497263" y="3268663"/>
          <p14:tracePt t="63346" x="3489325" y="3254375"/>
          <p14:tracePt t="63363" x="3482975" y="3254375"/>
          <p14:tracePt t="63379" x="3482975" y="3246438"/>
          <p14:tracePt t="63396" x="3482975" y="3238500"/>
          <p14:tracePt t="63413" x="3475038" y="3230563"/>
          <p14:tracePt t="63430" x="3482975" y="3230563"/>
          <p14:tracePt t="64104" x="3489325" y="3230563"/>
          <p14:tracePt t="64152" x="3505200" y="3230563"/>
          <p14:tracePt t="64160" x="3505200" y="3238500"/>
          <p14:tracePt t="64167" x="3513138" y="3246438"/>
          <p14:tracePt t="64180" x="3527425" y="3260725"/>
          <p14:tracePt t="64197" x="3543300" y="3276600"/>
          <p14:tracePt t="64213" x="3543300" y="3306763"/>
          <p14:tracePt t="64230" x="3565525" y="3352800"/>
          <p14:tracePt t="64248" x="3565525" y="3382963"/>
          <p14:tracePt t="64264" x="3589338" y="3406775"/>
          <p14:tracePt t="64280" x="3603625" y="3444875"/>
          <p14:tracePt t="64297" x="3619500" y="3467100"/>
          <p14:tracePt t="64313" x="3635375" y="3505200"/>
          <p14:tracePt t="64330" x="3649663" y="3535363"/>
          <p14:tracePt t="64347" x="3657600" y="3597275"/>
          <p14:tracePt t="64363" x="3673475" y="3649663"/>
          <p14:tracePt t="64380" x="3695700" y="3717925"/>
          <p14:tracePt t="64380" x="3711575" y="3756025"/>
          <p14:tracePt t="64400" x="3717925" y="3787775"/>
          <p14:tracePt t="64413" x="3725863" y="3825875"/>
          <p14:tracePt t="64413" x="3725863" y="3848100"/>
          <p14:tracePt t="64432" x="3741738" y="3886200"/>
          <p14:tracePt t="64448" x="3749675" y="3908425"/>
          <p14:tracePt t="64464" x="3756025" y="3940175"/>
          <p14:tracePt t="64480" x="3756025" y="3962400"/>
          <p14:tracePt t="64496" x="3763963" y="4008438"/>
          <p14:tracePt t="64513" x="3771900" y="4046538"/>
          <p14:tracePt t="64531" x="3779838" y="4098925"/>
          <p14:tracePt t="64547" x="3794125" y="4152900"/>
          <p14:tracePt t="64563" x="3802063" y="4191000"/>
          <p14:tracePt t="64581" x="3802063" y="4229100"/>
          <p14:tracePt t="64597" x="3810000" y="4244975"/>
          <p14:tracePt t="64613" x="3787775" y="4229100"/>
          <p14:tracePt t="64743" x="3763963" y="4198938"/>
          <p14:tracePt t="64751" x="3733800" y="4168775"/>
          <p14:tracePt t="64765" x="3635375" y="4038600"/>
          <p14:tracePt t="64780" x="3444875" y="3902075"/>
          <p14:tracePt t="64797" x="3238500" y="3725863"/>
          <p14:tracePt t="64814" x="3124200" y="3603625"/>
          <p14:tracePt t="64814" x="3070225" y="3551238"/>
          <p14:tracePt t="64831" x="2955925" y="3429000"/>
          <p14:tracePt t="64848" x="2873375" y="3368675"/>
          <p14:tracePt t="64864" x="2827338" y="3322638"/>
          <p14:tracePt t="64882" x="2743200" y="3298825"/>
          <p14:tracePt t="64897" x="2705100" y="3292475"/>
          <p14:tracePt t="64914" x="2651125" y="3284538"/>
          <p14:tracePt t="64930" x="2613025" y="3268663"/>
          <p14:tracePt t="64947" x="2560638" y="3238500"/>
          <p14:tracePt t="64964" x="2552700" y="3230563"/>
          <p14:tracePt t="64980" x="2530475" y="3192463"/>
          <p14:tracePt t="64997" x="2446338" y="3154363"/>
          <p14:tracePt t="65013" x="2392363" y="3116263"/>
          <p14:tracePt t="65030" x="2308225" y="3070225"/>
          <p14:tracePt t="65048" x="2278063" y="3048000"/>
          <p14:tracePt t="65064" x="2247900" y="3001963"/>
          <p14:tracePt t="65080" x="2217738" y="2963863"/>
          <p14:tracePt t="65097" x="2193925" y="2933700"/>
          <p14:tracePt t="65114" x="2179638" y="2925763"/>
          <p14:tracePt t="65131" x="2149475" y="2903538"/>
          <p14:tracePt t="65147" x="2133600" y="2879725"/>
          <p14:tracePt t="65163" x="2095500" y="2865438"/>
          <p14:tracePt t="65181" x="2065338" y="2849563"/>
          <p14:tracePt t="65197" x="2041525" y="2841625"/>
          <p14:tracePt t="65214" x="2019300" y="2841625"/>
          <p14:tracePt t="65231" x="2011363" y="2841625"/>
          <p14:tracePt t="65247" x="1997075" y="2841625"/>
          <p14:tracePt t="65263" x="1973263" y="2841625"/>
          <p14:tracePt t="65281" x="1965325" y="2841625"/>
          <p14:tracePt t="65296" x="1958975" y="2849563"/>
          <p14:tracePt t="65314" x="1935163" y="2887663"/>
          <p14:tracePt t="65331" x="1935163" y="2949575"/>
          <p14:tracePt t="65347" x="1935163" y="3040063"/>
          <p14:tracePt t="65364" x="1935163" y="3140075"/>
          <p14:tracePt t="65381" x="1965325" y="3238500"/>
          <p14:tracePt t="65397" x="2027238" y="3352800"/>
          <p14:tracePt t="65413" x="2073275" y="3421063"/>
          <p14:tracePt t="65431" x="2179638" y="3559175"/>
          <p14:tracePt t="65448" x="2225675" y="3641725"/>
          <p14:tracePt t="65464" x="2286000" y="3711575"/>
          <p14:tracePt t="65481" x="2332038" y="3802063"/>
          <p14:tracePt t="65497" x="2370138" y="3894138"/>
          <p14:tracePt t="65514" x="2400300" y="3970338"/>
          <p14:tracePt t="65531" x="2430463" y="4030663"/>
          <p14:tracePt t="65547" x="2446338" y="4098925"/>
          <p14:tracePt t="65564" x="2468563" y="4144963"/>
          <p14:tracePt t="65581" x="2476500" y="4206875"/>
          <p14:tracePt t="65597" x="2498725" y="4267200"/>
          <p14:tracePt t="65614" x="2514600" y="4327525"/>
          <p14:tracePt t="65630" x="2522538" y="4427538"/>
          <p14:tracePt t="65648" x="2544763" y="4495800"/>
          <p14:tracePt t="65664" x="2552700" y="4564063"/>
          <p14:tracePt t="65680" x="2568575" y="4610100"/>
          <p14:tracePt t="65697" x="2568575" y="4664075"/>
          <p14:tracePt t="65714" x="2574925" y="4708525"/>
          <p14:tracePt t="65730" x="2574925" y="4740275"/>
          <p14:tracePt t="65747" x="2590800" y="4778375"/>
          <p14:tracePt t="65764" x="2590800" y="4800600"/>
          <p14:tracePt t="65780" x="2590800" y="4816475"/>
          <p14:tracePt t="65797" x="2590800" y="4822825"/>
          <p14:tracePt t="65813" x="2590800" y="4830763"/>
          <p14:tracePt t="65830" x="2590800" y="4838700"/>
          <p14:tracePt t="65887" x="2590800" y="4816475"/>
          <p14:tracePt t="65895" x="2552700" y="4762500"/>
          <p14:tracePt t="65903" x="2514600" y="4716463"/>
          <p14:tracePt t="65913" x="2468563" y="4618038"/>
          <p14:tracePt t="65930" x="2392363" y="4503738"/>
          <p14:tracePt t="65948" x="2332038" y="4397375"/>
          <p14:tracePt t="65964" x="2293938" y="4297363"/>
          <p14:tracePt t="65980" x="2263775" y="4198938"/>
          <p14:tracePt t="65997" x="2225675" y="4084638"/>
          <p14:tracePt t="66014" x="2187575" y="3924300"/>
          <p14:tracePt t="66032" x="2155825" y="3825875"/>
          <p14:tracePt t="66048" x="2149475" y="3779838"/>
          <p14:tracePt t="66064" x="2141538" y="3733800"/>
          <p14:tracePt t="66081" x="2141538" y="3703638"/>
          <p14:tracePt t="66097" x="2141538" y="3679825"/>
          <p14:tracePt t="66114" x="2141538" y="3665538"/>
          <p14:tracePt t="66131" x="2141538" y="3641725"/>
          <p14:tracePt t="66147" x="2149475" y="3603625"/>
          <p14:tracePt t="66164" x="2163763" y="3535363"/>
          <p14:tracePt t="66181" x="2163763" y="3475038"/>
          <p14:tracePt t="66197" x="2171700" y="3406775"/>
          <p14:tracePt t="66214" x="2171700" y="3375025"/>
          <p14:tracePt t="66231" x="2171700" y="3336925"/>
          <p14:tracePt t="66248" x="2163763" y="3322638"/>
          <p14:tracePt t="66264" x="2155825" y="3314700"/>
          <p14:tracePt t="66280" x="2155825" y="3298825"/>
          <p14:tracePt t="66297" x="2149475" y="3292475"/>
          <p14:tracePt t="66313" x="2149475" y="3284538"/>
          <p14:tracePt t="66423" x="2155825" y="3284538"/>
          <p14:tracePt t="66457" x="2163763" y="3284538"/>
          <p14:tracePt t="66487" x="2171700" y="3284538"/>
          <p14:tracePt t="66504" x="2163763" y="3292475"/>
          <p14:tracePt t="66519" x="2149475" y="3306763"/>
          <p14:tracePt t="66527" x="2117725" y="3314700"/>
          <p14:tracePt t="66535" x="2103438" y="3330575"/>
          <p14:tracePt t="66547" x="2065338" y="3352800"/>
          <p14:tracePt t="66564" x="2027238" y="3382963"/>
          <p14:tracePt t="66580" x="1989138" y="3413125"/>
          <p14:tracePt t="66597" x="1981200" y="3429000"/>
          <p14:tracePt t="66614" x="1965325" y="3444875"/>
          <p14:tracePt t="66630" x="1951038" y="3459163"/>
          <p14:tracePt t="66648" x="1951038" y="3475038"/>
          <p14:tracePt t="66664" x="1943100" y="3482975"/>
          <p14:tracePt t="66680" x="1935163" y="3482975"/>
          <p14:tracePt t="66703" x="1927225" y="3489325"/>
          <p14:tracePt t="66767" x="1943100" y="3489325"/>
          <p14:tracePt t="66823" x="1958975" y="3489325"/>
          <p14:tracePt t="66831" x="1989138" y="3475038"/>
          <p14:tracePt t="66848" x="2003425" y="3459163"/>
          <p14:tracePt t="66864" x="2011363" y="3444875"/>
          <p14:tracePt t="66882" x="2027238" y="3429000"/>
          <p14:tracePt t="66898" x="2027238" y="3413125"/>
          <p14:tracePt t="66914" x="2041525" y="3398838"/>
          <p14:tracePt t="66930" x="2049463" y="3398838"/>
          <p14:tracePt t="67055" x="2057400" y="3398838"/>
          <p14:tracePt t="67064" x="2065338" y="3398838"/>
          <p14:tracePt t="67087" x="2057400" y="3398838"/>
          <p14:tracePt t="67231" x="2019300" y="3413125"/>
          <p14:tracePt t="67239" x="1997075" y="3413125"/>
          <p14:tracePt t="67248" x="1943100" y="3436938"/>
          <p14:tracePt t="67264" x="1897063" y="3444875"/>
          <p14:tracePt t="67281" x="1851025" y="3475038"/>
          <p14:tracePt t="67297" x="1844675" y="3475038"/>
          <p14:tracePt t="67313" x="1836738" y="3482975"/>
          <p14:tracePt t="67330" x="1851025" y="3482975"/>
          <p14:tracePt t="67384" x="1874838" y="3482975"/>
          <p14:tracePt t="67391" x="1905000" y="3482975"/>
          <p14:tracePt t="67400" x="1927225" y="3467100"/>
          <p14:tracePt t="67413" x="1989138" y="3451225"/>
          <p14:tracePt t="67413" x="2003425" y="3451225"/>
          <p14:tracePt t="67432" x="2041525" y="3429000"/>
          <p14:tracePt t="67448" x="2057400" y="3413125"/>
          <p14:tracePt t="67464" x="2065338" y="3413125"/>
          <p14:tracePt t="67480" x="2073275" y="3406775"/>
          <p14:tracePt t="67497" x="2079625" y="3406775"/>
          <p14:tracePt t="67527" x="2095500" y="3406775"/>
          <p14:tracePt t="67543" x="2111375" y="3406775"/>
          <p14:tracePt t="67551" x="2133600" y="3406775"/>
          <p14:tracePt t="67563" x="2149475" y="3413125"/>
          <p14:tracePt t="67580" x="2163763" y="3421063"/>
          <p14:tracePt t="67597" x="2179638" y="3444875"/>
          <p14:tracePt t="67614" x="2187575" y="3444875"/>
          <p14:tracePt t="67630" x="2193925" y="3451225"/>
          <p14:tracePt t="67647" x="2187575" y="3451225"/>
          <p14:tracePt t="67751" x="2179638" y="3444875"/>
          <p14:tracePt t="67767" x="2171700" y="3436938"/>
          <p14:tracePt t="67775" x="2163763" y="3436938"/>
          <p14:tracePt t="67791" x="2155825" y="3436938"/>
          <p14:tracePt t="67800" x="2141538" y="3436938"/>
          <p14:tracePt t="67813" x="2111375" y="3436938"/>
          <p14:tracePt t="67813" x="2103438" y="3436938"/>
          <p14:tracePt t="67832" x="2079625" y="3436938"/>
          <p14:tracePt t="67848" x="2041525" y="3451225"/>
          <p14:tracePt t="67864" x="2019300" y="3475038"/>
          <p14:tracePt t="67882" x="2011363" y="3482975"/>
          <p14:tracePt t="67898" x="2011363" y="3489325"/>
          <p14:tracePt t="67913" x="1997075" y="3497263"/>
          <p14:tracePt t="67930" x="2003425" y="3497263"/>
          <p14:tracePt t="68007" x="2027238" y="3497263"/>
          <p14:tracePt t="68016" x="2065338" y="3482975"/>
          <p14:tracePt t="68030" x="2149475" y="3436938"/>
          <p14:tracePt t="68048" x="2209800" y="3421063"/>
          <p14:tracePt t="68064" x="2301875" y="3398838"/>
          <p14:tracePt t="68081" x="2370138" y="3382963"/>
          <p14:tracePt t="68097" x="2422525" y="3382963"/>
          <p14:tracePt t="68114" x="2438400" y="3382963"/>
          <p14:tracePt t="68130" x="2446338" y="3382963"/>
          <p14:tracePt t="68147" x="2454275" y="3382963"/>
          <p14:tracePt t="68231" x="2454275" y="3390900"/>
          <p14:tracePt t="68280" x="2438400" y="3390900"/>
          <p14:tracePt t="68287" x="2430463" y="3390900"/>
          <p14:tracePt t="68297" x="2400300" y="3390900"/>
          <p14:tracePt t="68314" x="2346325" y="3390900"/>
          <p14:tracePt t="68331" x="2293938" y="3390900"/>
          <p14:tracePt t="68348" x="2263775" y="3398838"/>
          <p14:tracePt t="68364" x="2263775" y="3406775"/>
          <p14:tracePt t="68381" x="2255838" y="3406775"/>
          <p14:tracePt t="68397" x="2247900" y="3413125"/>
          <p14:tracePt t="68413" x="2239963" y="3429000"/>
          <p14:tracePt t="68431" x="2232025" y="3436938"/>
          <p14:tracePt t="68584" x="2225675" y="3436938"/>
          <p14:tracePt t="68696" x="2217738" y="3436938"/>
          <p14:tracePt t="68712" x="2201863" y="3429000"/>
          <p14:tracePt t="68807" x="2193925" y="3429000"/>
          <p14:tracePt t="68824" x="2187575" y="3429000"/>
          <p14:tracePt t="68960" x="2179638" y="3429000"/>
          <p14:tracePt t="68968" x="2171700" y="3429000"/>
          <p14:tracePt t="68980" x="2171700" y="3436938"/>
          <p14:tracePt t="68998" x="2163763" y="3436938"/>
          <p14:tracePt t="69055" x="2155825" y="3436938"/>
          <p14:tracePt t="69064" x="2141538" y="3436938"/>
          <p14:tracePt t="69080" x="2125663" y="3436938"/>
          <p14:tracePt t="69111" x="2117725" y="3436938"/>
          <p14:tracePt t="69135" x="2111375" y="3451225"/>
          <p14:tracePt t="69247" x="2095500" y="3475038"/>
          <p14:tracePt t="69255" x="2095500" y="3482975"/>
          <p14:tracePt t="69265" x="2095500" y="3513138"/>
          <p14:tracePt t="69282" x="2095500" y="3543300"/>
          <p14:tracePt t="69297" x="2095500" y="3559175"/>
          <p14:tracePt t="69314" x="2103438" y="3559175"/>
          <p14:tracePt t="69335" x="2103438" y="3543300"/>
          <p14:tracePt t="69463" x="2103438" y="3535363"/>
          <p14:tracePt t="69593" x="2103438" y="3543300"/>
          <p14:tracePt t="69783" x="2103438" y="3559175"/>
          <p14:tracePt t="69791" x="2103438" y="3565525"/>
          <p14:tracePt t="69800" x="2103438" y="3581400"/>
          <p14:tracePt t="69815" x="2111375" y="3589338"/>
          <p14:tracePt t="69830" x="2111375" y="3597275"/>
          <p14:tracePt t="69847" x="2117725" y="3597275"/>
          <p14:tracePt t="69991" x="2117725" y="3589338"/>
          <p14:tracePt t="70016" x="2117725" y="3581400"/>
          <p14:tracePt t="70464" x="2117725" y="3573463"/>
          <p14:tracePt t="70472" x="2117725" y="3559175"/>
          <p14:tracePt t="70495" x="2117725" y="3551238"/>
          <p14:tracePt t="70503" x="2117725" y="3543300"/>
          <p14:tracePt t="70514" x="2111375" y="3521075"/>
          <p14:tracePt t="70532" x="2111375" y="3513138"/>
          <p14:tracePt t="70547" x="2103438" y="3497263"/>
          <p14:tracePt t="70564" x="2103438" y="3482975"/>
          <p14:tracePt t="70581" x="2095500" y="3467100"/>
          <p14:tracePt t="70597" x="2087563" y="3451225"/>
          <p14:tracePt t="70613" x="2087563" y="3444875"/>
          <p14:tracePt t="70631" x="2079625" y="3421063"/>
          <p14:tracePt t="70648" x="2079625" y="3398838"/>
          <p14:tracePt t="70664" x="2079625" y="3382963"/>
          <p14:tracePt t="70687" x="2079625" y="3375025"/>
          <p14:tracePt t="70703" x="2087563" y="3382963"/>
          <p14:tracePt t="70920" x="2087563" y="3390900"/>
          <p14:tracePt t="70936" x="2095500" y="3398838"/>
          <p14:tracePt t="70969" x="2095500" y="3413125"/>
          <p14:tracePt t="71007" x="2103438" y="3429000"/>
          <p14:tracePt t="71024" x="2103438" y="3436938"/>
          <p14:tracePt t="71039" x="2111375" y="3451225"/>
          <p14:tracePt t="71049" x="2117725" y="3459163"/>
          <p14:tracePt t="71064" x="2125663" y="3482975"/>
          <p14:tracePt t="71081" x="2133600" y="3497263"/>
          <p14:tracePt t="71097" x="2141538" y="3505200"/>
          <p14:tracePt t="71114" x="2149475" y="3513138"/>
          <p14:tracePt t="71130" x="2155825" y="3521075"/>
          <p14:tracePt t="71147" x="2163763" y="3535363"/>
          <p14:tracePt t="71163" x="2171700" y="3543300"/>
          <p14:tracePt t="71180" x="2171700" y="3559175"/>
          <p14:tracePt t="71197" x="2171700" y="3565525"/>
          <p14:tracePt t="71213" x="2171700" y="3573463"/>
          <p14:tracePt t="71328" x="2163763" y="3573463"/>
          <p14:tracePt t="71377" x="2155825" y="3565525"/>
          <p14:tracePt t="71383" x="2155825" y="3559175"/>
          <p14:tracePt t="71400" x="2155825" y="3551238"/>
          <p14:tracePt t="71413" x="2141538" y="3527425"/>
          <p14:tracePt t="71413" x="2141538" y="3521075"/>
          <p14:tracePt t="71432" x="2133600" y="3505200"/>
          <p14:tracePt t="71448" x="2125663" y="3482975"/>
          <p14:tracePt t="71465" x="2117725" y="3475038"/>
          <p14:tracePt t="71481" x="2103438" y="3451225"/>
          <p14:tracePt t="71498" x="2087563" y="3429000"/>
          <p14:tracePt t="71514" x="2079625" y="3413125"/>
          <p14:tracePt t="71530" x="2065338" y="3398838"/>
          <p14:tracePt t="71548" x="2057400" y="3390900"/>
          <p14:tracePt t="71564" x="2049463" y="3382963"/>
          <p14:tracePt t="71580" x="2041525" y="3382963"/>
          <p14:tracePt t="71671" x="2041525" y="3375025"/>
          <p14:tracePt t="71880" x="2041525" y="3360738"/>
          <p14:tracePt t="71888" x="2041525" y="3336925"/>
          <p14:tracePt t="71904" x="2041525" y="3330575"/>
          <p14:tracePt t="71914" x="2019300" y="3284538"/>
          <p14:tracePt t="71931" x="1997075" y="3260725"/>
          <p14:tracePt t="71948" x="1981200" y="3238500"/>
          <p14:tracePt t="71964" x="1965325" y="3222625"/>
          <p14:tracePt t="71981" x="1951038" y="3216275"/>
          <p14:tracePt t="71998" x="1951038" y="3208338"/>
          <p14:tracePt t="72014" x="1943100" y="3200400"/>
          <p14:tracePt t="72048" x="1935163" y="3200400"/>
          <p14:tracePt t="72064" x="1920875" y="3200400"/>
          <p14:tracePt t="72080" x="1912938" y="3200400"/>
          <p14:tracePt t="72111" x="1905000" y="3200400"/>
          <p14:tracePt t="72167" x="1905000" y="3208338"/>
          <p14:tracePt t="72320" x="1905000" y="3222625"/>
          <p14:tracePt t="72329" x="1905000" y="3238500"/>
          <p14:tracePt t="72335" x="1920875" y="3238500"/>
          <p14:tracePt t="72347" x="1951038" y="3268663"/>
          <p14:tracePt t="72364" x="1989138" y="3306763"/>
          <p14:tracePt t="72364" x="2011363" y="3322638"/>
          <p14:tracePt t="72384" x="2035175" y="3352800"/>
          <p14:tracePt t="72397" x="2079625" y="3398838"/>
          <p14:tracePt t="72414" x="2125663" y="3451225"/>
          <p14:tracePt t="72414" x="2133600" y="3459163"/>
          <p14:tracePt t="72432" x="2179638" y="3521075"/>
          <p14:tracePt t="72448" x="2209800" y="3581400"/>
          <p14:tracePt t="72464" x="2263775" y="3673475"/>
          <p14:tracePt t="72481" x="2339975" y="3771900"/>
          <p14:tracePt t="72498" x="2378075" y="3856038"/>
          <p14:tracePt t="72514" x="2408238" y="3924300"/>
          <p14:tracePt t="72531" x="2446338" y="4008438"/>
          <p14:tracePt t="72548" x="2476500" y="4060825"/>
          <p14:tracePt t="72564" x="2492375" y="4114800"/>
          <p14:tracePt t="72581" x="2506663" y="4144963"/>
          <p14:tracePt t="72598" x="2522538" y="4175125"/>
          <p14:tracePt t="72614" x="2536825" y="4206875"/>
          <p14:tracePt t="72614" x="2536825" y="4213225"/>
          <p14:tracePt t="72631" x="2552700" y="4229100"/>
          <p14:tracePt t="72648" x="2552700" y="4251325"/>
          <p14:tracePt t="72664" x="2560638" y="4267200"/>
          <p14:tracePt t="72681" x="2560638" y="4275138"/>
          <p14:tracePt t="72697" x="2568575" y="4283075"/>
          <p14:tracePt t="72714" x="2560638" y="4283075"/>
          <p14:tracePt t="72832" x="2552700" y="4283075"/>
          <p14:tracePt t="73040" x="2552700" y="4275138"/>
          <p14:tracePt t="73056" x="2530475" y="4259263"/>
          <p14:tracePt t="73064" x="2522538" y="4237038"/>
          <p14:tracePt t="73071" x="2506663" y="4213225"/>
          <p14:tracePt t="73081" x="2492375" y="4191000"/>
          <p14:tracePt t="73098" x="2484438" y="4183063"/>
          <p14:tracePt t="73114" x="2468563" y="4168775"/>
          <p14:tracePt t="73131" x="2460625" y="4152900"/>
          <p14:tracePt t="73148" x="2446338" y="4137025"/>
          <p14:tracePt t="73164" x="2430463" y="4114800"/>
          <p14:tracePt t="73181" x="2422525" y="4114800"/>
          <p14:tracePt t="73207" x="2416175" y="4114800"/>
          <p14:tracePt t="73368" x="2408238" y="4114800"/>
          <p14:tracePt t="73392" x="2408238" y="4137025"/>
          <p14:tracePt t="73400" x="2392363" y="4168775"/>
          <p14:tracePt t="73415" x="2392363" y="4213225"/>
          <p14:tracePt t="73415" x="2370138" y="4251325"/>
          <p14:tracePt t="73431" x="2370138" y="4297363"/>
          <p14:tracePt t="73448" x="2370138" y="4327525"/>
          <p14:tracePt t="73465" x="2370138" y="4351338"/>
          <p14:tracePt t="73481" x="2370138" y="4373563"/>
          <p14:tracePt t="73498" x="2370138" y="4381500"/>
          <p14:tracePt t="73519" x="2370138" y="4389438"/>
          <p14:tracePt t="73551" x="2370138" y="4397375"/>
          <p14:tracePt t="73567" x="2370138" y="4403725"/>
          <p14:tracePt t="73575" x="2370138" y="4419600"/>
          <p14:tracePt t="73599" x="2370138" y="4427538"/>
          <p14:tracePt t="73623" x="2362200" y="4435475"/>
          <p14:tracePt t="73639" x="2362200" y="4441825"/>
          <p14:tracePt t="73655" x="2362200" y="4449763"/>
          <p14:tracePt t="73664" x="2362200" y="4457700"/>
          <p14:tracePt t="73680" x="2362200" y="4465638"/>
          <p14:tracePt t="73687" x="2362200" y="4473575"/>
          <p14:tracePt t="73697" x="2362200" y="4525963"/>
          <p14:tracePt t="73714" x="2339975" y="4587875"/>
          <p14:tracePt t="73731" x="2293938" y="4708525"/>
          <p14:tracePt t="73748" x="2232025" y="4868863"/>
          <p14:tracePt t="73764" x="2133600" y="5029200"/>
          <p14:tracePt t="73782" x="2065338" y="5181600"/>
          <p14:tracePt t="73798" x="2003425" y="5287963"/>
          <p14:tracePt t="73814" x="1951038" y="5402263"/>
          <p14:tracePt t="73814" x="1912938" y="5456238"/>
          <p14:tracePt t="73832" x="1828800" y="5570538"/>
          <p14:tracePt t="73848" x="1790700" y="5668963"/>
          <p14:tracePt t="73864" x="1730375" y="5775325"/>
          <p14:tracePt t="73883" x="1698625" y="5883275"/>
          <p14:tracePt t="73898" x="1646238" y="6035675"/>
          <p14:tracePt t="73914" x="1608138" y="6149975"/>
          <p14:tracePt t="73931" x="1592263" y="6256338"/>
          <p14:tracePt t="73948" x="1570038" y="6332538"/>
          <p14:tracePt t="73965" x="1531938" y="6378575"/>
          <p14:tracePt t="73981" x="1531938" y="6392863"/>
          <p14:tracePt t="73998" x="1524000" y="6408738"/>
          <p14:tracePt t="74014" x="1516063" y="6416675"/>
          <p14:tracePt t="74031" x="1393825" y="6446838"/>
          <p14:tracePt t="74048" x="1287463" y="6461125"/>
          <p14:tracePt t="74064" x="1135063" y="6484938"/>
          <p14:tracePt t="74081" x="990600" y="6507163"/>
          <p14:tracePt t="74098" x="876300" y="6530975"/>
          <p14:tracePt t="74114" x="792163" y="6569075"/>
          <p14:tracePt t="87368" x="342900" y="6515100"/>
          <p14:tracePt t="87376" x="334963" y="6499225"/>
          <p14:tracePt t="87384" x="334963" y="6484938"/>
          <p14:tracePt t="87398" x="320675" y="6438900"/>
          <p14:tracePt t="87417" x="296863" y="6408738"/>
          <p14:tracePt t="87433" x="258763" y="6340475"/>
          <p14:tracePt t="87449" x="220663" y="6270625"/>
          <p14:tracePt t="87466" x="160338" y="6202363"/>
          <p14:tracePt t="87482" x="130175" y="6142038"/>
          <p14:tracePt t="87499" x="130175" y="6080125"/>
          <p14:tracePt t="87516" x="130175" y="5997575"/>
          <p14:tracePt t="87532" x="198438" y="5867400"/>
          <p14:tracePt t="87549" x="258763" y="5692775"/>
          <p14:tracePt t="87566" x="373063" y="5478463"/>
          <p14:tracePt t="87583" x="465138" y="5295900"/>
          <p14:tracePt t="87583" x="503238" y="5211763"/>
          <p14:tracePt t="87600" x="593725" y="5067300"/>
          <p14:tracePt t="87617" x="693738" y="4922838"/>
          <p14:tracePt t="87634" x="800100" y="4784725"/>
          <p14:tracePt t="87650" x="898525" y="4632325"/>
          <p14:tracePt t="87666" x="1006475" y="4479925"/>
          <p14:tracePt t="87682" x="1074738" y="4381500"/>
          <p14:tracePt t="87699" x="1158875" y="4275138"/>
          <p14:tracePt t="87716" x="1235075" y="4175125"/>
          <p14:tracePt t="87732" x="1317625" y="4092575"/>
          <p14:tracePt t="87749" x="1431925" y="4008438"/>
          <p14:tracePt t="87765" x="1562100" y="3940175"/>
          <p14:tracePt t="87782" x="1684338" y="3840163"/>
          <p14:tracePt t="87782" x="1752600" y="3794125"/>
          <p14:tracePt t="87800" x="1812925" y="3749675"/>
          <p14:tracePt t="87815" x="1943100" y="3665538"/>
          <p14:tracePt t="87833" x="1989138" y="3635375"/>
          <p14:tracePt t="87849" x="2019300" y="3611563"/>
          <p14:tracePt t="87865" x="2125663" y="3581400"/>
          <p14:tracePt t="87882" x="2171700" y="3551238"/>
          <p14:tracePt t="87899" x="2232025" y="3505200"/>
          <p14:tracePt t="87915" x="2324100" y="3489325"/>
          <p14:tracePt t="87932" x="2408238" y="3467100"/>
          <p14:tracePt t="87949" x="2498725" y="3459163"/>
          <p14:tracePt t="87965" x="2606675" y="3451225"/>
          <p14:tracePt t="87982" x="2727325" y="3451225"/>
          <p14:tracePt t="87999" x="2841625" y="3451225"/>
          <p14:tracePt t="87999" x="2917825" y="3451225"/>
          <p14:tracePt t="88016" x="3009900" y="3436938"/>
          <p14:tracePt t="88033" x="3116263" y="3421063"/>
          <p14:tracePt t="88049" x="3216275" y="3406775"/>
          <p14:tracePt t="88066" x="3344863" y="3390900"/>
          <p14:tracePt t="88082" x="3436938" y="3368675"/>
          <p14:tracePt t="88099" x="3535363" y="3360738"/>
          <p14:tracePt t="88115" x="3573463" y="3352800"/>
          <p14:tracePt t="88134" x="3603625" y="3344863"/>
          <p14:tracePt t="88149" x="3635375" y="3344863"/>
          <p14:tracePt t="88166" x="3673475" y="3344863"/>
          <p14:tracePt t="88183" x="3695700" y="3344863"/>
          <p14:tracePt t="88183" x="3725863" y="3344863"/>
          <p14:tracePt t="88200" x="3733800" y="3344863"/>
          <p14:tracePt t="88215" x="3810000" y="3360738"/>
          <p14:tracePt t="88232" x="3856038" y="3390900"/>
          <p14:tracePt t="88249" x="3902075" y="3413125"/>
          <p14:tracePt t="88266" x="3932238" y="3429000"/>
          <p14:tracePt t="88282" x="3954463" y="3444875"/>
          <p14:tracePt t="88299" x="3962400" y="3444875"/>
          <p14:tracePt t="88344" x="3970338" y="3444875"/>
          <p14:tracePt t="88376" x="3978275" y="3444875"/>
          <p14:tracePt t="88416" x="3978275" y="3436938"/>
          <p14:tracePt t="88504" x="3970338" y="3429000"/>
          <p14:tracePt t="88512" x="3962400" y="3421063"/>
          <p14:tracePt t="88528" x="3954463" y="3413125"/>
          <p14:tracePt t="88641" x="3954463" y="3406775"/>
          <p14:tracePt t="88672" x="3954463" y="3398838"/>
          <p14:tracePt t="88704" x="3962400" y="3398838"/>
          <p14:tracePt t="88712" x="3984625" y="3390900"/>
          <p14:tracePt t="88720" x="4008438" y="3390900"/>
          <p14:tracePt t="88732" x="4084638" y="3375025"/>
          <p14:tracePt t="88749" x="4175125" y="3375025"/>
          <p14:tracePt t="88766" x="4259263" y="3375025"/>
          <p14:tracePt t="88783" x="4313238" y="3375025"/>
          <p14:tracePt t="88799" x="4335463" y="3375025"/>
          <p14:tracePt t="88816" x="4343400" y="3375025"/>
          <p14:tracePt t="88833" x="4359275" y="3382963"/>
          <p14:tracePt t="88849" x="4365625" y="3390900"/>
          <p14:tracePt t="88865" x="4373563" y="3398838"/>
          <p14:tracePt t="88883" x="4373563" y="3413125"/>
          <p14:tracePt t="88899" x="4365625" y="3436938"/>
          <p14:tracePt t="88916" x="4343400" y="3451225"/>
          <p14:tracePt t="88932" x="4297363" y="3459163"/>
          <p14:tracePt t="88949" x="4206875" y="3482975"/>
          <p14:tracePt t="88966" x="4137025" y="3497263"/>
          <p14:tracePt t="88982" x="4098925" y="3513138"/>
          <p14:tracePt t="88999" x="4076700" y="3513138"/>
          <p14:tracePt t="89017" x="4038600" y="3513138"/>
          <p14:tracePt t="89032" x="3970338" y="3513138"/>
          <p14:tracePt t="89049" x="3924300" y="3513138"/>
          <p14:tracePt t="89066" x="3878263" y="3513138"/>
          <p14:tracePt t="89082" x="3856038" y="3513138"/>
          <p14:tracePt t="89099" x="3848100" y="3513138"/>
          <p14:tracePt t="89116" x="3825875" y="3513138"/>
          <p14:tracePt t="89134" x="3802063" y="3513138"/>
          <p14:tracePt t="89149" x="3779838" y="3521075"/>
          <p14:tracePt t="89165" x="3749675" y="3527425"/>
          <p14:tracePt t="89182" x="3733800" y="3535363"/>
          <p14:tracePt t="89199" x="3725863" y="3535363"/>
          <p14:tracePt t="89215" x="3711575" y="3551238"/>
          <p14:tracePt t="89233" x="3711575" y="3559175"/>
          <p14:tracePt t="89264" x="3711575" y="3573463"/>
          <p14:tracePt t="89280" x="3711575" y="3589338"/>
          <p14:tracePt t="89288" x="3711575" y="3603625"/>
          <p14:tracePt t="89299" x="3717925" y="3635375"/>
          <p14:tracePt t="89316" x="3763963" y="3657600"/>
          <p14:tracePt t="89332" x="3794125" y="3673475"/>
          <p14:tracePt t="89350" x="3817938" y="3679825"/>
          <p14:tracePt t="89366" x="3840163" y="3679825"/>
          <p14:tracePt t="89382" x="3863975" y="3679825"/>
          <p14:tracePt t="89399" x="3886200" y="3673475"/>
          <p14:tracePt t="89399" x="3902075" y="3657600"/>
          <p14:tracePt t="89416" x="3924300" y="3641725"/>
          <p14:tracePt t="89432" x="3970338" y="3611563"/>
          <p14:tracePt t="89449" x="4016375" y="3589338"/>
          <p14:tracePt t="89466" x="4054475" y="3565525"/>
          <p14:tracePt t="89483" x="4098925" y="3513138"/>
          <p14:tracePt t="89499" x="4198938" y="3489325"/>
          <p14:tracePt t="89516" x="4251325" y="3467100"/>
          <p14:tracePt t="89533" x="4305300" y="3429000"/>
          <p14:tracePt t="89549" x="4351338" y="3398838"/>
          <p14:tracePt t="89566" x="4397375" y="3368675"/>
          <p14:tracePt t="89583" x="4441825" y="3344863"/>
          <p14:tracePt t="89583" x="4479925" y="3336925"/>
          <p14:tracePt t="89600" x="4487863" y="3330575"/>
          <p14:tracePt t="89615" x="4564063" y="3314700"/>
          <p14:tracePt t="89633" x="4602163" y="3292475"/>
          <p14:tracePt t="89650" x="4656138" y="3292475"/>
          <p14:tracePt t="89666" x="4694238" y="3284538"/>
          <p14:tracePt t="89683" x="4708525" y="3284538"/>
          <p14:tracePt t="89699" x="4724400" y="3284538"/>
          <p14:tracePt t="89716" x="4716463" y="3284538"/>
          <p14:tracePt t="90016" x="4708525" y="3284538"/>
          <p14:tracePt t="90024" x="4678363" y="3284538"/>
          <p14:tracePt t="90033" x="4640263" y="3306763"/>
          <p14:tracePt t="90050" x="4533900" y="3375025"/>
          <p14:tracePt t="90066" x="4441825" y="3421063"/>
          <p14:tracePt t="90083" x="4327525" y="3482975"/>
          <p14:tracePt t="90100" x="4251325" y="3521075"/>
          <p14:tracePt t="90116" x="4175125" y="3535363"/>
          <p14:tracePt t="90133" x="4122738" y="3559175"/>
          <p14:tracePt t="90151" x="4076700" y="3573463"/>
          <p14:tracePt t="90166" x="4060825" y="3581400"/>
          <p14:tracePt t="90183" x="4054475" y="3581400"/>
          <p14:tracePt t="90199" x="4046538" y="3581400"/>
          <p14:tracePt t="90215" x="4030663" y="3581400"/>
          <p14:tracePt t="90256" x="4022725" y="3581400"/>
          <p14:tracePt t="90344" x="4054475" y="3581400"/>
          <p14:tracePt t="90488" x="4106863" y="3581400"/>
          <p14:tracePt t="90496" x="4175125" y="3581400"/>
          <p14:tracePt t="90504" x="4244975" y="3573463"/>
          <p14:tracePt t="90516" x="4397375" y="3497263"/>
          <p14:tracePt t="90533" x="4518025" y="3421063"/>
          <p14:tracePt t="90549" x="4602163" y="3344863"/>
          <p14:tracePt t="90566" x="4648200" y="3268663"/>
          <p14:tracePt t="90583" x="4664075" y="3238500"/>
          <p14:tracePt t="90583" x="4664075" y="3216275"/>
          <p14:tracePt t="90601" x="4670425" y="3208338"/>
          <p14:tracePt t="90616" x="4678363" y="3208338"/>
          <p14:tracePt t="90688" x="4686300" y="3208338"/>
          <p14:tracePt t="90728" x="4686300" y="3216275"/>
          <p14:tracePt t="90744" x="4686300" y="3230563"/>
          <p14:tracePt t="90760" x="4686300" y="3238500"/>
          <p14:tracePt t="90768" x="4678363" y="3268663"/>
          <p14:tracePt t="90782" x="4610100" y="3352800"/>
          <p14:tracePt t="90800" x="4572000" y="3413125"/>
          <p14:tracePt t="90815" x="4403725" y="3581400"/>
          <p14:tracePt t="90833" x="4275138" y="3703638"/>
          <p14:tracePt t="90850" x="4198938" y="3787775"/>
          <p14:tracePt t="90866" x="4137025" y="3856038"/>
          <p14:tracePt t="90883" x="4084638" y="3894138"/>
          <p14:tracePt t="90899" x="4054475" y="3916363"/>
          <p14:tracePt t="90916" x="4054475" y="3932238"/>
          <p14:tracePt t="90936" x="4054475" y="3940175"/>
          <p14:tracePt t="90968" x="4038600" y="3940175"/>
          <p14:tracePt t="91000" x="4030663" y="3940175"/>
          <p14:tracePt t="91008" x="4000500" y="3940175"/>
          <p14:tracePt t="91016" x="3932238" y="3940175"/>
          <p14:tracePt t="91033" x="3832225" y="3962400"/>
          <p14:tracePt t="91049" x="3733800" y="3978275"/>
          <p14:tracePt t="91066" x="3679825" y="3984625"/>
          <p14:tracePt t="91082" x="3641725" y="3984625"/>
          <p14:tracePt t="91099" x="3635375" y="3992563"/>
          <p14:tracePt t="91115" x="3627438" y="3992563"/>
          <p14:tracePt t="91144" x="3611563" y="3984625"/>
          <p14:tracePt t="91160" x="3603625" y="3970338"/>
          <p14:tracePt t="91169" x="3597275" y="3954463"/>
          <p14:tracePt t="91182" x="3573463" y="3932238"/>
          <p14:tracePt t="91182" x="3573463" y="3924300"/>
          <p14:tracePt t="91200" x="3573463" y="3916363"/>
          <p14:tracePt t="91216" x="3573463" y="3908425"/>
          <p14:tracePt t="91233" x="3565525" y="3894138"/>
          <p14:tracePt t="91249" x="3559175" y="3894138"/>
          <p14:tracePt t="91266" x="3565525" y="3902075"/>
          <p14:tracePt t="91344" x="3597275" y="3924300"/>
          <p14:tracePt t="91352" x="3619500" y="3946525"/>
          <p14:tracePt t="91365" x="3695700" y="4016375"/>
          <p14:tracePt t="91383" x="3756025" y="4060825"/>
          <p14:tracePt t="91383" x="3771900" y="4076700"/>
          <p14:tracePt t="91400" x="3794125" y="4130675"/>
          <p14:tracePt t="91417" x="3856038" y="4152900"/>
          <p14:tracePt t="91433" x="3886200" y="4160838"/>
          <p14:tracePt t="91450" x="3924300" y="4160838"/>
          <p14:tracePt t="91466" x="3940175" y="4160838"/>
          <p14:tracePt t="91482" x="3954463" y="4152900"/>
          <p14:tracePt t="91500" x="3954463" y="4137025"/>
          <p14:tracePt t="91515" x="3970338" y="4130675"/>
          <p14:tracePt t="91532" x="3978275" y="4114800"/>
          <p14:tracePt t="91550" x="3984625" y="4106863"/>
          <p14:tracePt t="91565" x="3992563" y="4098925"/>
          <p14:tracePt t="91584" x="4008438" y="4098925"/>
          <p14:tracePt t="91600" x="4046538" y="4098925"/>
          <p14:tracePt t="91616" x="4076700" y="4098925"/>
          <p14:tracePt t="91633" x="4122738" y="4098925"/>
          <p14:tracePt t="91650" x="4160838" y="4098925"/>
          <p14:tracePt t="91667" x="4213225" y="4098925"/>
          <p14:tracePt t="91683" x="4305300" y="4130675"/>
          <p14:tracePt t="91699" x="4343400" y="4160838"/>
          <p14:tracePt t="91716" x="4427538" y="4191000"/>
          <p14:tracePt t="91733" x="4487863" y="4221163"/>
          <p14:tracePt t="91749" x="4518025" y="4244975"/>
          <p14:tracePt t="91766" x="4533900" y="4251325"/>
          <p14:tracePt t="91782" x="4533900" y="4259263"/>
          <p14:tracePt t="92217" x="4487863" y="4297363"/>
          <p14:tracePt t="92225" x="4397375" y="4373563"/>
          <p14:tracePt t="92234" x="4122738" y="4564063"/>
          <p14:tracePt t="92250" x="3771900" y="4808538"/>
          <p14:tracePt t="92266" x="3306763" y="5029200"/>
          <p14:tracePt t="92283" x="2841625" y="5311775"/>
          <p14:tracePt t="92300" x="2332038" y="5608638"/>
          <p14:tracePt t="92316" x="1997075" y="5851525"/>
          <p14:tracePt t="92332" x="1790700" y="6027738"/>
          <p14:tracePt t="92350" x="1600200" y="6172200"/>
          <p14:tracePt t="92366" x="1311275" y="6469063"/>
          <p14:tracePt t="92383" x="1143000" y="6553200"/>
          <p14:tracePt t="92383" x="1089025" y="6599238"/>
          <p14:tracePt t="100128" x="936625" y="6515100"/>
          <p14:tracePt t="100136" x="1012825" y="6477000"/>
          <p14:tracePt t="100150" x="1189038" y="6370638"/>
          <p14:tracePt t="100167" x="1401763" y="6278563"/>
          <p14:tracePt t="100184" x="1836738" y="6149975"/>
          <p14:tracePt t="100201" x="2232025" y="6027738"/>
          <p14:tracePt t="100217" x="2765425" y="5905500"/>
          <p14:tracePt t="100234" x="3246438" y="5829300"/>
          <p14:tracePt t="100250" x="3733800" y="5730875"/>
          <p14:tracePt t="100267" x="4175125" y="5646738"/>
          <p14:tracePt t="100285" x="4487863" y="5554663"/>
          <p14:tracePt t="100300" x="4625975" y="5508625"/>
          <p14:tracePt t="100317" x="4732338" y="5478463"/>
          <p14:tracePt t="100334" x="4762500" y="5464175"/>
          <p14:tracePt t="100350" x="4792663" y="5456238"/>
          <p14:tracePt t="100367" x="4808538" y="5448300"/>
          <p14:tracePt t="100383" x="4822825" y="5432425"/>
          <p14:tracePt t="100383" x="4838700" y="5418138"/>
          <p14:tracePt t="100401" x="4846638" y="5418138"/>
          <p14:tracePt t="100425" x="4846638" y="5410200"/>
          <p14:tracePt t="100433" x="4868863" y="5394325"/>
          <p14:tracePt t="100450" x="4953000" y="5380038"/>
          <p14:tracePt t="100467" x="5089525" y="5356225"/>
          <p14:tracePt t="100483" x="5356225" y="5318125"/>
          <p14:tracePt t="100500" x="5768975" y="5273675"/>
          <p14:tracePt t="100517" x="6248400" y="5181600"/>
          <p14:tracePt t="100534" x="6705600" y="5121275"/>
          <p14:tracePt t="100550" x="7086600" y="5113338"/>
          <p14:tracePt t="100567" x="7369175" y="5089525"/>
          <p14:tracePt t="100567" x="7407275" y="5089525"/>
          <p14:tracePt t="100585" x="7459663" y="5089525"/>
          <p14:tracePt t="100600" x="7543800" y="5089525"/>
          <p14:tracePt t="100617" x="7581900" y="5089525"/>
          <p14:tracePt t="100634" x="7604125" y="5089525"/>
          <p14:tracePt t="100650" x="7612063" y="5083175"/>
          <p14:tracePt t="100667" x="7612063" y="5067300"/>
          <p14:tracePt t="100712" x="7612063" y="5051425"/>
          <p14:tracePt t="100720" x="7612063" y="5013325"/>
          <p14:tracePt t="100733" x="7535863" y="4930775"/>
          <p14:tracePt t="100750" x="7391400" y="4838700"/>
          <p14:tracePt t="100767" x="7216775" y="4746625"/>
          <p14:tracePt t="100767" x="7108825" y="4702175"/>
          <p14:tracePt t="100786" x="6926263" y="4640263"/>
          <p14:tracePt t="100801" x="6797675" y="4618038"/>
          <p14:tracePt t="100817" x="6689725" y="4618038"/>
          <p14:tracePt t="100834" x="6629400" y="4618038"/>
          <p14:tracePt t="100850" x="6583363" y="4618038"/>
          <p14:tracePt t="100867" x="6561138" y="4656138"/>
          <p14:tracePt t="100883" x="6530975" y="4702175"/>
          <p14:tracePt t="100900" x="6523038" y="4762500"/>
          <p14:tracePt t="100917" x="6523038" y="4792663"/>
          <p14:tracePt t="100933" x="6523038" y="4816475"/>
          <p14:tracePt t="100950" x="6523038" y="4822825"/>
          <p14:tracePt t="100966" x="6515100" y="4838700"/>
          <p14:tracePt t="100983" x="6484938" y="4876800"/>
          <p14:tracePt t="100983" x="6454775" y="4899025"/>
          <p14:tracePt t="101000" x="6362700" y="4937125"/>
          <p14:tracePt t="101017" x="6156325" y="4945063"/>
          <p14:tracePt t="101034" x="5684838" y="4945063"/>
          <p14:tracePt t="101050" x="5067300" y="4945063"/>
          <p14:tracePt t="101067" x="4525963" y="4945063"/>
          <p14:tracePt t="101083" x="4114800" y="4906963"/>
          <p14:tracePt t="101100" x="3863975" y="4816475"/>
          <p14:tracePt t="101117" x="3749675" y="4732338"/>
          <p14:tracePt t="101133" x="3665538" y="4648200"/>
          <p14:tracePt t="101150" x="3603625" y="4564063"/>
          <p14:tracePt t="101167" x="3527425" y="4479925"/>
          <p14:tracePt t="101184" x="3467100" y="4411663"/>
          <p14:tracePt t="101184" x="3421063" y="4365625"/>
          <p14:tracePt t="101200" x="3382963" y="4297363"/>
          <p14:tracePt t="101218" x="3330575" y="4213225"/>
          <p14:tracePt t="101234" x="3306763" y="4160838"/>
          <p14:tracePt t="101250" x="3276600" y="4060825"/>
          <p14:tracePt t="101268" x="3246438" y="3962400"/>
          <p14:tracePt t="101283" x="3222625" y="3870325"/>
          <p14:tracePt t="101300" x="3216275" y="3810000"/>
          <p14:tracePt t="101317" x="3208338" y="3741738"/>
          <p14:tracePt t="101333" x="3184525" y="3695700"/>
          <p14:tracePt t="101350" x="3178175" y="3657600"/>
          <p14:tracePt t="101367" x="3170238" y="3657600"/>
          <p14:tracePt t="101383" x="3162300" y="3641725"/>
          <p14:tracePt t="101383" x="3146425" y="3635375"/>
          <p14:tracePt t="101401" x="3140075" y="3619500"/>
          <p14:tracePt t="101416" x="3124200" y="3597275"/>
          <p14:tracePt t="101434" x="3116263" y="3573463"/>
          <p14:tracePt t="101450" x="3101975" y="3565525"/>
          <p14:tracePt t="101467" x="3086100" y="3543300"/>
          <p14:tracePt t="101483" x="3063875" y="3521075"/>
          <p14:tracePt t="101500" x="3055938" y="3505200"/>
          <p14:tracePt t="101520" x="3055938" y="3497263"/>
          <p14:tracePt t="101533" x="3048000" y="3444875"/>
          <p14:tracePt t="101550" x="3032125" y="3413125"/>
          <p14:tracePt t="101567" x="3025775" y="3375025"/>
          <p14:tracePt t="101583" x="3025775" y="3368675"/>
          <p14:tracePt t="101608" x="3025775" y="3360738"/>
          <p14:tracePt t="101624" x="3025775" y="3352800"/>
          <p14:tracePt t="101633" x="3009900" y="3336925"/>
          <p14:tracePt t="101768" x="3009900" y="3330575"/>
          <p14:tracePt t="101793" x="3001963" y="3322638"/>
          <p14:tracePt t="101800" x="2994025" y="3322638"/>
          <p14:tracePt t="101816" x="2994025" y="3306763"/>
          <p14:tracePt t="101833" x="2994025" y="3314700"/>
          <p14:tracePt t="101912" x="2994025" y="3336925"/>
          <p14:tracePt t="101921" x="2994025" y="3344863"/>
          <p14:tracePt t="101933" x="2994025" y="3382963"/>
          <p14:tracePt t="101950" x="3001963" y="3429000"/>
          <p14:tracePt t="101950" x="3017838" y="3467100"/>
          <p14:tracePt t="101969" x="3025775" y="3521075"/>
          <p14:tracePt t="101983" x="3055938" y="3619500"/>
          <p14:tracePt t="102001" x="3078163" y="3687763"/>
          <p14:tracePt t="102017" x="3094038" y="3717925"/>
          <p14:tracePt t="102034" x="3094038" y="3733800"/>
          <p14:tracePt t="102050" x="3094038" y="3725863"/>
          <p14:tracePt t="102168" x="3086100" y="3703638"/>
          <p14:tracePt t="102176" x="3070225" y="3687763"/>
          <p14:tracePt t="102185" x="3070225" y="3673475"/>
          <p14:tracePt t="102185" x="3048000" y="3649663"/>
          <p14:tracePt t="102201" x="3032125" y="3603625"/>
          <p14:tracePt t="102217" x="3017838" y="3573463"/>
          <p14:tracePt t="102234" x="3009900" y="3543300"/>
          <p14:tracePt t="102251" x="3001963" y="3521075"/>
          <p14:tracePt t="102267" x="2994025" y="3513138"/>
          <p14:tracePt t="102283" x="2987675" y="3497263"/>
          <p14:tracePt t="102300" x="2979738" y="3489325"/>
          <p14:tracePt t="102316" x="2971800" y="3489325"/>
          <p14:tracePt t="102393" x="2963863" y="3482975"/>
          <p14:tracePt t="102424" x="2949575" y="3475038"/>
          <p14:tracePt t="102448" x="2941638" y="3475038"/>
          <p14:tracePt t="102464" x="2941638" y="3467100"/>
          <p14:tracePt t="102472" x="2925763" y="3459163"/>
          <p14:tracePt t="102484" x="2903538" y="3436938"/>
          <p14:tracePt t="102500" x="2887663" y="3421063"/>
          <p14:tracePt t="102517" x="2865438" y="3398838"/>
          <p14:tracePt t="102534" x="2835275" y="3382963"/>
          <p14:tracePt t="102550" x="2835275" y="3360738"/>
          <p14:tracePt t="102567" x="2819400" y="3344863"/>
          <p14:tracePt t="102584" x="2803525" y="3330575"/>
          <p14:tracePt t="102600" x="2735263" y="3322638"/>
          <p14:tracePt t="102617" x="2713038" y="3322638"/>
          <p14:tracePt t="102634" x="2689225" y="3322638"/>
          <p14:tracePt t="102652" x="2674938" y="3322638"/>
          <p14:tracePt t="102666" x="2667000" y="3322638"/>
          <p14:tracePt t="102688" x="2659063" y="3322638"/>
          <p14:tracePt t="102700" x="2651125" y="3322638"/>
          <p14:tracePt t="102717" x="2644775" y="3322638"/>
          <p14:tracePt t="102752" x="2636838" y="3322638"/>
          <p14:tracePt t="102848" x="2659063" y="3330575"/>
          <p14:tracePt t="102977" x="2682875" y="3336925"/>
          <p14:tracePt t="102984" x="2713038" y="3352800"/>
          <p14:tracePt t="103002" x="2751138" y="3360738"/>
          <p14:tracePt t="103017" x="2781300" y="3382963"/>
          <p14:tracePt t="103034" x="2827338" y="3382963"/>
          <p14:tracePt t="103051" x="2857500" y="3382963"/>
          <p14:tracePt t="103067" x="2865438" y="3382963"/>
          <p14:tracePt t="103083" x="2879725" y="3382963"/>
          <p14:tracePt t="103100" x="2879725" y="3368675"/>
          <p14:tracePt t="103200" x="2879725" y="3360738"/>
          <p14:tracePt t="103208" x="2879725" y="3352800"/>
          <p14:tracePt t="103217" x="2849563" y="3330575"/>
          <p14:tracePt t="103235" x="2789238" y="3330575"/>
          <p14:tracePt t="103250" x="2697163" y="3330575"/>
          <p14:tracePt t="103267" x="2620963" y="3330575"/>
          <p14:tracePt t="103286" x="2598738" y="3330575"/>
          <p14:tracePt t="103300" x="2568575" y="3330575"/>
          <p14:tracePt t="103317" x="2560638" y="3330575"/>
          <p14:tracePt t="103333" x="2552700" y="3330575"/>
          <p14:tracePt t="103377" x="2544763" y="3330575"/>
          <p14:tracePt t="103400" x="2536825" y="3330575"/>
          <p14:tracePt t="103456" x="2530475" y="3330575"/>
          <p14:tracePt t="103522" x="2522538" y="3330575"/>
          <p14:tracePt t="103536" x="2522538" y="3314700"/>
          <p14:tracePt t="103561" x="2522538" y="3306763"/>
          <p14:tracePt t="103568" x="2536825" y="3306763"/>
          <p14:tracePt t="103633" x="2544763" y="3306763"/>
          <p14:tracePt t="103648" x="2568575" y="3314700"/>
          <p14:tracePt t="103657" x="2574925" y="3330575"/>
          <p14:tracePt t="103666" x="2598738" y="3360738"/>
          <p14:tracePt t="103684" x="2598738" y="3398838"/>
          <p14:tracePt t="103701" x="2598738" y="3444875"/>
          <p14:tracePt t="103717" x="2598738" y="3482975"/>
          <p14:tracePt t="103734" x="2606675" y="3521075"/>
          <p14:tracePt t="103751" x="2613025" y="3559175"/>
          <p14:tracePt t="103767" x="2620963" y="3581400"/>
          <p14:tracePt t="103767" x="2636838" y="3597275"/>
          <p14:tracePt t="103786" x="2651125" y="3627438"/>
          <p14:tracePt t="103801" x="2674938" y="3641725"/>
          <p14:tracePt t="103817" x="2689225" y="3657600"/>
          <p14:tracePt t="103834" x="2705100" y="3673475"/>
          <p14:tracePt t="103850" x="2773363" y="3695700"/>
          <p14:tracePt t="103867" x="2835275" y="3703638"/>
          <p14:tracePt t="103883" x="2911475" y="3703638"/>
          <p14:tracePt t="103900" x="2994025" y="3703638"/>
          <p14:tracePt t="103917" x="3094038" y="3695700"/>
          <p14:tracePt t="103933" x="3162300" y="3665538"/>
          <p14:tracePt t="103950" x="3216275" y="3641725"/>
          <p14:tracePt t="103967" x="3268663" y="3611563"/>
          <p14:tracePt t="103985" x="3292475" y="3597275"/>
          <p14:tracePt t="104001" x="3344863" y="3581400"/>
          <p14:tracePt t="104018" x="3382963" y="3573463"/>
          <p14:tracePt t="104034" x="3436938" y="3573463"/>
          <p14:tracePt t="104050" x="3475038" y="3565525"/>
          <p14:tracePt t="104067" x="3513138" y="3559175"/>
          <p14:tracePt t="104084" x="3559175" y="3543300"/>
          <p14:tracePt t="104100" x="3565525" y="3535363"/>
          <p14:tracePt t="104116" x="3603625" y="3513138"/>
          <p14:tracePt t="104134" x="3627438" y="3505200"/>
          <p14:tracePt t="104150" x="3641725" y="3482975"/>
          <p14:tracePt t="104167" x="3657600" y="3467100"/>
          <p14:tracePt t="104167" x="3665538" y="3459163"/>
          <p14:tracePt t="104185" x="3673475" y="3436938"/>
          <p14:tracePt t="104201" x="3673475" y="3406775"/>
          <p14:tracePt t="104218" x="3673475" y="3368675"/>
          <p14:tracePt t="104234" x="3657600" y="3330575"/>
          <p14:tracePt t="104250" x="3649663" y="3298825"/>
          <p14:tracePt t="104267" x="3619500" y="3268663"/>
          <p14:tracePt t="104283" x="3581400" y="3238500"/>
          <p14:tracePt t="104301" x="3573463" y="3222625"/>
          <p14:tracePt t="104318" x="3559175" y="3208338"/>
          <p14:tracePt t="104334" x="3521075" y="3192463"/>
          <p14:tracePt t="104350" x="3475038" y="3192463"/>
          <p14:tracePt t="104368" x="3429000" y="3192463"/>
          <p14:tracePt t="104368" x="3406775" y="3192463"/>
          <p14:tracePt t="104385" x="3352800" y="3192463"/>
          <p14:tracePt t="104401" x="3306763" y="3192463"/>
          <p14:tracePt t="104418" x="3254375" y="3192463"/>
          <p14:tracePt t="104434" x="3192463" y="3192463"/>
          <p14:tracePt t="104450" x="3154363" y="3192463"/>
          <p14:tracePt t="104467" x="3124200" y="3192463"/>
          <p14:tracePt t="104484" x="3078163" y="3192463"/>
          <p14:tracePt t="104501" x="3040063" y="3200400"/>
          <p14:tracePt t="104517" x="3009900" y="3208338"/>
          <p14:tracePt t="104534" x="2971800" y="3208338"/>
          <p14:tracePt t="104551" x="2949575" y="3216275"/>
          <p14:tracePt t="104567" x="2917825" y="3222625"/>
          <p14:tracePt t="104583" x="2849563" y="3230563"/>
          <p14:tracePt t="104602" x="2811463" y="3246438"/>
          <p14:tracePt t="104617" x="2781300" y="3268663"/>
          <p14:tracePt t="104634" x="2743200" y="3292475"/>
          <p14:tracePt t="104650" x="2705100" y="3314700"/>
          <p14:tracePt t="104667" x="2682875" y="3330575"/>
          <p14:tracePt t="104684" x="2636838" y="3352800"/>
          <p14:tracePt t="104700" x="2628900" y="3360738"/>
          <p14:tracePt t="104717" x="2613025" y="3382963"/>
          <p14:tracePt t="104734" x="2606675" y="3398838"/>
          <p14:tracePt t="104750" x="2598738" y="3421063"/>
          <p14:tracePt t="104767" x="2590800" y="3467100"/>
          <p14:tracePt t="104787" x="2582863" y="3505200"/>
          <p14:tracePt t="104801" x="2582863" y="3535363"/>
          <p14:tracePt t="104818" x="2582863" y="3559175"/>
          <p14:tracePt t="104834" x="2582863" y="3573463"/>
          <p14:tracePt t="104851" x="2582863" y="3589338"/>
          <p14:tracePt t="104867" x="2598738" y="3619500"/>
          <p14:tracePt t="104884" x="2628900" y="3641725"/>
          <p14:tracePt t="104900" x="2659063" y="3679825"/>
          <p14:tracePt t="104917" x="2705100" y="3703638"/>
          <p14:tracePt t="104934" x="2743200" y="3733800"/>
          <p14:tracePt t="104950" x="2765425" y="3741738"/>
          <p14:tracePt t="104968" x="2797175" y="3763963"/>
          <p14:tracePt t="104984" x="2811463" y="3771900"/>
          <p14:tracePt t="105000" x="2835275" y="3771900"/>
          <p14:tracePt t="105018" x="2857500" y="3771900"/>
          <p14:tracePt t="105034" x="2887663" y="3771900"/>
          <p14:tracePt t="105050" x="2917825" y="3771900"/>
          <p14:tracePt t="105067" x="2971800" y="3756025"/>
          <p14:tracePt t="105084" x="3017838" y="3749675"/>
          <p14:tracePt t="105101" x="3055938" y="3749675"/>
          <p14:tracePt t="105117" x="3070225" y="3749675"/>
          <p14:tracePt t="105133" x="3116263" y="3733800"/>
          <p14:tracePt t="105150" x="3140075" y="3703638"/>
          <p14:tracePt t="105167" x="3178175" y="3673475"/>
          <p14:tracePt t="105167" x="3208338" y="3657600"/>
          <p14:tracePt t="105185" x="3238500" y="3619500"/>
          <p14:tracePt t="105201" x="3246438" y="3603625"/>
          <p14:tracePt t="105217" x="3246438" y="3589338"/>
          <p14:tracePt t="105233" x="3260725" y="3565525"/>
          <p14:tracePt t="105251" x="3260725" y="3543300"/>
          <p14:tracePt t="105267" x="3260725" y="3535363"/>
          <p14:tracePt t="105283" x="3268663" y="3513138"/>
          <p14:tracePt t="105301" x="3276600" y="3497263"/>
          <p14:tracePt t="105316" x="3276600" y="3489325"/>
          <p14:tracePt t="105333" x="3284538" y="3475038"/>
          <p14:tracePt t="105350" x="3298825" y="3459163"/>
          <p14:tracePt t="105350" x="3298825" y="3444875"/>
          <p14:tracePt t="105369" x="3306763" y="3429000"/>
          <p14:tracePt t="105385" x="3306763" y="3421063"/>
          <p14:tracePt t="105400" x="3314700" y="3406775"/>
          <p14:tracePt t="105417" x="3314700" y="3390900"/>
          <p14:tracePt t="105434" x="3314700" y="3382963"/>
          <p14:tracePt t="105450" x="3314700" y="3368675"/>
          <p14:tracePt t="105467" x="3298825" y="3360738"/>
          <p14:tracePt t="105484" x="3284538" y="3330575"/>
          <p14:tracePt t="105500" x="3268663" y="3314700"/>
          <p14:tracePt t="105517" x="3208338" y="3298825"/>
          <p14:tracePt t="105535" x="3184525" y="3298825"/>
          <p14:tracePt t="105550" x="3146425" y="3298825"/>
          <p14:tracePt t="105567" x="3094038" y="3298825"/>
          <p14:tracePt t="105567" x="3063875" y="3298825"/>
          <p14:tracePt t="105585" x="3009900" y="3298825"/>
          <p14:tracePt t="105601" x="2955925" y="3298825"/>
          <p14:tracePt t="105617" x="2873375" y="3306763"/>
          <p14:tracePt t="105635" x="2803525" y="3314700"/>
          <p14:tracePt t="105651" x="2727325" y="3336925"/>
          <p14:tracePt t="105667" x="2682875" y="3360738"/>
          <p14:tracePt t="105684" x="2667000" y="3368675"/>
          <p14:tracePt t="105700" x="2636838" y="3375025"/>
          <p14:tracePt t="105717" x="2620963" y="3390900"/>
          <p14:tracePt t="105733" x="2606675" y="3413125"/>
          <p14:tracePt t="105750" x="2598738" y="3459163"/>
          <p14:tracePt t="105767" x="2590800" y="3497263"/>
          <p14:tracePt t="105767" x="2590800" y="3521075"/>
          <p14:tracePt t="105785" x="2590800" y="3573463"/>
          <p14:tracePt t="105801" x="2590800" y="3603625"/>
          <p14:tracePt t="105818" x="2620963" y="3641725"/>
          <p14:tracePt t="105834" x="2667000" y="3679825"/>
          <p14:tracePt t="105851" x="2720975" y="3711575"/>
          <p14:tracePt t="105868" x="2781300" y="3717925"/>
          <p14:tracePt t="105884" x="2819400" y="3741738"/>
          <p14:tracePt t="105901" x="2827338" y="3741738"/>
          <p14:tracePt t="105917" x="2841625" y="3741738"/>
          <p14:tracePt t="105933" x="2873375" y="3756025"/>
          <p14:tracePt t="105951" x="2941638" y="3840163"/>
          <p14:tracePt t="105967" x="3025775" y="3946525"/>
          <p14:tracePt t="105967" x="3040063" y="3970338"/>
          <p14:tracePt t="105985" x="3086100" y="4022725"/>
          <p14:tracePt t="106002" x="3116263" y="4060825"/>
          <p14:tracePt t="106017" x="3140075" y="4106863"/>
          <p14:tracePt t="106034" x="3146425" y="4137025"/>
          <p14:tracePt t="106051" x="3146425" y="4144963"/>
          <p14:tracePt t="106067" x="3146425" y="4168775"/>
          <p14:tracePt t="106084" x="3146425" y="4175125"/>
          <p14:tracePt t="106100" x="3146425" y="4191000"/>
          <p14:tracePt t="106117" x="3146425" y="4198938"/>
          <p14:tracePt t="106133" x="3140075" y="4213225"/>
          <p14:tracePt t="106150" x="3140075" y="4229100"/>
          <p14:tracePt t="106166" x="3140075" y="4251325"/>
          <p14:tracePt t="106166" x="3140075" y="4275138"/>
          <p14:tracePt t="106185" x="3154363" y="4327525"/>
          <p14:tracePt t="106201" x="3222625" y="4397375"/>
          <p14:tracePt t="106217" x="3360738" y="4473575"/>
          <p14:tracePt t="106234" x="3573463" y="4549775"/>
          <p14:tracePt t="106250" x="3649663" y="4602163"/>
          <p14:tracePt t="106267" x="3832225" y="4648200"/>
          <p14:tracePt t="106284" x="4122738" y="4694238"/>
          <p14:tracePt t="106301" x="4327525" y="4694238"/>
          <p14:tracePt t="106317" x="4495800" y="4694238"/>
          <p14:tracePt t="106334" x="4640263" y="4694238"/>
          <p14:tracePt t="106351" x="4754563" y="4694238"/>
          <p14:tracePt t="106368" x="4808538" y="4694238"/>
          <p14:tracePt t="106368" x="4816475" y="4694238"/>
          <p14:tracePt t="106385" x="4808538" y="4694238"/>
          <p14:tracePt t="106440" x="4740275" y="4724400"/>
          <p14:tracePt t="106448" x="4656138" y="4770438"/>
          <p14:tracePt t="106456" x="4518025" y="4816475"/>
          <p14:tracePt t="106468" x="3916363" y="5013325"/>
          <p14:tracePt t="106484" x="3094038" y="5257800"/>
          <p14:tracePt t="106501" x="2179638" y="5584825"/>
          <p14:tracePt t="106517" x="1417638" y="5935663"/>
          <p14:tracePt t="106534" x="784225" y="6302375"/>
          <p14:tracePt t="106550" x="403225" y="6575425"/>
          <p14:tracePt t="107185" x="593725" y="6545263"/>
          <p14:tracePt t="107200" x="593725" y="6530975"/>
          <p14:tracePt t="107217" x="579438" y="6499225"/>
          <p14:tracePt t="107234" x="571500" y="6492875"/>
          <p14:tracePt t="107251" x="563563" y="6484938"/>
          <p14:tracePt t="107267" x="533400" y="6469063"/>
          <p14:tracePt t="107284" x="525463" y="6461125"/>
          <p14:tracePt t="107305" x="517525" y="6454775"/>
          <p14:tracePt t="107317" x="479425" y="6454775"/>
          <p14:tracePt t="107334" x="465138" y="6454775"/>
          <p14:tracePt t="107350" x="441325" y="6454775"/>
          <p14:tracePt t="107350" x="434975" y="6454775"/>
          <p14:tracePt t="107369" x="427038" y="6461125"/>
          <p14:tracePt t="107384" x="411163" y="6492875"/>
          <p14:tracePt t="107401" x="411163" y="6515100"/>
          <p14:tracePt t="107417" x="411163" y="6530975"/>
          <p14:tracePt t="107434" x="411163" y="6553200"/>
          <p14:tracePt t="107451" x="419100" y="6569075"/>
          <p14:tracePt t="119113" x="815975" y="6408738"/>
          <p14:tracePt t="119121" x="808038" y="6248400"/>
          <p14:tracePt t="119134" x="808038" y="5859463"/>
          <p14:tracePt t="119152" x="868363" y="5494338"/>
          <p14:tracePt t="119152" x="922338" y="5349875"/>
          <p14:tracePt t="119170" x="990600" y="5181600"/>
          <p14:tracePt t="119186" x="1058863" y="5059363"/>
          <p14:tracePt t="119202" x="1104900" y="4991100"/>
          <p14:tracePt t="119219" x="1150938" y="4937125"/>
          <p14:tracePt t="119235" x="1211263" y="4922838"/>
          <p14:tracePt t="119252" x="1257300" y="4914900"/>
          <p14:tracePt t="119268" x="1303338" y="4892675"/>
          <p14:tracePt t="119285" x="1363663" y="4854575"/>
          <p14:tracePt t="119302" x="1425575" y="4784725"/>
          <p14:tracePt t="119319" x="1463675" y="4716463"/>
          <p14:tracePt t="119335" x="1508125" y="4602163"/>
          <p14:tracePt t="119352" x="1562100" y="4473575"/>
          <p14:tracePt t="119352" x="1577975" y="4411663"/>
          <p14:tracePt t="119370" x="1584325" y="4297363"/>
          <p14:tracePt t="119385" x="1592263" y="4160838"/>
          <p14:tracePt t="119402" x="1592263" y="4054475"/>
          <p14:tracePt t="119419" x="1592263" y="3916363"/>
          <p14:tracePt t="119435" x="1570038" y="3794125"/>
          <p14:tracePt t="119452" x="1546225" y="3673475"/>
          <p14:tracePt t="119469" x="1524000" y="3551238"/>
          <p14:tracePt t="119485" x="1516063" y="3459163"/>
          <p14:tracePt t="119502" x="1516063" y="3413125"/>
          <p14:tracePt t="119519" x="1516063" y="3368675"/>
          <p14:tracePt t="119535" x="1516063" y="3344863"/>
          <p14:tracePt t="119535" x="1516063" y="3336925"/>
          <p14:tracePt t="119553" x="1531938" y="3314700"/>
          <p14:tracePt t="119568" x="1646238" y="3246438"/>
          <p14:tracePt t="119585" x="1706563" y="3200400"/>
          <p14:tracePt t="119602" x="1760538" y="3154363"/>
          <p14:tracePt t="119619" x="1806575" y="3124200"/>
          <p14:tracePt t="119635" x="1820863" y="3101975"/>
          <p14:tracePt t="119652" x="1828800" y="3094038"/>
          <p14:tracePt t="119668" x="1836738" y="3094038"/>
          <p14:tracePt t="119705" x="1844675" y="3094038"/>
          <p14:tracePt t="119721" x="1851025" y="3108325"/>
          <p14:tracePt t="119729" x="1866900" y="3140075"/>
          <p14:tracePt t="119737" x="1874838" y="3178175"/>
          <p14:tracePt t="119751" x="1874838" y="3246438"/>
          <p14:tracePt t="119751" x="1874838" y="3276600"/>
          <p14:tracePt t="119770" x="1874838" y="3375025"/>
          <p14:tracePt t="119786" x="1889125" y="3429000"/>
          <p14:tracePt t="119802" x="1889125" y="3497263"/>
          <p14:tracePt t="119819" x="1889125" y="3543300"/>
          <p14:tracePt t="119835" x="1889125" y="3597275"/>
          <p14:tracePt t="119852" x="1889125" y="3627438"/>
          <p14:tracePt t="119869" x="1889125" y="3641725"/>
          <p14:tracePt t="119885" x="1889125" y="3649663"/>
          <p14:tracePt t="119901" x="1889125" y="3657600"/>
          <p14:tracePt t="119922" x="1882775" y="3657600"/>
          <p14:tracePt t="120025" x="1874838" y="3657600"/>
          <p14:tracePt t="120033" x="1858963" y="3649663"/>
          <p14:tracePt t="120041" x="1851025" y="3641725"/>
          <p14:tracePt t="120051" x="1836738" y="3619500"/>
          <p14:tracePt t="120069" x="1812925" y="3603625"/>
          <p14:tracePt t="120085" x="1798638" y="3589338"/>
          <p14:tracePt t="120102" x="1798638" y="3581400"/>
          <p14:tracePt t="120118" x="1790700" y="3573463"/>
          <p14:tracePt t="120134" x="1782763" y="3573463"/>
          <p14:tracePt t="120151" x="1768475" y="3565525"/>
          <p14:tracePt t="120169" x="1730375" y="3603625"/>
          <p14:tracePt t="120185" x="1676400" y="3665538"/>
          <p14:tracePt t="120202" x="1630363" y="3717925"/>
          <p14:tracePt t="120219" x="1630363" y="3802063"/>
          <p14:tracePt t="120235" x="1630363" y="3848100"/>
          <p14:tracePt t="120252" x="1646238" y="3908425"/>
          <p14:tracePt t="120269" x="1668463" y="3932238"/>
          <p14:tracePt t="120285" x="1698625" y="3940175"/>
          <p14:tracePt t="120302" x="1752600" y="3940175"/>
          <p14:tracePt t="120319" x="1806575" y="3940175"/>
          <p14:tracePt t="120335" x="1858963" y="3916363"/>
          <p14:tracePt t="120352" x="1866900" y="3894138"/>
          <p14:tracePt t="120352" x="1866900" y="3878263"/>
          <p14:tracePt t="120370" x="1874838" y="3856038"/>
          <p14:tracePt t="120385" x="1874838" y="3840163"/>
          <p14:tracePt t="120410" x="1858963" y="3840163"/>
          <p14:tracePt t="120425" x="1836738" y="3840163"/>
          <p14:tracePt t="120435" x="1790700" y="3894138"/>
          <p14:tracePt t="120452" x="1714500" y="4016375"/>
          <p14:tracePt t="120469" x="1600200" y="4244975"/>
          <p14:tracePt t="120485" x="1425575" y="4602163"/>
          <p14:tracePt t="120502" x="1257300" y="5045075"/>
          <p14:tracePt t="120519" x="1104900" y="5622925"/>
          <p14:tracePt t="120535" x="1096963" y="5997575"/>
          <p14:tracePt t="120535" x="1096963" y="6248400"/>
          <p14:tracePt t="120553" x="1112838" y="642302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7.1|6.6|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7|8.1|39.4|2.6|8.8|28.8|37.8|45.1|10.9|0.9|1.1|5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8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7.4|2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5.1|3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8|22.9|6.9|15.8|6.9|6.3|1.3|1.9|24.4|0.7|5.3|13.4|6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6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2|8.1|3.2|2.4|1.1|2.2|1.9|2.2|8.7|1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9|7.8|0.9|9.7|18.6|8.8|17.8|19.3|16.9|17.2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.6|6.2|1.8|5|3|1.1|3.9|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2.1|41.5|38.6|1.4|7.5|5.1|5.5|13.3|8.9|14.4|2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7|12.4|5.1|11.4|14.1|21.3|26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4.9|13.4|26|8.3|12.8|3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3.2|42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0.3|0.4|0.4|0.4|0.4|7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4.6|2.2|1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|1.7|11.1|8.8|5.1|36.5|5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4.4|30.4|17.4|18.1|15|1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0.1|28.1|46.9|23.6|18.5|17.7|20.2|10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7|3.4|1.9|6.4|23.6|24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6.7|1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5.3|12.6|14.5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5|15.7|18.3|11.4|16|5.5|2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6|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2|1.1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|42.6|3.1|3.3|1.8|10.4|14|6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ticario">
  <a:themeElements>
    <a:clrScheme name="Botica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ario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a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Boticario.thmx</Template>
  <TotalTime>1904</TotalTime>
  <Words>648</Words>
  <Application>Microsoft Office PowerPoint</Application>
  <PresentationFormat>Presentación en pantalla (4:3)</PresentationFormat>
  <Paragraphs>207</Paragraphs>
  <Slides>36</Slides>
  <Notes>0</Notes>
  <HiddenSlides>0</HiddenSlides>
  <MMClips>37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4" baseType="lpstr">
      <vt:lpstr>ＭＳ Ｐゴシック</vt:lpstr>
      <vt:lpstr>ＭＳ Ｐゴシック</vt:lpstr>
      <vt:lpstr>Arial</vt:lpstr>
      <vt:lpstr>Avenir Black Oblique</vt:lpstr>
      <vt:lpstr>Book Antiqua</vt:lpstr>
      <vt:lpstr>Century Gothic</vt:lpstr>
      <vt:lpstr>Wingdings</vt:lpstr>
      <vt:lpstr>Boticario</vt:lpstr>
      <vt:lpstr>TÉCNICA QUIRÚRGICA 2023</vt:lpstr>
      <vt:lpstr>Resecciones pulmonares Toracotomía, Toracoscopía, VATS, </vt:lpstr>
      <vt:lpstr>ANTES DE OPERAR</vt:lpstr>
      <vt:lpstr>INSTRUMENTAL QUIRÚRGICO</vt:lpstr>
      <vt:lpstr>INSTRUMENTAL QUIRÚRGICO</vt:lpstr>
      <vt:lpstr>INSTRUMENTAL QUIRÚRGICO</vt:lpstr>
      <vt:lpstr>Drenajes</vt:lpstr>
      <vt:lpstr>trampas</vt:lpstr>
      <vt:lpstr>POSICIÓN DEL PACIENTE</vt:lpstr>
      <vt:lpstr> VIAS DE ACCESO</vt:lpstr>
      <vt:lpstr>TIPOS DE RESECCIÓN</vt:lpstr>
      <vt:lpstr>TORACOTOMÍA PÓSTEROLATERAL</vt:lpstr>
      <vt:lpstr>TORACOTOMÍA HECHA</vt:lpstr>
      <vt:lpstr>TORACOTOMÍA HECHA</vt:lpstr>
      <vt:lpstr>TORACOTOMÍA HECHA</vt:lpstr>
      <vt:lpstr>ARTERIA PULMONAR</vt:lpstr>
      <vt:lpstr>ARTERIA PULMONAR L.S.D.</vt:lpstr>
      <vt:lpstr>ARTERIA PULMONAR l.s.i.</vt:lpstr>
      <vt:lpstr>ARTERIA PULMONAR l.s.i.</vt:lpstr>
      <vt:lpstr>ARTERIA PULMONAR  Lóbulos inferiores</vt:lpstr>
      <vt:lpstr>VENA PULMONAR</vt:lpstr>
      <vt:lpstr>BRONQUIO</vt:lpstr>
      <vt:lpstr>QUÉ FALTA ?</vt:lpstr>
      <vt:lpstr>CIERRE TORACOTOMÍA</vt:lpstr>
      <vt:lpstr>SEGMENTECTOMIA PULMONAR</vt:lpstr>
      <vt:lpstr>NEUMONECTOMÍA</vt:lpstr>
      <vt:lpstr>Problemas?</vt:lpstr>
      <vt:lpstr>Presentación de PowerPoint</vt:lpstr>
      <vt:lpstr>BIOPSIA PULMONAR</vt:lpstr>
      <vt:lpstr>considere</vt:lpstr>
      <vt:lpstr>POSICIÓN</vt:lpstr>
      <vt:lpstr>LOBECTOMIA PULMONAR POR V.T.C. </vt:lpstr>
      <vt:lpstr>LOBECTOMIA PULMONAR POR V.T.C. </vt:lpstr>
      <vt:lpstr>CIRUJANO CALIFICADO ?</vt:lpstr>
      <vt:lpstr>CIRUJANO CALIFICADO</vt:lpstr>
      <vt:lpstr>Gracias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RESECCIONES PULMONARES</dc:title>
  <dc:creator>HOME</dc:creator>
  <cp:lastModifiedBy>User</cp:lastModifiedBy>
  <cp:revision>122</cp:revision>
  <dcterms:created xsi:type="dcterms:W3CDTF">2008-10-06T03:27:41Z</dcterms:created>
  <dcterms:modified xsi:type="dcterms:W3CDTF">2023-08-12T03:40:15Z</dcterms:modified>
</cp:coreProperties>
</file>