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5143500" cx="9144000"/>
  <p:notesSz cx="6858000" cy="9144000"/>
  <p:embeddedFontLst>
    <p:embeddedFont>
      <p:font typeface="Nunito"/>
      <p:regular r:id="rId13"/>
      <p:bold r:id="rId14"/>
      <p:italic r:id="rId15"/>
      <p:boldItalic r:id="rId16"/>
    </p:embeddedFont>
    <p:embeddedFont>
      <p:font typeface="Maven Pro"/>
      <p:regular r:id="rId17"/>
      <p:bold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511EAB0-BDD9-452E-9689-5C6A5FF92339}">
  <a:tblStyle styleId="{D511EAB0-BDD9-452E-9689-5C6A5FF92339}" styleName="Table_0">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Nunito-regular.fntdata"/><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Nunito-italic.fntdata"/><Relationship Id="rId14" Type="http://schemas.openxmlformats.org/officeDocument/2006/relationships/font" Target="fonts/Nunito-bold.fntdata"/><Relationship Id="rId17" Type="http://schemas.openxmlformats.org/officeDocument/2006/relationships/font" Target="fonts/MavenPro-regular.fntdata"/><Relationship Id="rId16" Type="http://schemas.openxmlformats.org/officeDocument/2006/relationships/font" Target="fonts/Nunito-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MavenPro-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2cbaaf7f1e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2cbaaf7f1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cbaaf7f1e2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cbaaf7f1e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2cbaaf7f1e2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2cbaaf7f1e2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2cbaaf7f1e2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2cbaaf7f1e2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26e87146371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26e87146371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3"/>
        </a:solidFill>
      </p:bgPr>
    </p:bg>
    <p:spTree>
      <p:nvGrpSpPr>
        <p:cNvPr id="9" name="Shape 9"/>
        <p:cNvGrpSpPr/>
        <p:nvPr/>
      </p:nvGrpSpPr>
      <p:grpSpPr>
        <a:xfrm>
          <a:off x="0" y="0"/>
          <a:ext cx="0" cy="0"/>
          <a:chOff x="0" y="0"/>
          <a:chExt cx="0" cy="0"/>
        </a:xfrm>
      </p:grpSpPr>
      <p:grpSp>
        <p:nvGrpSpPr>
          <p:cNvPr id="10" name="Google Shape;10;p2"/>
          <p:cNvGrpSpPr/>
          <p:nvPr/>
        </p:nvGrpSpPr>
        <p:grpSpPr>
          <a:xfrm>
            <a:off x="7343003" y="3409675"/>
            <a:ext cx="1691422" cy="1732548"/>
            <a:chOff x="7343003" y="3409675"/>
            <a:chExt cx="1691422" cy="1732548"/>
          </a:xfrm>
        </p:grpSpPr>
        <p:grpSp>
          <p:nvGrpSpPr>
            <p:cNvPr id="11" name="Google Shape;11;p2"/>
            <p:cNvGrpSpPr/>
            <p:nvPr/>
          </p:nvGrpSpPr>
          <p:grpSpPr>
            <a:xfrm>
              <a:off x="7343003" y="4453711"/>
              <a:ext cx="316800" cy="688513"/>
              <a:chOff x="7343003" y="4453711"/>
              <a:chExt cx="316800" cy="688513"/>
            </a:xfrm>
          </p:grpSpPr>
          <p:sp>
            <p:nvSpPr>
              <p:cNvPr id="12" name="Google Shape;12;p2"/>
              <p:cNvSpPr/>
              <p:nvPr/>
            </p:nvSpPr>
            <p:spPr>
              <a:xfrm>
                <a:off x="7343003"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7343003"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 name="Google Shape;14;p2"/>
            <p:cNvGrpSpPr/>
            <p:nvPr/>
          </p:nvGrpSpPr>
          <p:grpSpPr>
            <a:xfrm>
              <a:off x="7801210" y="4105700"/>
              <a:ext cx="316800" cy="1036523"/>
              <a:chOff x="7801210" y="4105700"/>
              <a:chExt cx="316800" cy="1036523"/>
            </a:xfrm>
          </p:grpSpPr>
          <p:sp>
            <p:nvSpPr>
              <p:cNvPr id="15" name="Google Shape;15;p2"/>
              <p:cNvSpPr/>
              <p:nvPr/>
            </p:nvSpPr>
            <p:spPr>
              <a:xfrm>
                <a:off x="7801210"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7801210"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7801210"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8259418" y="3757688"/>
              <a:ext cx="316800" cy="1384535"/>
              <a:chOff x="8259418" y="3757688"/>
              <a:chExt cx="316800" cy="1384535"/>
            </a:xfrm>
          </p:grpSpPr>
          <p:sp>
            <p:nvSpPr>
              <p:cNvPr id="19" name="Google Shape;19;p2"/>
              <p:cNvSpPr/>
              <p:nvPr/>
            </p:nvSpPr>
            <p:spPr>
              <a:xfrm>
                <a:off x="8259418"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8259418"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8259418"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8259418"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 name="Google Shape;23;p2"/>
            <p:cNvGrpSpPr/>
            <p:nvPr/>
          </p:nvGrpSpPr>
          <p:grpSpPr>
            <a:xfrm>
              <a:off x="8717625" y="3409675"/>
              <a:ext cx="316800" cy="1732548"/>
              <a:chOff x="8717625" y="3409675"/>
              <a:chExt cx="316800" cy="1732548"/>
            </a:xfrm>
          </p:grpSpPr>
          <p:sp>
            <p:nvSpPr>
              <p:cNvPr id="24" name="Google Shape;24;p2"/>
              <p:cNvSpPr/>
              <p:nvPr/>
            </p:nvSpPr>
            <p:spPr>
              <a:xfrm>
                <a:off x="8717625"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8717625"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8717625"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8717625" y="3409675"/>
                <a:ext cx="316800" cy="1732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8717625"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9" name="Google Shape;29;p2"/>
          <p:cNvGrpSpPr/>
          <p:nvPr/>
        </p:nvGrpSpPr>
        <p:grpSpPr>
          <a:xfrm>
            <a:off x="5043503" y="0"/>
            <a:ext cx="3814072" cy="3839102"/>
            <a:chOff x="5043503" y="0"/>
            <a:chExt cx="3814072" cy="3839102"/>
          </a:xfrm>
        </p:grpSpPr>
        <p:sp>
          <p:nvSpPr>
            <p:cNvPr id="30" name="Google Shape;30;p2"/>
            <p:cNvSpPr/>
            <p:nvPr/>
          </p:nvSpPr>
          <p:spPr>
            <a:xfrm>
              <a:off x="8460975" y="1817775"/>
              <a:ext cx="396600" cy="3966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2"/>
            <p:cNvSpPr/>
            <p:nvPr/>
          </p:nvSpPr>
          <p:spPr>
            <a:xfrm rot="-9830444">
              <a:off x="6469759" y="3480728"/>
              <a:ext cx="320148" cy="32014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 name="Google Shape;32;p2"/>
            <p:cNvGrpSpPr/>
            <p:nvPr/>
          </p:nvGrpSpPr>
          <p:grpSpPr>
            <a:xfrm>
              <a:off x="7647812" y="2704283"/>
              <a:ext cx="635219" cy="635219"/>
              <a:chOff x="6725724" y="2701260"/>
              <a:chExt cx="1208101" cy="1208100"/>
            </a:xfrm>
          </p:grpSpPr>
          <p:sp>
            <p:nvSpPr>
              <p:cNvPr id="33" name="Google Shape;33;p2"/>
              <p:cNvSpPr/>
              <p:nvPr/>
            </p:nvSpPr>
            <p:spPr>
              <a:xfrm rot="5400000">
                <a:off x="6725725" y="2701260"/>
                <a:ext cx="1208100" cy="12081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rot="5400000">
                <a:off x="6725724" y="2701260"/>
                <a:ext cx="1208100" cy="1208100"/>
              </a:xfrm>
              <a:prstGeom prst="pie">
                <a:avLst>
                  <a:gd fmla="val 8244818" name="adj1"/>
                  <a:gd fmla="val 16246175"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rot="5400000">
                <a:off x="6954988" y="2930398"/>
                <a:ext cx="749700" cy="7497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2"/>
            <p:cNvSpPr/>
            <p:nvPr/>
          </p:nvSpPr>
          <p:spPr>
            <a:xfrm>
              <a:off x="8460975" y="1817775"/>
              <a:ext cx="396600" cy="396600"/>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 name="Google Shape;37;p2"/>
            <p:cNvGrpSpPr/>
            <p:nvPr/>
          </p:nvGrpSpPr>
          <p:grpSpPr>
            <a:xfrm>
              <a:off x="7952720" y="179238"/>
              <a:ext cx="873165" cy="873003"/>
              <a:chOff x="7754428" y="208725"/>
              <a:chExt cx="541800" cy="541800"/>
            </a:xfrm>
          </p:grpSpPr>
          <p:sp>
            <p:nvSpPr>
              <p:cNvPr id="38" name="Google Shape;38;p2"/>
              <p:cNvSpPr/>
              <p:nvPr/>
            </p:nvSpPr>
            <p:spPr>
              <a:xfrm rot="-8647347">
                <a:off x="7831319" y="285616"/>
                <a:ext cx="388018" cy="38801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rot="-8647347">
                <a:off x="7831319" y="285616"/>
                <a:ext cx="388018" cy="388018"/>
              </a:xfrm>
              <a:prstGeom prst="pie">
                <a:avLst>
                  <a:gd fmla="val 19376841" name="adj1"/>
                  <a:gd fmla="val 12313574"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 name="Google Shape;40;p2"/>
            <p:cNvSpPr/>
            <p:nvPr/>
          </p:nvSpPr>
          <p:spPr>
            <a:xfrm>
              <a:off x="5399840" y="356365"/>
              <a:ext cx="2577000" cy="25770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rot="2043858">
              <a:off x="5503813" y="460310"/>
              <a:ext cx="2369480" cy="236948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5399795" y="360281"/>
              <a:ext cx="2577000" cy="2577000"/>
            </a:xfrm>
            <a:prstGeom prst="pie">
              <a:avLst>
                <a:gd fmla="val 8801158"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rot="2044777">
              <a:off x="5911449" y="867729"/>
              <a:ext cx="1554223" cy="1554223"/>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5399795" y="356358"/>
              <a:ext cx="2577000" cy="2577000"/>
            </a:xfrm>
            <a:prstGeom prst="pie">
              <a:avLst>
                <a:gd fmla="val 1255410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rot="-9830444">
              <a:off x="6469759" y="3480727"/>
              <a:ext cx="320148" cy="320148"/>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6" name="Google Shape;46;p2"/>
          <p:cNvSpPr txBox="1"/>
          <p:nvPr>
            <p:ph type="ctrTitle"/>
          </p:nvPr>
        </p:nvSpPr>
        <p:spPr>
          <a:xfrm>
            <a:off x="824000" y="1613813"/>
            <a:ext cx="4255500" cy="18729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47" name="Google Shape;47;p2"/>
          <p:cNvSpPr txBox="1"/>
          <p:nvPr>
            <p:ph idx="1" type="subTitle"/>
          </p:nvPr>
        </p:nvSpPr>
        <p:spPr>
          <a:xfrm>
            <a:off x="824000" y="3596300"/>
            <a:ext cx="4255500" cy="6954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48" name="Google Shape;48;p2"/>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41" name="Shape 141"/>
        <p:cNvGrpSpPr/>
        <p:nvPr/>
      </p:nvGrpSpPr>
      <p:grpSpPr>
        <a:xfrm>
          <a:off x="0" y="0"/>
          <a:ext cx="0" cy="0"/>
          <a:chOff x="0" y="0"/>
          <a:chExt cx="0" cy="0"/>
        </a:xfrm>
      </p:grpSpPr>
      <p:grpSp>
        <p:nvGrpSpPr>
          <p:cNvPr id="142" name="Google Shape;142;p11"/>
          <p:cNvGrpSpPr/>
          <p:nvPr/>
        </p:nvGrpSpPr>
        <p:grpSpPr>
          <a:xfrm>
            <a:off x="52" y="4099200"/>
            <a:ext cx="9144036" cy="1044300"/>
            <a:chOff x="52" y="4099200"/>
            <a:chExt cx="9144036" cy="1044300"/>
          </a:xfrm>
        </p:grpSpPr>
        <p:grpSp>
          <p:nvGrpSpPr>
            <p:cNvPr id="143" name="Google Shape;143;p11"/>
            <p:cNvGrpSpPr/>
            <p:nvPr/>
          </p:nvGrpSpPr>
          <p:grpSpPr>
            <a:xfrm>
              <a:off x="52" y="4309200"/>
              <a:ext cx="231622" cy="834300"/>
              <a:chOff x="2688737" y="4301380"/>
              <a:chExt cx="231900" cy="834300"/>
            </a:xfrm>
          </p:grpSpPr>
          <p:sp>
            <p:nvSpPr>
              <p:cNvPr id="144" name="Google Shape;144;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 name="Google Shape;148;p11"/>
            <p:cNvGrpSpPr/>
            <p:nvPr/>
          </p:nvGrpSpPr>
          <p:grpSpPr>
            <a:xfrm>
              <a:off x="371406" y="4099200"/>
              <a:ext cx="231622" cy="1044300"/>
              <a:chOff x="2688737" y="4091380"/>
              <a:chExt cx="231900" cy="1044300"/>
            </a:xfrm>
          </p:grpSpPr>
          <p:sp>
            <p:nvSpPr>
              <p:cNvPr id="149" name="Google Shape;149;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1"/>
              <p:cNvSpPr/>
              <p:nvPr/>
            </p:nvSpPr>
            <p:spPr>
              <a:xfrm flipH="1">
                <a:off x="2688737" y="4091380"/>
                <a:ext cx="2319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 name="Google Shape;154;p11"/>
            <p:cNvGrpSpPr/>
            <p:nvPr/>
          </p:nvGrpSpPr>
          <p:grpSpPr>
            <a:xfrm>
              <a:off x="742761" y="4309200"/>
              <a:ext cx="231622" cy="834300"/>
              <a:chOff x="2688737" y="4301380"/>
              <a:chExt cx="231900" cy="834300"/>
            </a:xfrm>
          </p:grpSpPr>
          <p:sp>
            <p:nvSpPr>
              <p:cNvPr id="155" name="Google Shape;155;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 name="Google Shape;159;p11"/>
            <p:cNvGrpSpPr/>
            <p:nvPr/>
          </p:nvGrpSpPr>
          <p:grpSpPr>
            <a:xfrm>
              <a:off x="1114115" y="4518900"/>
              <a:ext cx="231622" cy="624600"/>
              <a:chOff x="2688737" y="4511080"/>
              <a:chExt cx="231900" cy="624600"/>
            </a:xfrm>
          </p:grpSpPr>
          <p:sp>
            <p:nvSpPr>
              <p:cNvPr id="160" name="Google Shape;160;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 name="Google Shape;163;p11"/>
            <p:cNvGrpSpPr/>
            <p:nvPr/>
          </p:nvGrpSpPr>
          <p:grpSpPr>
            <a:xfrm>
              <a:off x="1856753" y="4099200"/>
              <a:ext cx="231600" cy="1044300"/>
              <a:chOff x="1856753" y="4099200"/>
              <a:chExt cx="231600" cy="1044300"/>
            </a:xfrm>
          </p:grpSpPr>
          <p:sp>
            <p:nvSpPr>
              <p:cNvPr id="164" name="Google Shape;164;p11"/>
              <p:cNvSpPr/>
              <p:nvPr/>
            </p:nvSpPr>
            <p:spPr>
              <a:xfrm flipH="1">
                <a:off x="185675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1"/>
              <p:cNvSpPr/>
              <p:nvPr/>
            </p:nvSpPr>
            <p:spPr>
              <a:xfrm flipH="1">
                <a:off x="185675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1"/>
              <p:cNvSpPr/>
              <p:nvPr/>
            </p:nvSpPr>
            <p:spPr>
              <a:xfrm flipH="1">
                <a:off x="185675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1"/>
              <p:cNvSpPr/>
              <p:nvPr/>
            </p:nvSpPr>
            <p:spPr>
              <a:xfrm flipH="1">
                <a:off x="1856753"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1"/>
              <p:cNvSpPr/>
              <p:nvPr/>
            </p:nvSpPr>
            <p:spPr>
              <a:xfrm flipH="1">
                <a:off x="185675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 name="Google Shape;169;p11"/>
            <p:cNvGrpSpPr/>
            <p:nvPr/>
          </p:nvGrpSpPr>
          <p:grpSpPr>
            <a:xfrm>
              <a:off x="2228107" y="4309200"/>
              <a:ext cx="231600" cy="834300"/>
              <a:chOff x="2228107" y="4309200"/>
              <a:chExt cx="231600" cy="834300"/>
            </a:xfrm>
          </p:grpSpPr>
          <p:sp>
            <p:nvSpPr>
              <p:cNvPr id="170" name="Google Shape;170;p11"/>
              <p:cNvSpPr/>
              <p:nvPr/>
            </p:nvSpPr>
            <p:spPr>
              <a:xfrm flipH="1">
                <a:off x="222810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1"/>
              <p:cNvSpPr/>
              <p:nvPr/>
            </p:nvSpPr>
            <p:spPr>
              <a:xfrm flipH="1">
                <a:off x="2228107"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1"/>
              <p:cNvSpPr/>
              <p:nvPr/>
            </p:nvSpPr>
            <p:spPr>
              <a:xfrm flipH="1">
                <a:off x="222810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1"/>
              <p:cNvSpPr/>
              <p:nvPr/>
            </p:nvSpPr>
            <p:spPr>
              <a:xfrm flipH="1">
                <a:off x="222810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 name="Google Shape;174;p11"/>
            <p:cNvGrpSpPr/>
            <p:nvPr/>
          </p:nvGrpSpPr>
          <p:grpSpPr>
            <a:xfrm>
              <a:off x="2599462" y="4518900"/>
              <a:ext cx="231600" cy="624600"/>
              <a:chOff x="2599462" y="4518900"/>
              <a:chExt cx="231600" cy="624600"/>
            </a:xfrm>
          </p:grpSpPr>
          <p:sp>
            <p:nvSpPr>
              <p:cNvPr id="175" name="Google Shape;175;p11"/>
              <p:cNvSpPr/>
              <p:nvPr/>
            </p:nvSpPr>
            <p:spPr>
              <a:xfrm flipH="1">
                <a:off x="259946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1"/>
              <p:cNvSpPr/>
              <p:nvPr/>
            </p:nvSpPr>
            <p:spPr>
              <a:xfrm flipH="1">
                <a:off x="259946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1"/>
              <p:cNvSpPr/>
              <p:nvPr/>
            </p:nvSpPr>
            <p:spPr>
              <a:xfrm flipH="1">
                <a:off x="259946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8" name="Google Shape;178;p11"/>
            <p:cNvGrpSpPr/>
            <p:nvPr/>
          </p:nvGrpSpPr>
          <p:grpSpPr>
            <a:xfrm>
              <a:off x="3342171" y="4099200"/>
              <a:ext cx="231600" cy="1044300"/>
              <a:chOff x="3342171" y="4099200"/>
              <a:chExt cx="231600" cy="1044300"/>
            </a:xfrm>
          </p:grpSpPr>
          <p:sp>
            <p:nvSpPr>
              <p:cNvPr id="179" name="Google Shape;179;p11"/>
              <p:cNvSpPr/>
              <p:nvPr/>
            </p:nvSpPr>
            <p:spPr>
              <a:xfrm flipH="1">
                <a:off x="334217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1"/>
              <p:cNvSpPr/>
              <p:nvPr/>
            </p:nvSpPr>
            <p:spPr>
              <a:xfrm flipH="1">
                <a:off x="334217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1"/>
              <p:cNvSpPr/>
              <p:nvPr/>
            </p:nvSpPr>
            <p:spPr>
              <a:xfrm flipH="1">
                <a:off x="334217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1"/>
              <p:cNvSpPr/>
              <p:nvPr/>
            </p:nvSpPr>
            <p:spPr>
              <a:xfrm flipH="1">
                <a:off x="3342171"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1"/>
              <p:cNvSpPr/>
              <p:nvPr/>
            </p:nvSpPr>
            <p:spPr>
              <a:xfrm flipH="1">
                <a:off x="334217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4" name="Google Shape;184;p11"/>
            <p:cNvGrpSpPr/>
            <p:nvPr/>
          </p:nvGrpSpPr>
          <p:grpSpPr>
            <a:xfrm>
              <a:off x="3713525" y="4309200"/>
              <a:ext cx="231600" cy="834300"/>
              <a:chOff x="3713525" y="4309200"/>
              <a:chExt cx="231600" cy="834300"/>
            </a:xfrm>
          </p:grpSpPr>
          <p:sp>
            <p:nvSpPr>
              <p:cNvPr id="185" name="Google Shape;185;p11"/>
              <p:cNvSpPr/>
              <p:nvPr/>
            </p:nvSpPr>
            <p:spPr>
              <a:xfrm flipH="1">
                <a:off x="371352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1"/>
              <p:cNvSpPr/>
              <p:nvPr/>
            </p:nvSpPr>
            <p:spPr>
              <a:xfrm flipH="1">
                <a:off x="3713525"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11"/>
              <p:cNvSpPr/>
              <p:nvPr/>
            </p:nvSpPr>
            <p:spPr>
              <a:xfrm flipH="1">
                <a:off x="371352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1"/>
              <p:cNvSpPr/>
              <p:nvPr/>
            </p:nvSpPr>
            <p:spPr>
              <a:xfrm flipH="1">
                <a:off x="371352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9" name="Google Shape;189;p11"/>
            <p:cNvGrpSpPr/>
            <p:nvPr/>
          </p:nvGrpSpPr>
          <p:grpSpPr>
            <a:xfrm>
              <a:off x="1485398" y="4309200"/>
              <a:ext cx="231600" cy="834300"/>
              <a:chOff x="1485398" y="4309200"/>
              <a:chExt cx="231600" cy="834300"/>
            </a:xfrm>
          </p:grpSpPr>
          <p:sp>
            <p:nvSpPr>
              <p:cNvPr id="190" name="Google Shape;190;p11"/>
              <p:cNvSpPr/>
              <p:nvPr/>
            </p:nvSpPr>
            <p:spPr>
              <a:xfrm flipH="1">
                <a:off x="148539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1"/>
              <p:cNvSpPr/>
              <p:nvPr/>
            </p:nvSpPr>
            <p:spPr>
              <a:xfrm flipH="1">
                <a:off x="148539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1"/>
              <p:cNvSpPr/>
              <p:nvPr/>
            </p:nvSpPr>
            <p:spPr>
              <a:xfrm flipH="1">
                <a:off x="148539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1"/>
              <p:cNvSpPr/>
              <p:nvPr/>
            </p:nvSpPr>
            <p:spPr>
              <a:xfrm flipH="1">
                <a:off x="148539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4" name="Google Shape;194;p11"/>
            <p:cNvGrpSpPr/>
            <p:nvPr/>
          </p:nvGrpSpPr>
          <p:grpSpPr>
            <a:xfrm>
              <a:off x="4084879" y="4518900"/>
              <a:ext cx="231600" cy="624600"/>
              <a:chOff x="4084879" y="4518900"/>
              <a:chExt cx="231600" cy="624600"/>
            </a:xfrm>
          </p:grpSpPr>
          <p:sp>
            <p:nvSpPr>
              <p:cNvPr id="195" name="Google Shape;195;p11"/>
              <p:cNvSpPr/>
              <p:nvPr/>
            </p:nvSpPr>
            <p:spPr>
              <a:xfrm flipH="1">
                <a:off x="40848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1"/>
              <p:cNvSpPr/>
              <p:nvPr/>
            </p:nvSpPr>
            <p:spPr>
              <a:xfrm flipH="1">
                <a:off x="40848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1"/>
              <p:cNvSpPr/>
              <p:nvPr/>
            </p:nvSpPr>
            <p:spPr>
              <a:xfrm flipH="1">
                <a:off x="40848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8" name="Google Shape;198;p11"/>
            <p:cNvGrpSpPr/>
            <p:nvPr/>
          </p:nvGrpSpPr>
          <p:grpSpPr>
            <a:xfrm>
              <a:off x="2970816" y="4309200"/>
              <a:ext cx="231600" cy="834300"/>
              <a:chOff x="2970816" y="4309200"/>
              <a:chExt cx="231600" cy="834300"/>
            </a:xfrm>
          </p:grpSpPr>
          <p:sp>
            <p:nvSpPr>
              <p:cNvPr id="199" name="Google Shape;199;p11"/>
              <p:cNvSpPr/>
              <p:nvPr/>
            </p:nvSpPr>
            <p:spPr>
              <a:xfrm flipH="1">
                <a:off x="297081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1"/>
              <p:cNvSpPr/>
              <p:nvPr/>
            </p:nvSpPr>
            <p:spPr>
              <a:xfrm flipH="1">
                <a:off x="297081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
              <p:cNvSpPr/>
              <p:nvPr/>
            </p:nvSpPr>
            <p:spPr>
              <a:xfrm flipH="1">
                <a:off x="297081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1"/>
              <p:cNvSpPr/>
              <p:nvPr/>
            </p:nvSpPr>
            <p:spPr>
              <a:xfrm flipH="1">
                <a:off x="297081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3" name="Google Shape;203;p11"/>
            <p:cNvGrpSpPr/>
            <p:nvPr/>
          </p:nvGrpSpPr>
          <p:grpSpPr>
            <a:xfrm>
              <a:off x="4456234" y="4309200"/>
              <a:ext cx="231600" cy="834300"/>
              <a:chOff x="4456234" y="4309200"/>
              <a:chExt cx="231600" cy="834300"/>
            </a:xfrm>
          </p:grpSpPr>
          <p:sp>
            <p:nvSpPr>
              <p:cNvPr id="204" name="Google Shape;204;p11"/>
              <p:cNvSpPr/>
              <p:nvPr/>
            </p:nvSpPr>
            <p:spPr>
              <a:xfrm flipH="1">
                <a:off x="445623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1"/>
              <p:cNvSpPr/>
              <p:nvPr/>
            </p:nvSpPr>
            <p:spPr>
              <a:xfrm flipH="1">
                <a:off x="445623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1"/>
              <p:cNvSpPr/>
              <p:nvPr/>
            </p:nvSpPr>
            <p:spPr>
              <a:xfrm flipH="1">
                <a:off x="445623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1"/>
              <p:cNvSpPr/>
              <p:nvPr/>
            </p:nvSpPr>
            <p:spPr>
              <a:xfrm flipH="1">
                <a:off x="445623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8" name="Google Shape;208;p11"/>
            <p:cNvGrpSpPr/>
            <p:nvPr/>
          </p:nvGrpSpPr>
          <p:grpSpPr>
            <a:xfrm>
              <a:off x="4827588" y="4099200"/>
              <a:ext cx="231600" cy="1044300"/>
              <a:chOff x="4827588" y="4099200"/>
              <a:chExt cx="231600" cy="1044300"/>
            </a:xfrm>
          </p:grpSpPr>
          <p:sp>
            <p:nvSpPr>
              <p:cNvPr id="209" name="Google Shape;209;p11"/>
              <p:cNvSpPr/>
              <p:nvPr/>
            </p:nvSpPr>
            <p:spPr>
              <a:xfrm flipH="1">
                <a:off x="48275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1"/>
              <p:cNvSpPr/>
              <p:nvPr/>
            </p:nvSpPr>
            <p:spPr>
              <a:xfrm flipH="1">
                <a:off x="48275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1"/>
              <p:cNvSpPr/>
              <p:nvPr/>
            </p:nvSpPr>
            <p:spPr>
              <a:xfrm flipH="1">
                <a:off x="48275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1"/>
              <p:cNvSpPr/>
              <p:nvPr/>
            </p:nvSpPr>
            <p:spPr>
              <a:xfrm flipH="1">
                <a:off x="4827588"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1"/>
              <p:cNvSpPr/>
              <p:nvPr/>
            </p:nvSpPr>
            <p:spPr>
              <a:xfrm flipH="1">
                <a:off x="48275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 name="Google Shape;214;p11"/>
            <p:cNvGrpSpPr/>
            <p:nvPr/>
          </p:nvGrpSpPr>
          <p:grpSpPr>
            <a:xfrm>
              <a:off x="5198943" y="4309200"/>
              <a:ext cx="231600" cy="834300"/>
              <a:chOff x="5198943" y="4309200"/>
              <a:chExt cx="231600" cy="834300"/>
            </a:xfrm>
          </p:grpSpPr>
          <p:sp>
            <p:nvSpPr>
              <p:cNvPr id="215" name="Google Shape;215;p11"/>
              <p:cNvSpPr/>
              <p:nvPr/>
            </p:nvSpPr>
            <p:spPr>
              <a:xfrm flipH="1">
                <a:off x="519894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1"/>
              <p:cNvSpPr/>
              <p:nvPr/>
            </p:nvSpPr>
            <p:spPr>
              <a:xfrm flipH="1">
                <a:off x="519894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
              <p:cNvSpPr/>
              <p:nvPr/>
            </p:nvSpPr>
            <p:spPr>
              <a:xfrm flipH="1">
                <a:off x="519894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1"/>
              <p:cNvSpPr/>
              <p:nvPr/>
            </p:nvSpPr>
            <p:spPr>
              <a:xfrm flipH="1">
                <a:off x="519894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9" name="Google Shape;219;p11"/>
            <p:cNvGrpSpPr/>
            <p:nvPr/>
          </p:nvGrpSpPr>
          <p:grpSpPr>
            <a:xfrm>
              <a:off x="5570297" y="4518900"/>
              <a:ext cx="231600" cy="624600"/>
              <a:chOff x="5570297" y="4518900"/>
              <a:chExt cx="231600" cy="624600"/>
            </a:xfrm>
          </p:grpSpPr>
          <p:sp>
            <p:nvSpPr>
              <p:cNvPr id="220" name="Google Shape;220;p11"/>
              <p:cNvSpPr/>
              <p:nvPr/>
            </p:nvSpPr>
            <p:spPr>
              <a:xfrm flipH="1">
                <a:off x="557029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1"/>
              <p:cNvSpPr/>
              <p:nvPr/>
            </p:nvSpPr>
            <p:spPr>
              <a:xfrm flipH="1">
                <a:off x="557029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1"/>
              <p:cNvSpPr/>
              <p:nvPr/>
            </p:nvSpPr>
            <p:spPr>
              <a:xfrm flipH="1">
                <a:off x="557029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3" name="Google Shape;223;p11"/>
            <p:cNvGrpSpPr/>
            <p:nvPr/>
          </p:nvGrpSpPr>
          <p:grpSpPr>
            <a:xfrm>
              <a:off x="5941652" y="4309200"/>
              <a:ext cx="231600" cy="834300"/>
              <a:chOff x="5941652" y="4309200"/>
              <a:chExt cx="231600" cy="834300"/>
            </a:xfrm>
          </p:grpSpPr>
          <p:sp>
            <p:nvSpPr>
              <p:cNvPr id="224" name="Google Shape;224;p11"/>
              <p:cNvSpPr/>
              <p:nvPr/>
            </p:nvSpPr>
            <p:spPr>
              <a:xfrm flipH="1">
                <a:off x="594165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11"/>
              <p:cNvSpPr/>
              <p:nvPr/>
            </p:nvSpPr>
            <p:spPr>
              <a:xfrm flipH="1">
                <a:off x="5941652"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1"/>
              <p:cNvSpPr/>
              <p:nvPr/>
            </p:nvSpPr>
            <p:spPr>
              <a:xfrm flipH="1">
                <a:off x="594165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1"/>
              <p:cNvSpPr/>
              <p:nvPr/>
            </p:nvSpPr>
            <p:spPr>
              <a:xfrm flipH="1">
                <a:off x="594165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11"/>
            <p:cNvGrpSpPr/>
            <p:nvPr/>
          </p:nvGrpSpPr>
          <p:grpSpPr>
            <a:xfrm>
              <a:off x="6313006" y="4099200"/>
              <a:ext cx="231600" cy="1044300"/>
              <a:chOff x="6313006" y="4099200"/>
              <a:chExt cx="231600" cy="1044300"/>
            </a:xfrm>
          </p:grpSpPr>
          <p:sp>
            <p:nvSpPr>
              <p:cNvPr id="229" name="Google Shape;229;p11"/>
              <p:cNvSpPr/>
              <p:nvPr/>
            </p:nvSpPr>
            <p:spPr>
              <a:xfrm flipH="1">
                <a:off x="631300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1"/>
              <p:cNvSpPr/>
              <p:nvPr/>
            </p:nvSpPr>
            <p:spPr>
              <a:xfrm flipH="1">
                <a:off x="631300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1"/>
              <p:cNvSpPr/>
              <p:nvPr/>
            </p:nvSpPr>
            <p:spPr>
              <a:xfrm flipH="1">
                <a:off x="631300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1"/>
              <p:cNvSpPr/>
              <p:nvPr/>
            </p:nvSpPr>
            <p:spPr>
              <a:xfrm flipH="1">
                <a:off x="6313006"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1"/>
              <p:cNvSpPr/>
              <p:nvPr/>
            </p:nvSpPr>
            <p:spPr>
              <a:xfrm flipH="1">
                <a:off x="631300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4" name="Google Shape;234;p11"/>
            <p:cNvGrpSpPr/>
            <p:nvPr/>
          </p:nvGrpSpPr>
          <p:grpSpPr>
            <a:xfrm>
              <a:off x="6684361" y="4309200"/>
              <a:ext cx="231600" cy="834300"/>
              <a:chOff x="6684361" y="4309200"/>
              <a:chExt cx="231600" cy="834300"/>
            </a:xfrm>
          </p:grpSpPr>
          <p:sp>
            <p:nvSpPr>
              <p:cNvPr id="235" name="Google Shape;235;p11"/>
              <p:cNvSpPr/>
              <p:nvPr/>
            </p:nvSpPr>
            <p:spPr>
              <a:xfrm flipH="1">
                <a:off x="668436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1"/>
              <p:cNvSpPr/>
              <p:nvPr/>
            </p:nvSpPr>
            <p:spPr>
              <a:xfrm flipH="1">
                <a:off x="668436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1"/>
              <p:cNvSpPr/>
              <p:nvPr/>
            </p:nvSpPr>
            <p:spPr>
              <a:xfrm flipH="1">
                <a:off x="668436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1"/>
              <p:cNvSpPr/>
              <p:nvPr/>
            </p:nvSpPr>
            <p:spPr>
              <a:xfrm flipH="1">
                <a:off x="668436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9" name="Google Shape;239;p11"/>
            <p:cNvGrpSpPr/>
            <p:nvPr/>
          </p:nvGrpSpPr>
          <p:grpSpPr>
            <a:xfrm>
              <a:off x="7055715" y="4518900"/>
              <a:ext cx="231600" cy="624600"/>
              <a:chOff x="7055715" y="4518900"/>
              <a:chExt cx="231600" cy="624600"/>
            </a:xfrm>
          </p:grpSpPr>
          <p:sp>
            <p:nvSpPr>
              <p:cNvPr id="240" name="Google Shape;240;p11"/>
              <p:cNvSpPr/>
              <p:nvPr/>
            </p:nvSpPr>
            <p:spPr>
              <a:xfrm flipH="1">
                <a:off x="705571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1"/>
              <p:cNvSpPr/>
              <p:nvPr/>
            </p:nvSpPr>
            <p:spPr>
              <a:xfrm flipH="1">
                <a:off x="705571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1"/>
              <p:cNvSpPr/>
              <p:nvPr/>
            </p:nvSpPr>
            <p:spPr>
              <a:xfrm flipH="1">
                <a:off x="705571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3" name="Google Shape;243;p11"/>
            <p:cNvGrpSpPr/>
            <p:nvPr/>
          </p:nvGrpSpPr>
          <p:grpSpPr>
            <a:xfrm>
              <a:off x="7798424" y="4099200"/>
              <a:ext cx="231600" cy="1044300"/>
              <a:chOff x="7798424" y="4099200"/>
              <a:chExt cx="231600" cy="1044300"/>
            </a:xfrm>
          </p:grpSpPr>
          <p:sp>
            <p:nvSpPr>
              <p:cNvPr id="244" name="Google Shape;244;p11"/>
              <p:cNvSpPr/>
              <p:nvPr/>
            </p:nvSpPr>
            <p:spPr>
              <a:xfrm flipH="1">
                <a:off x="779842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1"/>
              <p:cNvSpPr/>
              <p:nvPr/>
            </p:nvSpPr>
            <p:spPr>
              <a:xfrm flipH="1">
                <a:off x="779842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1"/>
              <p:cNvSpPr/>
              <p:nvPr/>
            </p:nvSpPr>
            <p:spPr>
              <a:xfrm flipH="1">
                <a:off x="779842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1"/>
              <p:cNvSpPr/>
              <p:nvPr/>
            </p:nvSpPr>
            <p:spPr>
              <a:xfrm flipH="1">
                <a:off x="7798424"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1"/>
              <p:cNvSpPr/>
              <p:nvPr/>
            </p:nvSpPr>
            <p:spPr>
              <a:xfrm flipH="1">
                <a:off x="779842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9" name="Google Shape;249;p11"/>
            <p:cNvGrpSpPr/>
            <p:nvPr/>
          </p:nvGrpSpPr>
          <p:grpSpPr>
            <a:xfrm>
              <a:off x="8169779" y="4309200"/>
              <a:ext cx="231600" cy="834300"/>
              <a:chOff x="8169779" y="4309200"/>
              <a:chExt cx="231600" cy="834300"/>
            </a:xfrm>
          </p:grpSpPr>
          <p:sp>
            <p:nvSpPr>
              <p:cNvPr id="250" name="Google Shape;250;p11"/>
              <p:cNvSpPr/>
              <p:nvPr/>
            </p:nvSpPr>
            <p:spPr>
              <a:xfrm flipH="1">
                <a:off x="81697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1"/>
              <p:cNvSpPr/>
              <p:nvPr/>
            </p:nvSpPr>
            <p:spPr>
              <a:xfrm flipH="1">
                <a:off x="8169779"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11"/>
              <p:cNvSpPr/>
              <p:nvPr/>
            </p:nvSpPr>
            <p:spPr>
              <a:xfrm flipH="1">
                <a:off x="81697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1"/>
              <p:cNvSpPr/>
              <p:nvPr/>
            </p:nvSpPr>
            <p:spPr>
              <a:xfrm flipH="1">
                <a:off x="81697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4" name="Google Shape;254;p11"/>
            <p:cNvGrpSpPr/>
            <p:nvPr/>
          </p:nvGrpSpPr>
          <p:grpSpPr>
            <a:xfrm>
              <a:off x="7427070" y="4309200"/>
              <a:ext cx="231600" cy="834300"/>
              <a:chOff x="7427070" y="4309200"/>
              <a:chExt cx="231600" cy="834300"/>
            </a:xfrm>
          </p:grpSpPr>
          <p:sp>
            <p:nvSpPr>
              <p:cNvPr id="255" name="Google Shape;255;p11"/>
              <p:cNvSpPr/>
              <p:nvPr/>
            </p:nvSpPr>
            <p:spPr>
              <a:xfrm flipH="1">
                <a:off x="7427070"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1"/>
              <p:cNvSpPr/>
              <p:nvPr/>
            </p:nvSpPr>
            <p:spPr>
              <a:xfrm flipH="1">
                <a:off x="7427070"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1"/>
              <p:cNvSpPr/>
              <p:nvPr/>
            </p:nvSpPr>
            <p:spPr>
              <a:xfrm flipH="1">
                <a:off x="7427070"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p:nvPr/>
            </p:nvSpPr>
            <p:spPr>
              <a:xfrm flipH="1">
                <a:off x="7427070"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9" name="Google Shape;259;p11"/>
            <p:cNvGrpSpPr/>
            <p:nvPr/>
          </p:nvGrpSpPr>
          <p:grpSpPr>
            <a:xfrm>
              <a:off x="8541133" y="4518900"/>
              <a:ext cx="231600" cy="624600"/>
              <a:chOff x="8541133" y="4518900"/>
              <a:chExt cx="231600" cy="624600"/>
            </a:xfrm>
          </p:grpSpPr>
          <p:sp>
            <p:nvSpPr>
              <p:cNvPr id="260" name="Google Shape;260;p11"/>
              <p:cNvSpPr/>
              <p:nvPr/>
            </p:nvSpPr>
            <p:spPr>
              <a:xfrm flipH="1">
                <a:off x="854113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1"/>
              <p:cNvSpPr/>
              <p:nvPr/>
            </p:nvSpPr>
            <p:spPr>
              <a:xfrm flipH="1">
                <a:off x="854113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1"/>
              <p:cNvSpPr/>
              <p:nvPr/>
            </p:nvSpPr>
            <p:spPr>
              <a:xfrm flipH="1">
                <a:off x="854113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3" name="Google Shape;263;p11"/>
            <p:cNvGrpSpPr/>
            <p:nvPr/>
          </p:nvGrpSpPr>
          <p:grpSpPr>
            <a:xfrm>
              <a:off x="8912488" y="4309200"/>
              <a:ext cx="231600" cy="834300"/>
              <a:chOff x="8912488" y="4309200"/>
              <a:chExt cx="231600" cy="834300"/>
            </a:xfrm>
          </p:grpSpPr>
          <p:sp>
            <p:nvSpPr>
              <p:cNvPr id="264" name="Google Shape;264;p11"/>
              <p:cNvSpPr/>
              <p:nvPr/>
            </p:nvSpPr>
            <p:spPr>
              <a:xfrm flipH="1">
                <a:off x="89124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1"/>
              <p:cNvSpPr/>
              <p:nvPr/>
            </p:nvSpPr>
            <p:spPr>
              <a:xfrm flipH="1">
                <a:off x="89124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1"/>
              <p:cNvSpPr/>
              <p:nvPr/>
            </p:nvSpPr>
            <p:spPr>
              <a:xfrm flipH="1">
                <a:off x="89124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1"/>
              <p:cNvSpPr/>
              <p:nvPr/>
            </p:nvSpPr>
            <p:spPr>
              <a:xfrm flipH="1">
                <a:off x="89124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68" name="Google Shape;268;p11"/>
          <p:cNvSpPr txBox="1"/>
          <p:nvPr>
            <p:ph hasCustomPrompt="1" type="title"/>
          </p:nvPr>
        </p:nvSpPr>
        <p:spPr>
          <a:xfrm>
            <a:off x="1388625" y="772725"/>
            <a:ext cx="6366900" cy="18633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a:r>
              <a:t>xx%</a:t>
            </a:r>
          </a:p>
        </p:txBody>
      </p:sp>
      <p:sp>
        <p:nvSpPr>
          <p:cNvPr id="269" name="Google Shape;269;p11"/>
          <p:cNvSpPr txBox="1"/>
          <p:nvPr>
            <p:ph idx="1" type="body"/>
          </p:nvPr>
        </p:nvSpPr>
        <p:spPr>
          <a:xfrm>
            <a:off x="1388625" y="2712300"/>
            <a:ext cx="6366900" cy="11112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Clr>
                <a:schemeClr val="lt1"/>
              </a:buClr>
              <a:buSzPts val="1300"/>
              <a:buChar char="●"/>
              <a:defRPr>
                <a:solidFill>
                  <a:schemeClr val="lt1"/>
                </a:solidFill>
              </a:defRPr>
            </a:lvl1pPr>
            <a:lvl2pPr indent="-298450" lvl="1" marL="914400" algn="ctr">
              <a:spcBef>
                <a:spcPts val="0"/>
              </a:spcBef>
              <a:spcAft>
                <a:spcPts val="0"/>
              </a:spcAft>
              <a:buClr>
                <a:schemeClr val="lt1"/>
              </a:buClr>
              <a:buSzPts val="1100"/>
              <a:buChar char="○"/>
              <a:defRPr>
                <a:solidFill>
                  <a:schemeClr val="lt1"/>
                </a:solidFill>
              </a:defRPr>
            </a:lvl2pPr>
            <a:lvl3pPr indent="-298450" lvl="2" marL="1371600" algn="ctr">
              <a:spcBef>
                <a:spcPts val="0"/>
              </a:spcBef>
              <a:spcAft>
                <a:spcPts val="0"/>
              </a:spcAft>
              <a:buClr>
                <a:schemeClr val="lt1"/>
              </a:buClr>
              <a:buSzPts val="1100"/>
              <a:buChar char="■"/>
              <a:defRPr>
                <a:solidFill>
                  <a:schemeClr val="lt1"/>
                </a:solidFill>
              </a:defRPr>
            </a:lvl3pPr>
            <a:lvl4pPr indent="-298450" lvl="3" marL="1828800" algn="ctr">
              <a:spcBef>
                <a:spcPts val="0"/>
              </a:spcBef>
              <a:spcAft>
                <a:spcPts val="0"/>
              </a:spcAft>
              <a:buClr>
                <a:schemeClr val="lt1"/>
              </a:buClr>
              <a:buSzPts val="1100"/>
              <a:buChar char="●"/>
              <a:defRPr>
                <a:solidFill>
                  <a:schemeClr val="lt1"/>
                </a:solidFill>
              </a:defRPr>
            </a:lvl4pPr>
            <a:lvl5pPr indent="-298450" lvl="4" marL="2286000" algn="ctr">
              <a:spcBef>
                <a:spcPts val="0"/>
              </a:spcBef>
              <a:spcAft>
                <a:spcPts val="0"/>
              </a:spcAft>
              <a:buClr>
                <a:schemeClr val="lt1"/>
              </a:buClr>
              <a:buSzPts val="1100"/>
              <a:buChar char="○"/>
              <a:defRPr>
                <a:solidFill>
                  <a:schemeClr val="lt1"/>
                </a:solidFill>
              </a:defRPr>
            </a:lvl5pPr>
            <a:lvl6pPr indent="-298450" lvl="5" marL="2743200" algn="ctr">
              <a:spcBef>
                <a:spcPts val="0"/>
              </a:spcBef>
              <a:spcAft>
                <a:spcPts val="0"/>
              </a:spcAft>
              <a:buClr>
                <a:schemeClr val="lt1"/>
              </a:buClr>
              <a:buSzPts val="1100"/>
              <a:buChar char="■"/>
              <a:defRPr>
                <a:solidFill>
                  <a:schemeClr val="lt1"/>
                </a:solidFill>
              </a:defRPr>
            </a:lvl6pPr>
            <a:lvl7pPr indent="-298450" lvl="6" marL="3200400" algn="ctr">
              <a:spcBef>
                <a:spcPts val="0"/>
              </a:spcBef>
              <a:spcAft>
                <a:spcPts val="0"/>
              </a:spcAft>
              <a:buClr>
                <a:schemeClr val="lt1"/>
              </a:buClr>
              <a:buSzPts val="1100"/>
              <a:buChar char="●"/>
              <a:defRPr>
                <a:solidFill>
                  <a:schemeClr val="lt1"/>
                </a:solidFill>
              </a:defRPr>
            </a:lvl7pPr>
            <a:lvl8pPr indent="-298450" lvl="7" marL="3657600" algn="ctr">
              <a:spcBef>
                <a:spcPts val="0"/>
              </a:spcBef>
              <a:spcAft>
                <a:spcPts val="0"/>
              </a:spcAft>
              <a:buClr>
                <a:schemeClr val="lt1"/>
              </a:buClr>
              <a:buSzPts val="1100"/>
              <a:buChar char="○"/>
              <a:defRPr>
                <a:solidFill>
                  <a:schemeClr val="lt1"/>
                </a:solidFill>
              </a:defRPr>
            </a:lvl8pPr>
            <a:lvl9pPr indent="-298450" lvl="8" marL="4114800" algn="ctr">
              <a:spcBef>
                <a:spcPts val="0"/>
              </a:spcBef>
              <a:spcAft>
                <a:spcPts val="0"/>
              </a:spcAft>
              <a:buClr>
                <a:schemeClr val="lt1"/>
              </a:buClr>
              <a:buSzPts val="1100"/>
              <a:buChar char="■"/>
              <a:defRPr>
                <a:solidFill>
                  <a:schemeClr val="lt1"/>
                </a:solidFill>
              </a:defRPr>
            </a:lvl9pPr>
          </a:lstStyle>
          <a:p/>
        </p:txBody>
      </p:sp>
      <p:sp>
        <p:nvSpPr>
          <p:cNvPr id="270" name="Google Shape;270;p11"/>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1" name="Shape 271"/>
        <p:cNvGrpSpPr/>
        <p:nvPr/>
      </p:nvGrpSpPr>
      <p:grpSpPr>
        <a:xfrm>
          <a:off x="0" y="0"/>
          <a:ext cx="0" cy="0"/>
          <a:chOff x="0" y="0"/>
          <a:chExt cx="0" cy="0"/>
        </a:xfrm>
      </p:grpSpPr>
      <p:sp>
        <p:nvSpPr>
          <p:cNvPr id="272" name="Google Shape;272;p12"/>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49" name="Shape 49"/>
        <p:cNvGrpSpPr/>
        <p:nvPr/>
      </p:nvGrpSpPr>
      <p:grpSpPr>
        <a:xfrm>
          <a:off x="0" y="0"/>
          <a:ext cx="0" cy="0"/>
          <a:chOff x="0" y="0"/>
          <a:chExt cx="0" cy="0"/>
        </a:xfrm>
      </p:grpSpPr>
      <p:grpSp>
        <p:nvGrpSpPr>
          <p:cNvPr id="50" name="Google Shape;50;p3"/>
          <p:cNvGrpSpPr/>
          <p:nvPr/>
        </p:nvGrpSpPr>
        <p:grpSpPr>
          <a:xfrm>
            <a:off x="146769" y="3406"/>
            <a:ext cx="1233215" cy="1384535"/>
            <a:chOff x="146769" y="3406"/>
            <a:chExt cx="1233215" cy="1384535"/>
          </a:xfrm>
        </p:grpSpPr>
        <p:grpSp>
          <p:nvGrpSpPr>
            <p:cNvPr id="51" name="Google Shape;51;p3"/>
            <p:cNvGrpSpPr/>
            <p:nvPr/>
          </p:nvGrpSpPr>
          <p:grpSpPr>
            <a:xfrm>
              <a:off x="1063183" y="3406"/>
              <a:ext cx="316800" cy="688513"/>
              <a:chOff x="1063183" y="3406"/>
              <a:chExt cx="316800" cy="688513"/>
            </a:xfrm>
          </p:grpSpPr>
          <p:sp>
            <p:nvSpPr>
              <p:cNvPr id="52" name="Google Shape;52;p3"/>
              <p:cNvSpPr/>
              <p:nvPr/>
            </p:nvSpPr>
            <p:spPr>
              <a:xfrm rot="10800000">
                <a:off x="1063183"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3"/>
              <p:cNvSpPr/>
              <p:nvPr/>
            </p:nvSpPr>
            <p:spPr>
              <a:xfrm rot="10800000">
                <a:off x="1063183"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 name="Google Shape;54;p3"/>
            <p:cNvGrpSpPr/>
            <p:nvPr/>
          </p:nvGrpSpPr>
          <p:grpSpPr>
            <a:xfrm>
              <a:off x="604976" y="3406"/>
              <a:ext cx="316800" cy="1036524"/>
              <a:chOff x="604976" y="3406"/>
              <a:chExt cx="316800" cy="1036524"/>
            </a:xfrm>
          </p:grpSpPr>
          <p:sp>
            <p:nvSpPr>
              <p:cNvPr id="55" name="Google Shape;55;p3"/>
              <p:cNvSpPr/>
              <p:nvPr/>
            </p:nvSpPr>
            <p:spPr>
              <a:xfrm rot="10800000">
                <a:off x="604976"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rot="10800000">
                <a:off x="604976"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rot="10800000">
                <a:off x="604976"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 name="Google Shape;58;p3"/>
            <p:cNvGrpSpPr/>
            <p:nvPr/>
          </p:nvGrpSpPr>
          <p:grpSpPr>
            <a:xfrm>
              <a:off x="146769" y="3406"/>
              <a:ext cx="316800" cy="1384535"/>
              <a:chOff x="146769" y="3406"/>
              <a:chExt cx="316800" cy="1384535"/>
            </a:xfrm>
          </p:grpSpPr>
          <p:sp>
            <p:nvSpPr>
              <p:cNvPr id="59" name="Google Shape;59;p3"/>
              <p:cNvSpPr/>
              <p:nvPr/>
            </p:nvSpPr>
            <p:spPr>
              <a:xfrm rot="10800000">
                <a:off x="146769"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3"/>
              <p:cNvSpPr/>
              <p:nvPr/>
            </p:nvSpPr>
            <p:spPr>
              <a:xfrm rot="10800000">
                <a:off x="146769" y="3441"/>
                <a:ext cx="316800" cy="1384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p:nvPr/>
            </p:nvSpPr>
            <p:spPr>
              <a:xfrm rot="10800000">
                <a:off x="146769"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
              <p:cNvSpPr/>
              <p:nvPr/>
            </p:nvSpPr>
            <p:spPr>
              <a:xfrm rot="10800000">
                <a:off x="146769"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3" name="Google Shape;63;p3"/>
          <p:cNvGrpSpPr/>
          <p:nvPr/>
        </p:nvGrpSpPr>
        <p:grpSpPr>
          <a:xfrm>
            <a:off x="6775084" y="2904008"/>
            <a:ext cx="2186148" cy="2239500"/>
            <a:chOff x="6775084" y="2904008"/>
            <a:chExt cx="2186148" cy="2239500"/>
          </a:xfrm>
        </p:grpSpPr>
        <p:grpSp>
          <p:nvGrpSpPr>
            <p:cNvPr id="64" name="Google Shape;64;p3"/>
            <p:cNvGrpSpPr/>
            <p:nvPr/>
          </p:nvGrpSpPr>
          <p:grpSpPr>
            <a:xfrm>
              <a:off x="6775084" y="4253708"/>
              <a:ext cx="409500" cy="889800"/>
              <a:chOff x="6775084" y="4253708"/>
              <a:chExt cx="409500" cy="889800"/>
            </a:xfrm>
          </p:grpSpPr>
          <p:sp>
            <p:nvSpPr>
              <p:cNvPr id="65" name="Google Shape;65;p3"/>
              <p:cNvSpPr/>
              <p:nvPr/>
            </p:nvSpPr>
            <p:spPr>
              <a:xfrm>
                <a:off x="6775084"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
              <p:cNvSpPr/>
              <p:nvPr/>
            </p:nvSpPr>
            <p:spPr>
              <a:xfrm>
                <a:off x="6775084"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 name="Google Shape;67;p3"/>
            <p:cNvGrpSpPr/>
            <p:nvPr/>
          </p:nvGrpSpPr>
          <p:grpSpPr>
            <a:xfrm>
              <a:off x="7367299" y="3804008"/>
              <a:ext cx="409500" cy="1339500"/>
              <a:chOff x="7367299" y="3804008"/>
              <a:chExt cx="409500" cy="1339500"/>
            </a:xfrm>
          </p:grpSpPr>
          <p:sp>
            <p:nvSpPr>
              <p:cNvPr id="68" name="Google Shape;68;p3"/>
              <p:cNvSpPr/>
              <p:nvPr/>
            </p:nvSpPr>
            <p:spPr>
              <a:xfrm>
                <a:off x="7367299"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3"/>
              <p:cNvSpPr/>
              <p:nvPr/>
            </p:nvSpPr>
            <p:spPr>
              <a:xfrm>
                <a:off x="7367299"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3"/>
              <p:cNvSpPr/>
              <p:nvPr/>
            </p:nvSpPr>
            <p:spPr>
              <a:xfrm>
                <a:off x="7367299"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 name="Google Shape;71;p3"/>
            <p:cNvGrpSpPr/>
            <p:nvPr/>
          </p:nvGrpSpPr>
          <p:grpSpPr>
            <a:xfrm>
              <a:off x="7959516" y="3354008"/>
              <a:ext cx="409500" cy="1789500"/>
              <a:chOff x="7959516" y="3354008"/>
              <a:chExt cx="409500" cy="1789500"/>
            </a:xfrm>
          </p:grpSpPr>
          <p:sp>
            <p:nvSpPr>
              <p:cNvPr id="72" name="Google Shape;72;p3"/>
              <p:cNvSpPr/>
              <p:nvPr/>
            </p:nvSpPr>
            <p:spPr>
              <a:xfrm>
                <a:off x="7959516"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3"/>
              <p:cNvSpPr/>
              <p:nvPr/>
            </p:nvSpPr>
            <p:spPr>
              <a:xfrm>
                <a:off x="7959516"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7959516"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7959516"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 name="Google Shape;76;p3"/>
            <p:cNvGrpSpPr/>
            <p:nvPr/>
          </p:nvGrpSpPr>
          <p:grpSpPr>
            <a:xfrm>
              <a:off x="8551731" y="2904008"/>
              <a:ext cx="409500" cy="2239500"/>
              <a:chOff x="8551731" y="2904008"/>
              <a:chExt cx="409500" cy="2239500"/>
            </a:xfrm>
          </p:grpSpPr>
          <p:sp>
            <p:nvSpPr>
              <p:cNvPr id="77" name="Google Shape;77;p3"/>
              <p:cNvSpPr/>
              <p:nvPr/>
            </p:nvSpPr>
            <p:spPr>
              <a:xfrm>
                <a:off x="8551731"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
              <p:cNvSpPr/>
              <p:nvPr/>
            </p:nvSpPr>
            <p:spPr>
              <a:xfrm>
                <a:off x="8551731"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8551731"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8551731" y="2904008"/>
                <a:ext cx="409500" cy="22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8551731"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2" name="Google Shape;82;p3"/>
          <p:cNvSpPr txBox="1"/>
          <p:nvPr>
            <p:ph type="title"/>
          </p:nvPr>
        </p:nvSpPr>
        <p:spPr>
          <a:xfrm>
            <a:off x="824000" y="1613825"/>
            <a:ext cx="5857800" cy="18729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83" name="Google Shape;83;p3"/>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4" name="Shape 84"/>
        <p:cNvGrpSpPr/>
        <p:nvPr/>
      </p:nvGrpSpPr>
      <p:grpSpPr>
        <a:xfrm>
          <a:off x="0" y="0"/>
          <a:ext cx="0" cy="0"/>
          <a:chOff x="0" y="0"/>
          <a:chExt cx="0" cy="0"/>
        </a:xfrm>
      </p:grpSpPr>
      <p:grpSp>
        <p:nvGrpSpPr>
          <p:cNvPr id="85" name="Google Shape;85;p4"/>
          <p:cNvGrpSpPr/>
          <p:nvPr/>
        </p:nvGrpSpPr>
        <p:grpSpPr>
          <a:xfrm>
            <a:off x="625966" y="299376"/>
            <a:ext cx="999312" cy="999312"/>
            <a:chOff x="348199" y="179450"/>
            <a:chExt cx="1116300" cy="1116300"/>
          </a:xfrm>
        </p:grpSpPr>
        <p:sp>
          <p:nvSpPr>
            <p:cNvPr id="86" name="Google Shape;86;p4"/>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p4"/>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9" name="Google Shape;89;p4"/>
          <p:cNvSpPr txBox="1"/>
          <p:nvPr>
            <p:ph idx="1" type="body"/>
          </p:nvPr>
        </p:nvSpPr>
        <p:spPr>
          <a:xfrm>
            <a:off x="1303800" y="1990050"/>
            <a:ext cx="7030500" cy="2541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0" name="Google Shape;90;p4"/>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1" name="Shape 91"/>
        <p:cNvGrpSpPr/>
        <p:nvPr/>
      </p:nvGrpSpPr>
      <p:grpSpPr>
        <a:xfrm>
          <a:off x="0" y="0"/>
          <a:ext cx="0" cy="0"/>
          <a:chOff x="0" y="0"/>
          <a:chExt cx="0" cy="0"/>
        </a:xfrm>
      </p:grpSpPr>
      <p:grpSp>
        <p:nvGrpSpPr>
          <p:cNvPr id="92" name="Google Shape;92;p5"/>
          <p:cNvGrpSpPr/>
          <p:nvPr/>
        </p:nvGrpSpPr>
        <p:grpSpPr>
          <a:xfrm>
            <a:off x="625966" y="299376"/>
            <a:ext cx="999312" cy="999312"/>
            <a:chOff x="348199" y="179450"/>
            <a:chExt cx="1116300" cy="1116300"/>
          </a:xfrm>
        </p:grpSpPr>
        <p:sp>
          <p:nvSpPr>
            <p:cNvPr id="93" name="Google Shape;93;p5"/>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5"/>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5"/>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6" name="Google Shape;96;p5"/>
          <p:cNvSpPr txBox="1"/>
          <p:nvPr>
            <p:ph idx="1" type="body"/>
          </p:nvPr>
        </p:nvSpPr>
        <p:spPr>
          <a:xfrm>
            <a:off x="1303800" y="1990050"/>
            <a:ext cx="3430500" cy="2541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7" name="Google Shape;97;p5"/>
          <p:cNvSpPr txBox="1"/>
          <p:nvPr>
            <p:ph idx="2" type="body"/>
          </p:nvPr>
        </p:nvSpPr>
        <p:spPr>
          <a:xfrm>
            <a:off x="4903650" y="1990050"/>
            <a:ext cx="3430500" cy="2541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5"/>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9" name="Shape 99"/>
        <p:cNvGrpSpPr/>
        <p:nvPr/>
      </p:nvGrpSpPr>
      <p:grpSpPr>
        <a:xfrm>
          <a:off x="0" y="0"/>
          <a:ext cx="0" cy="0"/>
          <a:chOff x="0" y="0"/>
          <a:chExt cx="0" cy="0"/>
        </a:xfrm>
      </p:grpSpPr>
      <p:grpSp>
        <p:nvGrpSpPr>
          <p:cNvPr id="100" name="Google Shape;100;p6"/>
          <p:cNvGrpSpPr/>
          <p:nvPr/>
        </p:nvGrpSpPr>
        <p:grpSpPr>
          <a:xfrm>
            <a:off x="625966" y="299376"/>
            <a:ext cx="999312" cy="999312"/>
            <a:chOff x="348199" y="179450"/>
            <a:chExt cx="1116300" cy="1116300"/>
          </a:xfrm>
        </p:grpSpPr>
        <p:sp>
          <p:nvSpPr>
            <p:cNvPr id="101" name="Google Shape;101;p6"/>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6"/>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6"/>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6"/>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5" name="Shape 105"/>
        <p:cNvGrpSpPr/>
        <p:nvPr/>
      </p:nvGrpSpPr>
      <p:grpSpPr>
        <a:xfrm>
          <a:off x="0" y="0"/>
          <a:ext cx="0" cy="0"/>
          <a:chOff x="0" y="0"/>
          <a:chExt cx="0" cy="0"/>
        </a:xfrm>
      </p:grpSpPr>
      <p:grpSp>
        <p:nvGrpSpPr>
          <p:cNvPr id="106" name="Google Shape;106;p7"/>
          <p:cNvGrpSpPr/>
          <p:nvPr/>
        </p:nvGrpSpPr>
        <p:grpSpPr>
          <a:xfrm>
            <a:off x="625966" y="299376"/>
            <a:ext cx="999312" cy="999312"/>
            <a:chOff x="348199" y="179450"/>
            <a:chExt cx="1116300" cy="1116300"/>
          </a:xfrm>
        </p:grpSpPr>
        <p:sp>
          <p:nvSpPr>
            <p:cNvPr id="107" name="Google Shape;107;p7"/>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7"/>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9" name="Google Shape;109;p7"/>
          <p:cNvSpPr txBox="1"/>
          <p:nvPr>
            <p:ph type="title"/>
          </p:nvPr>
        </p:nvSpPr>
        <p:spPr>
          <a:xfrm>
            <a:off x="1303800" y="598575"/>
            <a:ext cx="3312000" cy="15900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0" name="Google Shape;110;p7"/>
          <p:cNvSpPr txBox="1"/>
          <p:nvPr>
            <p:ph idx="1" type="body"/>
          </p:nvPr>
        </p:nvSpPr>
        <p:spPr>
          <a:xfrm>
            <a:off x="1303800" y="2309675"/>
            <a:ext cx="3312000" cy="2221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11" name="Google Shape;111;p7"/>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1"/>
        </a:solidFill>
      </p:bgPr>
    </p:bg>
    <p:spTree>
      <p:nvGrpSpPr>
        <p:cNvPr id="112" name="Shape 112"/>
        <p:cNvGrpSpPr/>
        <p:nvPr/>
      </p:nvGrpSpPr>
      <p:grpSpPr>
        <a:xfrm>
          <a:off x="0" y="0"/>
          <a:ext cx="0" cy="0"/>
          <a:chOff x="0" y="0"/>
          <a:chExt cx="0" cy="0"/>
        </a:xfrm>
      </p:grpSpPr>
      <p:grpSp>
        <p:nvGrpSpPr>
          <p:cNvPr id="113" name="Google Shape;113;p8"/>
          <p:cNvGrpSpPr/>
          <p:nvPr/>
        </p:nvGrpSpPr>
        <p:grpSpPr>
          <a:xfrm>
            <a:off x="6866714" y="1306"/>
            <a:ext cx="2267451" cy="2601690"/>
            <a:chOff x="6790514" y="1306"/>
            <a:chExt cx="2267451" cy="2601690"/>
          </a:xfrm>
        </p:grpSpPr>
        <p:grpSp>
          <p:nvGrpSpPr>
            <p:cNvPr id="114" name="Google Shape;114;p8"/>
            <p:cNvGrpSpPr/>
            <p:nvPr/>
          </p:nvGrpSpPr>
          <p:grpSpPr>
            <a:xfrm>
              <a:off x="7067465" y="1306"/>
              <a:ext cx="1990500" cy="1990200"/>
              <a:chOff x="7067465" y="1306"/>
              <a:chExt cx="1990500" cy="1990200"/>
            </a:xfrm>
          </p:grpSpPr>
          <p:sp>
            <p:nvSpPr>
              <p:cNvPr id="115" name="Google Shape;115;p8"/>
              <p:cNvSpPr/>
              <p:nvPr/>
            </p:nvSpPr>
            <p:spPr>
              <a:xfrm rot="-8648551">
                <a:off x="7594313" y="527721"/>
                <a:ext cx="937226" cy="937226"/>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8"/>
              <p:cNvSpPr/>
              <p:nvPr/>
            </p:nvSpPr>
            <p:spPr>
              <a:xfrm rot="-8648551">
                <a:off x="7594313" y="527721"/>
                <a:ext cx="937226" cy="937226"/>
              </a:xfrm>
              <a:prstGeom prst="pie">
                <a:avLst>
                  <a:gd fmla="val 19376841"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8"/>
              <p:cNvSpPr/>
              <p:nvPr/>
            </p:nvSpPr>
            <p:spPr>
              <a:xfrm rot="-8649154">
                <a:off x="7349891" y="283705"/>
                <a:ext cx="1425647" cy="14254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 name="Google Shape;118;p8"/>
            <p:cNvGrpSpPr/>
            <p:nvPr/>
          </p:nvGrpSpPr>
          <p:grpSpPr>
            <a:xfrm>
              <a:off x="8207126" y="1807996"/>
              <a:ext cx="795000" cy="795000"/>
              <a:chOff x="8207126" y="1807996"/>
              <a:chExt cx="795000" cy="795000"/>
            </a:xfrm>
          </p:grpSpPr>
          <p:sp>
            <p:nvSpPr>
              <p:cNvPr id="119" name="Google Shape;119;p8"/>
              <p:cNvSpPr/>
              <p:nvPr/>
            </p:nvSpPr>
            <p:spPr>
              <a:xfrm rot="2152054">
                <a:off x="8319942" y="1920813"/>
                <a:ext cx="569367" cy="569367"/>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8"/>
              <p:cNvSpPr/>
              <p:nvPr/>
            </p:nvSpPr>
            <p:spPr>
              <a:xfrm rot="2150259">
                <a:off x="8408218" y="2008610"/>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8"/>
              <p:cNvSpPr/>
              <p:nvPr/>
            </p:nvSpPr>
            <p:spPr>
              <a:xfrm rot="2150259">
                <a:off x="8408218" y="2008610"/>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 name="Google Shape;122;p8"/>
            <p:cNvGrpSpPr/>
            <p:nvPr/>
          </p:nvGrpSpPr>
          <p:grpSpPr>
            <a:xfrm>
              <a:off x="6790514" y="118857"/>
              <a:ext cx="548700" cy="548700"/>
              <a:chOff x="6790514" y="118857"/>
              <a:chExt cx="548700" cy="548700"/>
            </a:xfrm>
          </p:grpSpPr>
          <p:sp>
            <p:nvSpPr>
              <p:cNvPr id="123" name="Google Shape;123;p8"/>
              <p:cNvSpPr/>
              <p:nvPr/>
            </p:nvSpPr>
            <p:spPr>
              <a:xfrm rot="2150259">
                <a:off x="6868362" y="196705"/>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
              <p:cNvSpPr/>
              <p:nvPr/>
            </p:nvSpPr>
            <p:spPr>
              <a:xfrm rot="2150259">
                <a:off x="6868362" y="196705"/>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5" name="Google Shape;125;p8"/>
          <p:cNvSpPr txBox="1"/>
          <p:nvPr>
            <p:ph type="title"/>
          </p:nvPr>
        </p:nvSpPr>
        <p:spPr>
          <a:xfrm>
            <a:off x="824000" y="763600"/>
            <a:ext cx="5857800" cy="35733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26" name="Google Shape;126;p8"/>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7" name="Shape 127"/>
        <p:cNvGrpSpPr/>
        <p:nvPr/>
      </p:nvGrpSpPr>
      <p:grpSpPr>
        <a:xfrm>
          <a:off x="0" y="0"/>
          <a:ext cx="0" cy="0"/>
          <a:chOff x="0" y="0"/>
          <a:chExt cx="0" cy="0"/>
        </a:xfrm>
      </p:grpSpPr>
      <p:grpSp>
        <p:nvGrpSpPr>
          <p:cNvPr id="128" name="Google Shape;128;p9"/>
          <p:cNvGrpSpPr/>
          <p:nvPr/>
        </p:nvGrpSpPr>
        <p:grpSpPr>
          <a:xfrm>
            <a:off x="625966" y="299376"/>
            <a:ext cx="999312" cy="999312"/>
            <a:chOff x="348199" y="179450"/>
            <a:chExt cx="1116300" cy="1116300"/>
          </a:xfrm>
        </p:grpSpPr>
        <p:sp>
          <p:nvSpPr>
            <p:cNvPr id="129" name="Google Shape;129;p9"/>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1" name="Google Shape;131;p9"/>
          <p:cNvSpPr txBox="1"/>
          <p:nvPr>
            <p:ph type="title"/>
          </p:nvPr>
        </p:nvSpPr>
        <p:spPr>
          <a:xfrm>
            <a:off x="1303800" y="598575"/>
            <a:ext cx="3430500" cy="19902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2" name="Google Shape;132;p9"/>
          <p:cNvSpPr txBox="1"/>
          <p:nvPr>
            <p:ph idx="1" type="subTitle"/>
          </p:nvPr>
        </p:nvSpPr>
        <p:spPr>
          <a:xfrm>
            <a:off x="1303800" y="2743203"/>
            <a:ext cx="3430500" cy="7260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33" name="Google Shape;133;p9"/>
          <p:cNvSpPr txBox="1"/>
          <p:nvPr>
            <p:ph idx="2" type="body"/>
          </p:nvPr>
        </p:nvSpPr>
        <p:spPr>
          <a:xfrm>
            <a:off x="4903700" y="661000"/>
            <a:ext cx="3430500" cy="38706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34" name="Google Shape;134;p9"/>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5" name="Shape 135"/>
        <p:cNvGrpSpPr/>
        <p:nvPr/>
      </p:nvGrpSpPr>
      <p:grpSpPr>
        <a:xfrm>
          <a:off x="0" y="0"/>
          <a:ext cx="0" cy="0"/>
          <a:chOff x="0" y="0"/>
          <a:chExt cx="0" cy="0"/>
        </a:xfrm>
      </p:grpSpPr>
      <p:grpSp>
        <p:nvGrpSpPr>
          <p:cNvPr id="136" name="Google Shape;136;p10"/>
          <p:cNvGrpSpPr/>
          <p:nvPr/>
        </p:nvGrpSpPr>
        <p:grpSpPr>
          <a:xfrm>
            <a:off x="713373" y="3847119"/>
            <a:ext cx="825392" cy="825392"/>
            <a:chOff x="348199" y="179450"/>
            <a:chExt cx="1116300" cy="1116300"/>
          </a:xfrm>
        </p:grpSpPr>
        <p:sp>
          <p:nvSpPr>
            <p:cNvPr id="137" name="Google Shape;137;p10"/>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0"/>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9" name="Google Shape;139;p10"/>
          <p:cNvSpPr txBox="1"/>
          <p:nvPr>
            <p:ph idx="1" type="body"/>
          </p:nvPr>
        </p:nvSpPr>
        <p:spPr>
          <a:xfrm>
            <a:off x="1303800" y="4138975"/>
            <a:ext cx="5843100" cy="534900"/>
          </a:xfrm>
          <a:prstGeom prst="rect">
            <a:avLst/>
          </a:prstGeom>
        </p:spPr>
        <p:txBody>
          <a:bodyPr anchorCtr="0" anchor="t"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40" name="Google Shape;140;p10"/>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oment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indent="-298450" lvl="1" marL="9144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indent="-298450" lvl="2" marL="13716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indent="-298450" lvl="3" marL="18288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indent="-298450" lvl="4" marL="22860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indent="-298450" lvl="5" marL="27432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indent="-298450" lvl="6" marL="32004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indent="-298450" lvl="7" marL="36576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indent="-298450" lvl="8" marL="41148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9pPr>
          </a:lstStyle>
          <a:p/>
        </p:txBody>
      </p:sp>
      <p:sp>
        <p:nvSpPr>
          <p:cNvPr id="8" name="Google Shape;8;p1"/>
          <p:cNvSpPr txBox="1"/>
          <p:nvPr>
            <p:ph idx="12" type="sldNum"/>
          </p:nvPr>
        </p:nvSpPr>
        <p:spPr>
          <a:xfrm>
            <a:off x="8451046" y="4736976"/>
            <a:ext cx="5487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dk2"/>
                </a:solidFill>
                <a:latin typeface="Nunito"/>
                <a:ea typeface="Nunito"/>
                <a:cs typeface="Nunito"/>
                <a:sym typeface="Nunito"/>
              </a:defRPr>
            </a:lvl1pPr>
            <a:lvl2pPr lvl="1" algn="r">
              <a:buNone/>
              <a:defRPr sz="900">
                <a:solidFill>
                  <a:schemeClr val="dk2"/>
                </a:solidFill>
                <a:latin typeface="Nunito"/>
                <a:ea typeface="Nunito"/>
                <a:cs typeface="Nunito"/>
                <a:sym typeface="Nunito"/>
              </a:defRPr>
            </a:lvl2pPr>
            <a:lvl3pPr lvl="2" algn="r">
              <a:buNone/>
              <a:defRPr sz="900">
                <a:solidFill>
                  <a:schemeClr val="dk2"/>
                </a:solidFill>
                <a:latin typeface="Nunito"/>
                <a:ea typeface="Nunito"/>
                <a:cs typeface="Nunito"/>
                <a:sym typeface="Nunito"/>
              </a:defRPr>
            </a:lvl3pPr>
            <a:lvl4pPr lvl="3" algn="r">
              <a:buNone/>
              <a:defRPr sz="900">
                <a:solidFill>
                  <a:schemeClr val="dk2"/>
                </a:solidFill>
                <a:latin typeface="Nunito"/>
                <a:ea typeface="Nunito"/>
                <a:cs typeface="Nunito"/>
                <a:sym typeface="Nunito"/>
              </a:defRPr>
            </a:lvl4pPr>
            <a:lvl5pPr lvl="4" algn="r">
              <a:buNone/>
              <a:defRPr sz="900">
                <a:solidFill>
                  <a:schemeClr val="dk2"/>
                </a:solidFill>
                <a:latin typeface="Nunito"/>
                <a:ea typeface="Nunito"/>
                <a:cs typeface="Nunito"/>
                <a:sym typeface="Nunito"/>
              </a:defRPr>
            </a:lvl5pPr>
            <a:lvl6pPr lvl="5" algn="r">
              <a:buNone/>
              <a:defRPr sz="900">
                <a:solidFill>
                  <a:schemeClr val="dk2"/>
                </a:solidFill>
                <a:latin typeface="Nunito"/>
                <a:ea typeface="Nunito"/>
                <a:cs typeface="Nunito"/>
                <a:sym typeface="Nunito"/>
              </a:defRPr>
            </a:lvl6pPr>
            <a:lvl7pPr lvl="6" algn="r">
              <a:buNone/>
              <a:defRPr sz="900">
                <a:solidFill>
                  <a:schemeClr val="dk2"/>
                </a:solidFill>
                <a:latin typeface="Nunito"/>
                <a:ea typeface="Nunito"/>
                <a:cs typeface="Nunito"/>
                <a:sym typeface="Nunito"/>
              </a:defRPr>
            </a:lvl7pPr>
            <a:lvl8pPr lvl="7" algn="r">
              <a:buNone/>
              <a:defRPr sz="900">
                <a:solidFill>
                  <a:schemeClr val="dk2"/>
                </a:solidFill>
                <a:latin typeface="Nunito"/>
                <a:ea typeface="Nunito"/>
                <a:cs typeface="Nunito"/>
                <a:sym typeface="Nunito"/>
              </a:defRPr>
            </a:lvl8pPr>
            <a:lvl9pPr lvl="8" algn="r">
              <a:buNone/>
              <a:defRPr sz="9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3"/>
          <p:cNvSpPr txBox="1"/>
          <p:nvPr>
            <p:ph type="ctrTitle"/>
          </p:nvPr>
        </p:nvSpPr>
        <p:spPr>
          <a:xfrm>
            <a:off x="824000" y="1613813"/>
            <a:ext cx="4255500" cy="18729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s"/>
              <a:t>Science presentation</a:t>
            </a:r>
            <a:endParaRPr/>
          </a:p>
        </p:txBody>
      </p:sp>
      <p:sp>
        <p:nvSpPr>
          <p:cNvPr id="278" name="Google Shape;278;p13"/>
          <p:cNvSpPr txBox="1"/>
          <p:nvPr>
            <p:ph idx="1" type="subTitle"/>
          </p:nvPr>
        </p:nvSpPr>
        <p:spPr>
          <a:xfrm>
            <a:off x="824000" y="3596300"/>
            <a:ext cx="4255500" cy="695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s"/>
              <a:t>Instructions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14"/>
          <p:cNvSpPr txBox="1"/>
          <p:nvPr>
            <p:ph type="title"/>
          </p:nvPr>
        </p:nvSpPr>
        <p:spPr>
          <a:xfrm>
            <a:off x="727650" y="57057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s"/>
              <a:t>Structure of Evaluations in the semester</a:t>
            </a:r>
            <a:endParaRPr/>
          </a:p>
        </p:txBody>
      </p:sp>
      <p:sp>
        <p:nvSpPr>
          <p:cNvPr id="284" name="Google Shape;284;p14"/>
          <p:cNvSpPr txBox="1"/>
          <p:nvPr>
            <p:ph idx="1" type="body"/>
          </p:nvPr>
        </p:nvSpPr>
        <p:spPr>
          <a:xfrm>
            <a:off x="906875" y="1268200"/>
            <a:ext cx="7079100" cy="3875400"/>
          </a:xfrm>
          <a:prstGeom prst="rect">
            <a:avLst/>
          </a:prstGeom>
        </p:spPr>
        <p:txBody>
          <a:bodyPr anchorCtr="0" anchor="t" bIns="91425" lIns="91425" spcFirstLastPara="1" rIns="91425" wrap="square" tIns="91425">
            <a:normAutofit lnSpcReduction="10000"/>
          </a:bodyPr>
          <a:lstStyle/>
          <a:p>
            <a:pPr indent="-1270" lvl="0" marL="0" rtl="0" algn="l">
              <a:lnSpc>
                <a:spcPct val="100000"/>
              </a:lnSpc>
              <a:spcBef>
                <a:spcPts val="0"/>
              </a:spcBef>
              <a:spcAft>
                <a:spcPts val="0"/>
              </a:spcAft>
              <a:buNone/>
            </a:pPr>
            <a:r>
              <a:rPr b="1" lang="es" sz="1200">
                <a:solidFill>
                  <a:srgbClr val="000000"/>
                </a:solidFill>
              </a:rPr>
              <a:t>Academic Writing Portfolio							25%</a:t>
            </a:r>
            <a:endParaRPr b="1" sz="1200">
              <a:solidFill>
                <a:srgbClr val="000000"/>
              </a:solidFill>
            </a:endParaRPr>
          </a:p>
          <a:p>
            <a:pPr indent="0" lvl="0" marL="269999" rtl="0" algn="l">
              <a:lnSpc>
                <a:spcPct val="100000"/>
              </a:lnSpc>
              <a:spcBef>
                <a:spcPts val="0"/>
              </a:spcBef>
              <a:spcAft>
                <a:spcPts val="0"/>
              </a:spcAft>
              <a:buNone/>
            </a:pPr>
            <a:r>
              <a:rPr b="1" lang="es" sz="1200">
                <a:solidFill>
                  <a:srgbClr val="000000"/>
                </a:solidFill>
              </a:rPr>
              <a:t>Structure of a paragraph 1                 				5%      </a:t>
            </a:r>
            <a:endParaRPr b="1" sz="1200">
              <a:solidFill>
                <a:srgbClr val="000000"/>
              </a:solidFill>
            </a:endParaRPr>
          </a:p>
          <a:p>
            <a:pPr indent="0" lvl="0" marL="269999" rtl="0" algn="l">
              <a:lnSpc>
                <a:spcPct val="100000"/>
              </a:lnSpc>
              <a:spcBef>
                <a:spcPts val="0"/>
              </a:spcBef>
              <a:spcAft>
                <a:spcPts val="0"/>
              </a:spcAft>
              <a:buNone/>
            </a:pPr>
            <a:r>
              <a:rPr b="1" lang="es" sz="1200">
                <a:solidFill>
                  <a:srgbClr val="000000"/>
                </a:solidFill>
              </a:rPr>
              <a:t>Personal Statement Outline              				5%      </a:t>
            </a:r>
            <a:endParaRPr b="1" sz="1200">
              <a:solidFill>
                <a:srgbClr val="000000"/>
              </a:solidFill>
            </a:endParaRPr>
          </a:p>
          <a:p>
            <a:pPr indent="0" lvl="0" marL="269999" rtl="0" algn="l">
              <a:lnSpc>
                <a:spcPct val="100000"/>
              </a:lnSpc>
              <a:spcBef>
                <a:spcPts val="0"/>
              </a:spcBef>
              <a:spcAft>
                <a:spcPts val="0"/>
              </a:spcAft>
              <a:buNone/>
            </a:pPr>
            <a:r>
              <a:rPr b="1" lang="es" sz="1200">
                <a:solidFill>
                  <a:srgbClr val="000000"/>
                </a:solidFill>
              </a:rPr>
              <a:t>Personal Statement Introduction  draft                  		5%      </a:t>
            </a:r>
            <a:endParaRPr b="1" sz="1200">
              <a:solidFill>
                <a:srgbClr val="000000"/>
              </a:solidFill>
            </a:endParaRPr>
          </a:p>
          <a:p>
            <a:pPr indent="0" lvl="0" marL="269999" rtl="0" algn="l">
              <a:lnSpc>
                <a:spcPct val="100000"/>
              </a:lnSpc>
              <a:spcBef>
                <a:spcPts val="0"/>
              </a:spcBef>
              <a:spcAft>
                <a:spcPts val="0"/>
              </a:spcAft>
              <a:buNone/>
            </a:pPr>
            <a:r>
              <a:rPr b="1" lang="es" sz="1200">
                <a:solidFill>
                  <a:srgbClr val="000000"/>
                </a:solidFill>
              </a:rPr>
              <a:t>Personal statement version 1           				5%      </a:t>
            </a:r>
            <a:endParaRPr b="1" sz="1200">
              <a:solidFill>
                <a:srgbClr val="000000"/>
              </a:solidFill>
            </a:endParaRPr>
          </a:p>
          <a:p>
            <a:pPr indent="0" lvl="0" marL="269999" rtl="0" algn="l">
              <a:lnSpc>
                <a:spcPct val="100000"/>
              </a:lnSpc>
              <a:spcBef>
                <a:spcPts val="0"/>
              </a:spcBef>
              <a:spcAft>
                <a:spcPts val="0"/>
              </a:spcAft>
              <a:buNone/>
            </a:pPr>
            <a:r>
              <a:rPr b="1" lang="es" sz="1200">
                <a:solidFill>
                  <a:srgbClr val="000000"/>
                </a:solidFill>
              </a:rPr>
              <a:t>Personal statement final version   	   				5%       </a:t>
            </a:r>
            <a:endParaRPr b="1" sz="1200">
              <a:solidFill>
                <a:srgbClr val="000000"/>
              </a:solidFill>
            </a:endParaRPr>
          </a:p>
          <a:p>
            <a:pPr indent="0" lvl="0" marL="269999" rtl="0" algn="l">
              <a:lnSpc>
                <a:spcPct val="100000"/>
              </a:lnSpc>
              <a:spcBef>
                <a:spcPts val="0"/>
              </a:spcBef>
              <a:spcAft>
                <a:spcPts val="0"/>
              </a:spcAft>
              <a:buNone/>
            </a:pPr>
            <a:r>
              <a:t/>
            </a:r>
            <a:endParaRPr b="1" sz="1200">
              <a:solidFill>
                <a:srgbClr val="000000"/>
              </a:solidFill>
            </a:endParaRPr>
          </a:p>
          <a:p>
            <a:pPr indent="-1270" lvl="0" marL="0" rtl="0" algn="l">
              <a:lnSpc>
                <a:spcPct val="100000"/>
              </a:lnSpc>
              <a:spcBef>
                <a:spcPts val="0"/>
              </a:spcBef>
              <a:spcAft>
                <a:spcPts val="0"/>
              </a:spcAft>
              <a:buNone/>
            </a:pPr>
            <a:r>
              <a:rPr b="1" lang="es" sz="1200">
                <a:solidFill>
                  <a:srgbClr val="000000"/>
                </a:solidFill>
              </a:rPr>
              <a:t>Science Presentation (Check dates in your lesson plan) 			15%</a:t>
            </a:r>
            <a:endParaRPr b="1" sz="1200">
              <a:solidFill>
                <a:srgbClr val="000000"/>
              </a:solidFill>
            </a:endParaRPr>
          </a:p>
          <a:p>
            <a:pPr indent="-1270" lvl="0" marL="0" rtl="0" algn="l">
              <a:lnSpc>
                <a:spcPct val="100000"/>
              </a:lnSpc>
              <a:spcBef>
                <a:spcPts val="0"/>
              </a:spcBef>
              <a:spcAft>
                <a:spcPts val="0"/>
              </a:spcAft>
              <a:buNone/>
            </a:pPr>
            <a:r>
              <a:t/>
            </a:r>
            <a:endParaRPr b="1" sz="1200">
              <a:solidFill>
                <a:srgbClr val="000000"/>
              </a:solidFill>
            </a:endParaRPr>
          </a:p>
          <a:p>
            <a:pPr indent="-1270" lvl="0" marL="0" rtl="0" algn="l">
              <a:lnSpc>
                <a:spcPct val="100000"/>
              </a:lnSpc>
              <a:spcBef>
                <a:spcPts val="0"/>
              </a:spcBef>
              <a:spcAft>
                <a:spcPts val="0"/>
              </a:spcAft>
              <a:buNone/>
            </a:pPr>
            <a:r>
              <a:rPr b="1" lang="es" sz="1200">
                <a:solidFill>
                  <a:srgbClr val="000000"/>
                </a:solidFill>
              </a:rPr>
              <a:t>Online Listening Quizzes								10%</a:t>
            </a:r>
            <a:endParaRPr b="1" sz="1200">
              <a:solidFill>
                <a:srgbClr val="000000"/>
              </a:solidFill>
            </a:endParaRPr>
          </a:p>
          <a:p>
            <a:pPr indent="0" lvl="0" marL="287549" rtl="0" algn="l">
              <a:lnSpc>
                <a:spcPct val="100000"/>
              </a:lnSpc>
              <a:spcBef>
                <a:spcPts val="0"/>
              </a:spcBef>
              <a:spcAft>
                <a:spcPts val="0"/>
              </a:spcAft>
              <a:buNone/>
            </a:pPr>
            <a:r>
              <a:rPr b="1" lang="es" sz="1200">
                <a:solidFill>
                  <a:srgbClr val="000000"/>
                </a:solidFill>
              </a:rPr>
              <a:t>Online listening quiz 1                    				2,5%</a:t>
            </a:r>
            <a:endParaRPr b="1" sz="1200">
              <a:solidFill>
                <a:srgbClr val="000000"/>
              </a:solidFill>
            </a:endParaRPr>
          </a:p>
          <a:p>
            <a:pPr indent="0" lvl="0" marL="287549" rtl="0" algn="l">
              <a:lnSpc>
                <a:spcPct val="100000"/>
              </a:lnSpc>
              <a:spcBef>
                <a:spcPts val="0"/>
              </a:spcBef>
              <a:spcAft>
                <a:spcPts val="0"/>
              </a:spcAft>
              <a:buNone/>
            </a:pPr>
            <a:r>
              <a:rPr b="1" lang="es" sz="1200">
                <a:solidFill>
                  <a:srgbClr val="000000"/>
                </a:solidFill>
              </a:rPr>
              <a:t>Online listening quiz 2                   				2,5%</a:t>
            </a:r>
            <a:endParaRPr b="1" sz="1200">
              <a:solidFill>
                <a:srgbClr val="000000"/>
              </a:solidFill>
            </a:endParaRPr>
          </a:p>
          <a:p>
            <a:pPr indent="0" lvl="0" marL="287549" rtl="0" algn="l">
              <a:lnSpc>
                <a:spcPct val="100000"/>
              </a:lnSpc>
              <a:spcBef>
                <a:spcPts val="0"/>
              </a:spcBef>
              <a:spcAft>
                <a:spcPts val="0"/>
              </a:spcAft>
              <a:buNone/>
            </a:pPr>
            <a:r>
              <a:rPr b="1" lang="es" sz="1200">
                <a:solidFill>
                  <a:srgbClr val="000000"/>
                </a:solidFill>
              </a:rPr>
              <a:t>Online listening quiz 3                    				2,5%</a:t>
            </a:r>
            <a:endParaRPr b="1" sz="1200">
              <a:solidFill>
                <a:srgbClr val="000000"/>
              </a:solidFill>
            </a:endParaRPr>
          </a:p>
          <a:p>
            <a:pPr indent="0" lvl="0" marL="287549" rtl="0" algn="l">
              <a:lnSpc>
                <a:spcPct val="100000"/>
              </a:lnSpc>
              <a:spcBef>
                <a:spcPts val="0"/>
              </a:spcBef>
              <a:spcAft>
                <a:spcPts val="0"/>
              </a:spcAft>
              <a:buNone/>
            </a:pPr>
            <a:r>
              <a:rPr b="1" lang="es" sz="1200">
                <a:solidFill>
                  <a:srgbClr val="000000"/>
                </a:solidFill>
              </a:rPr>
              <a:t>Online listening quiz 4                    				2,5%</a:t>
            </a:r>
            <a:endParaRPr b="1" sz="1200">
              <a:solidFill>
                <a:srgbClr val="000000"/>
              </a:solidFill>
            </a:endParaRPr>
          </a:p>
          <a:p>
            <a:pPr indent="-1270" lvl="0" marL="0" rtl="0" algn="l">
              <a:lnSpc>
                <a:spcPct val="100000"/>
              </a:lnSpc>
              <a:spcBef>
                <a:spcPts val="0"/>
              </a:spcBef>
              <a:spcAft>
                <a:spcPts val="0"/>
              </a:spcAft>
              <a:buNone/>
            </a:pPr>
            <a:r>
              <a:t/>
            </a:r>
            <a:endParaRPr b="1" sz="1200">
              <a:solidFill>
                <a:srgbClr val="000000"/>
              </a:solidFill>
            </a:endParaRPr>
          </a:p>
          <a:p>
            <a:pPr indent="-1270" lvl="0" marL="0" rtl="0" algn="l">
              <a:lnSpc>
                <a:spcPct val="100000"/>
              </a:lnSpc>
              <a:spcBef>
                <a:spcPts val="0"/>
              </a:spcBef>
              <a:spcAft>
                <a:spcPts val="0"/>
              </a:spcAft>
              <a:buNone/>
            </a:pPr>
            <a:r>
              <a:rPr b="1" lang="es" sz="1200">
                <a:solidFill>
                  <a:srgbClr val="000000"/>
                </a:solidFill>
              </a:rPr>
              <a:t>Congress Poster Presentation							15%</a:t>
            </a:r>
            <a:endParaRPr b="1" sz="1200">
              <a:solidFill>
                <a:srgbClr val="000000"/>
              </a:solidFill>
            </a:endParaRPr>
          </a:p>
          <a:p>
            <a:pPr indent="-1270" lvl="0" marL="0" rtl="0" algn="l">
              <a:lnSpc>
                <a:spcPct val="100000"/>
              </a:lnSpc>
              <a:spcBef>
                <a:spcPts val="0"/>
              </a:spcBef>
              <a:spcAft>
                <a:spcPts val="0"/>
              </a:spcAft>
              <a:buNone/>
            </a:pPr>
            <a:r>
              <a:t/>
            </a:r>
            <a:endParaRPr b="1" sz="1200">
              <a:solidFill>
                <a:srgbClr val="000000"/>
              </a:solidFill>
            </a:endParaRPr>
          </a:p>
          <a:p>
            <a:pPr indent="-1270" lvl="0" marL="0" rtl="0" algn="l">
              <a:lnSpc>
                <a:spcPct val="100000"/>
              </a:lnSpc>
              <a:spcBef>
                <a:spcPts val="0"/>
              </a:spcBef>
              <a:spcAft>
                <a:spcPts val="0"/>
              </a:spcAft>
              <a:buNone/>
            </a:pPr>
            <a:r>
              <a:rPr b="1" lang="es" sz="1200">
                <a:solidFill>
                  <a:srgbClr val="000000"/>
                </a:solidFill>
              </a:rPr>
              <a:t>Final Test Oral Part								15%</a:t>
            </a:r>
            <a:endParaRPr b="1" sz="1200">
              <a:solidFill>
                <a:srgbClr val="000000"/>
              </a:solidFill>
            </a:endParaRPr>
          </a:p>
          <a:p>
            <a:pPr indent="-1270" lvl="0" marL="0" rtl="0" algn="l">
              <a:lnSpc>
                <a:spcPct val="100000"/>
              </a:lnSpc>
              <a:spcBef>
                <a:spcPts val="0"/>
              </a:spcBef>
              <a:spcAft>
                <a:spcPts val="0"/>
              </a:spcAft>
              <a:buNone/>
            </a:pPr>
            <a:r>
              <a:t/>
            </a:r>
            <a:endParaRPr b="1" sz="1200">
              <a:solidFill>
                <a:srgbClr val="000000"/>
              </a:solidFill>
            </a:endParaRPr>
          </a:p>
          <a:p>
            <a:pPr indent="-1270" lvl="0" marL="0" rtl="0" algn="l">
              <a:lnSpc>
                <a:spcPct val="100000"/>
              </a:lnSpc>
              <a:spcBef>
                <a:spcPts val="0"/>
              </a:spcBef>
              <a:spcAft>
                <a:spcPts val="0"/>
              </a:spcAft>
              <a:buNone/>
            </a:pPr>
            <a:r>
              <a:rPr b="1" lang="es" sz="1200">
                <a:solidFill>
                  <a:srgbClr val="000000"/>
                </a:solidFill>
              </a:rPr>
              <a:t>Final Test Written Part								10%</a:t>
            </a:r>
            <a:endParaRPr b="1" sz="1200">
              <a:solidFill>
                <a:srgbClr val="000000"/>
              </a:solidFill>
            </a:endParaRPr>
          </a:p>
          <a:p>
            <a:pPr indent="-1270" lvl="0" marL="0" rtl="0" algn="l">
              <a:lnSpc>
                <a:spcPct val="100000"/>
              </a:lnSpc>
              <a:spcBef>
                <a:spcPts val="0"/>
              </a:spcBef>
              <a:spcAft>
                <a:spcPts val="0"/>
              </a:spcAft>
              <a:buNone/>
            </a:pPr>
            <a:r>
              <a:t/>
            </a:r>
            <a:endParaRPr b="1" sz="1200">
              <a:solidFill>
                <a:srgbClr val="000000"/>
              </a:solidFill>
            </a:endParaRPr>
          </a:p>
          <a:p>
            <a:pPr indent="-1270" lvl="0" marL="0" rtl="0" algn="l">
              <a:lnSpc>
                <a:spcPct val="100000"/>
              </a:lnSpc>
              <a:spcBef>
                <a:spcPts val="0"/>
              </a:spcBef>
              <a:spcAft>
                <a:spcPts val="0"/>
              </a:spcAft>
              <a:buNone/>
            </a:pPr>
            <a:r>
              <a:rPr b="1" lang="es" sz="1200">
                <a:solidFill>
                  <a:srgbClr val="000000"/>
                </a:solidFill>
              </a:rPr>
              <a:t>Participation (5 APMs online y 2 APMs presenciales)			10%</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15"/>
          <p:cNvSpPr txBox="1"/>
          <p:nvPr>
            <p:ph type="title"/>
          </p:nvPr>
        </p:nvSpPr>
        <p:spPr>
          <a:xfrm>
            <a:off x="215100" y="53357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s"/>
              <a:t>Science presentation</a:t>
            </a:r>
            <a:endParaRPr/>
          </a:p>
        </p:txBody>
      </p:sp>
      <p:sp>
        <p:nvSpPr>
          <p:cNvPr id="290" name="Google Shape;290;p15"/>
          <p:cNvSpPr txBox="1"/>
          <p:nvPr>
            <p:ph idx="1" type="body"/>
          </p:nvPr>
        </p:nvSpPr>
        <p:spPr>
          <a:xfrm>
            <a:off x="215100" y="1275000"/>
            <a:ext cx="8378400" cy="386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s"/>
              <a:t>Modality: Oral presentation</a:t>
            </a:r>
            <a:endParaRPr/>
          </a:p>
          <a:p>
            <a:pPr indent="0" lvl="0" marL="0" rtl="0" algn="l">
              <a:spcBef>
                <a:spcPts val="1200"/>
              </a:spcBef>
              <a:spcAft>
                <a:spcPts val="0"/>
              </a:spcAft>
              <a:buNone/>
            </a:pPr>
            <a:r>
              <a:rPr lang="es"/>
              <a:t>Participants: 2. </a:t>
            </a:r>
            <a:endParaRPr/>
          </a:p>
          <a:p>
            <a:pPr indent="0" lvl="0" marL="0" rtl="0" algn="l">
              <a:spcBef>
                <a:spcPts val="1200"/>
              </a:spcBef>
              <a:spcAft>
                <a:spcPts val="0"/>
              </a:spcAft>
              <a:buNone/>
            </a:pPr>
            <a:r>
              <a:rPr lang="es"/>
              <a:t>Duration: 1,5 minutes per participant (20 </a:t>
            </a:r>
            <a:r>
              <a:rPr lang="es"/>
              <a:t>second margin</a:t>
            </a:r>
            <a:r>
              <a:rPr lang="es"/>
              <a:t>)</a:t>
            </a:r>
            <a:endParaRPr/>
          </a:p>
          <a:p>
            <a:pPr indent="0" lvl="0" marL="0" rtl="0" algn="l">
              <a:spcBef>
                <a:spcPts val="1200"/>
              </a:spcBef>
              <a:spcAft>
                <a:spcPts val="0"/>
              </a:spcAft>
              <a:buNone/>
            </a:pPr>
            <a:r>
              <a:rPr lang="es"/>
              <a:t>Description:</a:t>
            </a:r>
            <a:endParaRPr/>
          </a:p>
          <a:p>
            <a:pPr indent="0" lvl="0" marL="0" rtl="0" algn="l">
              <a:spcBef>
                <a:spcPts val="1200"/>
              </a:spcBef>
              <a:spcAft>
                <a:spcPts val="0"/>
              </a:spcAft>
              <a:buNone/>
            </a:pPr>
            <a:r>
              <a:rPr lang="es"/>
              <a:t>This presentation must be about a topic regarding your major. Your presentation must be formal and academic in its form </a:t>
            </a:r>
            <a:r>
              <a:rPr lang="es"/>
              <a:t>and</a:t>
            </a:r>
            <a:r>
              <a:rPr lang="es"/>
              <a:t> nature (citation will be required)</a:t>
            </a:r>
            <a:endParaRPr/>
          </a:p>
          <a:p>
            <a:pPr indent="0" lvl="0" marL="0" rtl="0" algn="l">
              <a:spcBef>
                <a:spcPts val="1200"/>
              </a:spcBef>
              <a:spcAft>
                <a:spcPts val="1200"/>
              </a:spcAft>
              <a:buNone/>
            </a:pPr>
            <a:r>
              <a:rPr lang="es"/>
              <a:t>Use of visual aids will not be </a:t>
            </a:r>
            <a:r>
              <a:rPr lang="es"/>
              <a:t>required</a:t>
            </a:r>
            <a:r>
              <a:rPr lang="es"/>
              <a:t> but, if </a:t>
            </a:r>
            <a:r>
              <a:rPr lang="es"/>
              <a:t>present,</a:t>
            </a:r>
            <a:r>
              <a:rPr lang="es"/>
              <a:t> </a:t>
            </a:r>
            <a:r>
              <a:rPr lang="es"/>
              <a:t>the</a:t>
            </a:r>
            <a:r>
              <a:rPr lang="es"/>
              <a:t> idea is to write as little text as possible. Images, stats, graphs may be included. Reading will be penalized… even from the visual aids. Your presentation </a:t>
            </a:r>
            <a:r>
              <a:rPr lang="es" u="sng"/>
              <a:t>must not depend on</a:t>
            </a:r>
            <a:r>
              <a:rPr lang="es"/>
              <a:t> reading</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16"/>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296" name="Google Shape;296;p16"/>
          <p:cNvSpPr txBox="1"/>
          <p:nvPr>
            <p:ph idx="1" type="body"/>
          </p:nvPr>
        </p:nvSpPr>
        <p:spPr>
          <a:xfrm>
            <a:off x="1303800" y="1990050"/>
            <a:ext cx="7030500" cy="2541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s"/>
              <a:t>Description (continued):</a:t>
            </a:r>
            <a:endParaRPr/>
          </a:p>
          <a:p>
            <a:pPr indent="0" lvl="0" marL="0" rtl="0" algn="l">
              <a:spcBef>
                <a:spcPts val="1200"/>
              </a:spcBef>
              <a:spcAft>
                <a:spcPts val="0"/>
              </a:spcAft>
              <a:buNone/>
            </a:pPr>
            <a:r>
              <a:rPr lang="es"/>
              <a:t>In the </a:t>
            </a:r>
            <a:r>
              <a:rPr lang="es"/>
              <a:t>semester, we will be covering grammatical aspects:</a:t>
            </a:r>
            <a:endParaRPr/>
          </a:p>
          <a:p>
            <a:pPr indent="-311150" lvl="0" marL="457200" rtl="0" algn="l">
              <a:spcBef>
                <a:spcPts val="1200"/>
              </a:spcBef>
              <a:spcAft>
                <a:spcPts val="0"/>
              </a:spcAft>
              <a:buSzPts val="1300"/>
              <a:buChar char="-"/>
            </a:pPr>
            <a:r>
              <a:rPr lang="es"/>
              <a:t>Narrative tenses (namely past simple, present perfect)</a:t>
            </a:r>
            <a:endParaRPr/>
          </a:p>
          <a:p>
            <a:pPr indent="-311150" lvl="0" marL="457200" rtl="0" algn="l">
              <a:spcBef>
                <a:spcPts val="0"/>
              </a:spcBef>
              <a:spcAft>
                <a:spcPts val="0"/>
              </a:spcAft>
              <a:buSzPts val="1300"/>
              <a:buChar char="-"/>
            </a:pPr>
            <a:r>
              <a:rPr lang="es"/>
              <a:t>Passive voice</a:t>
            </a:r>
            <a:endParaRPr/>
          </a:p>
          <a:p>
            <a:pPr indent="-311150" lvl="0" marL="457200" rtl="0" algn="l">
              <a:spcBef>
                <a:spcPts val="0"/>
              </a:spcBef>
              <a:spcAft>
                <a:spcPts val="0"/>
              </a:spcAft>
              <a:buSzPts val="1300"/>
              <a:buChar char="-"/>
            </a:pPr>
            <a:r>
              <a:rPr lang="es"/>
              <a:t>Relative clauses</a:t>
            </a:r>
            <a:endParaRPr/>
          </a:p>
          <a:p>
            <a:pPr indent="0" lvl="0" marL="0" rtl="0" algn="l">
              <a:spcBef>
                <a:spcPts val="1200"/>
              </a:spcBef>
              <a:spcAft>
                <a:spcPts val="1200"/>
              </a:spcAft>
              <a:buNone/>
            </a:pPr>
            <a:r>
              <a:rPr lang="es"/>
              <a:t>You must find ways to include these in the presentation. Your presentation will be evaluated in terms of general grammar and vocabulary but also in terms of your competence in using these grammatical aspects.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graphicFrame>
        <p:nvGraphicFramePr>
          <p:cNvPr id="301" name="Google Shape;301;p17"/>
          <p:cNvGraphicFramePr/>
          <p:nvPr/>
        </p:nvGraphicFramePr>
        <p:xfrm>
          <a:off x="196075" y="701950"/>
          <a:ext cx="3000000" cy="3000000"/>
        </p:xfrm>
        <a:graphic>
          <a:graphicData uri="http://schemas.openxmlformats.org/drawingml/2006/table">
            <a:tbl>
              <a:tblPr bandRow="1">
                <a:noFill/>
                <a:tableStyleId>{D511EAB0-BDD9-452E-9689-5C6A5FF92339}</a:tableStyleId>
              </a:tblPr>
              <a:tblGrid>
                <a:gridCol w="572600"/>
                <a:gridCol w="1346375"/>
                <a:gridCol w="437475"/>
                <a:gridCol w="2166625"/>
                <a:gridCol w="2058250"/>
                <a:gridCol w="2305875"/>
              </a:tblGrid>
              <a:tr h="405450">
                <a:tc gridSpan="6">
                  <a:txBody>
                    <a:bodyPr/>
                    <a:lstStyle/>
                    <a:p>
                      <a:pPr indent="0" lvl="0" marL="0" rtl="0" algn="l">
                        <a:lnSpc>
                          <a:spcPct val="115000"/>
                        </a:lnSpc>
                        <a:spcBef>
                          <a:spcPts val="0"/>
                        </a:spcBef>
                        <a:spcAft>
                          <a:spcPts val="0"/>
                        </a:spcAft>
                        <a:buNone/>
                      </a:pPr>
                      <a:r>
                        <a:t/>
                      </a:r>
                      <a:endParaRPr sz="1100"/>
                    </a:p>
                    <a:p>
                      <a:pPr indent="0" lvl="0" marL="0" rtl="0" algn="l">
                        <a:spcBef>
                          <a:spcPts val="0"/>
                        </a:spcBef>
                        <a:spcAft>
                          <a:spcPts val="0"/>
                        </a:spcAft>
                        <a:buNone/>
                      </a:pPr>
                      <a:r>
                        <a:rPr b="1" lang="es" sz="1200"/>
                        <a:t>Rubric for Science presentation (part 1/2)</a:t>
                      </a:r>
                      <a:endParaRPr b="1" sz="1200"/>
                    </a:p>
                  </a:txBody>
                  <a:tcPr marT="0" marB="0" marR="73025" marL="73025"/>
                </a:tc>
                <a:tc hMerge="1"/>
                <a:tc hMerge="1"/>
                <a:tc hMerge="1"/>
                <a:tc hMerge="1"/>
                <a:tc hMerge="1"/>
              </a:tr>
              <a:tr h="187125">
                <a:tc gridSpan="2">
                  <a:txBody>
                    <a:bodyPr/>
                    <a:lstStyle/>
                    <a:p>
                      <a:pPr indent="0" lvl="0" marL="269999" rtl="0" algn="l">
                        <a:lnSpc>
                          <a:spcPct val="115000"/>
                        </a:lnSpc>
                        <a:spcBef>
                          <a:spcPts val="0"/>
                        </a:spcBef>
                        <a:spcAft>
                          <a:spcPts val="0"/>
                        </a:spcAft>
                        <a:buNone/>
                      </a:pPr>
                      <a:r>
                        <a:t/>
                      </a:r>
                      <a:endParaRPr b="1" sz="1000"/>
                    </a:p>
                  </a:txBody>
                  <a:tcPr marT="0" marB="0" marR="73025" marL="73025">
                    <a:solidFill>
                      <a:srgbClr val="00FFFF"/>
                    </a:solidFill>
                  </a:tcPr>
                </a:tc>
                <a:tc hMerge="1"/>
                <a:tc gridSpan="2">
                  <a:txBody>
                    <a:bodyPr/>
                    <a:lstStyle/>
                    <a:p>
                      <a:pPr indent="0" lvl="0" marL="0" rtl="0" algn="ctr">
                        <a:lnSpc>
                          <a:spcPct val="115000"/>
                        </a:lnSpc>
                        <a:spcBef>
                          <a:spcPts val="0"/>
                        </a:spcBef>
                        <a:spcAft>
                          <a:spcPts val="0"/>
                        </a:spcAft>
                        <a:buNone/>
                      </a:pPr>
                      <a:r>
                        <a:rPr b="1" lang="es" sz="1000"/>
                        <a:t>2</a:t>
                      </a:r>
                      <a:endParaRPr b="1" sz="1000"/>
                    </a:p>
                  </a:txBody>
                  <a:tcPr marT="0" marB="0" marR="73025" marL="73025">
                    <a:lnB cap="flat" cmpd="sng" w="6350">
                      <a:solidFill>
                        <a:srgbClr val="000000"/>
                      </a:solidFill>
                      <a:prstDash val="solid"/>
                      <a:round/>
                      <a:headEnd len="sm" w="sm" type="none"/>
                      <a:tailEnd len="sm" w="sm" type="none"/>
                    </a:lnB>
                    <a:solidFill>
                      <a:srgbClr val="00FFFF"/>
                    </a:solidFill>
                  </a:tcPr>
                </a:tc>
                <a:tc hMerge="1"/>
                <a:tc>
                  <a:txBody>
                    <a:bodyPr/>
                    <a:lstStyle/>
                    <a:p>
                      <a:pPr indent="0" lvl="0" marL="0" rtl="0" algn="ctr">
                        <a:lnSpc>
                          <a:spcPct val="115000"/>
                        </a:lnSpc>
                        <a:spcBef>
                          <a:spcPts val="0"/>
                        </a:spcBef>
                        <a:spcAft>
                          <a:spcPts val="0"/>
                        </a:spcAft>
                        <a:buNone/>
                      </a:pPr>
                      <a:r>
                        <a:rPr b="1" lang="es" sz="1000"/>
                        <a:t>1</a:t>
                      </a:r>
                      <a:endParaRPr b="1" sz="1000"/>
                    </a:p>
                  </a:txBody>
                  <a:tcPr marT="0" marB="0" marR="73025" marL="73025">
                    <a:lnB cap="flat" cmpd="sng" w="6350">
                      <a:solidFill>
                        <a:srgbClr val="000000"/>
                      </a:solidFill>
                      <a:prstDash val="solid"/>
                      <a:round/>
                      <a:headEnd len="sm" w="sm" type="none"/>
                      <a:tailEnd len="sm" w="sm" type="none"/>
                    </a:lnB>
                    <a:solidFill>
                      <a:srgbClr val="00FFFF"/>
                    </a:solidFill>
                  </a:tcPr>
                </a:tc>
                <a:tc>
                  <a:txBody>
                    <a:bodyPr/>
                    <a:lstStyle/>
                    <a:p>
                      <a:pPr indent="0" lvl="0" marL="0" rtl="0" algn="ctr">
                        <a:lnSpc>
                          <a:spcPct val="115000"/>
                        </a:lnSpc>
                        <a:spcBef>
                          <a:spcPts val="0"/>
                        </a:spcBef>
                        <a:spcAft>
                          <a:spcPts val="0"/>
                        </a:spcAft>
                        <a:buNone/>
                      </a:pPr>
                      <a:r>
                        <a:rPr b="1" lang="es" sz="1000"/>
                        <a:t>0</a:t>
                      </a:r>
                      <a:endParaRPr b="1" sz="1000"/>
                    </a:p>
                  </a:txBody>
                  <a:tcPr marT="0" marB="0" marR="73025" marL="73025">
                    <a:lnB cap="flat" cmpd="sng" w="6350">
                      <a:solidFill>
                        <a:srgbClr val="000000"/>
                      </a:solidFill>
                      <a:prstDash val="solid"/>
                      <a:round/>
                      <a:headEnd len="sm" w="sm" type="none"/>
                      <a:tailEnd len="sm" w="sm" type="none"/>
                    </a:lnB>
                    <a:solidFill>
                      <a:srgbClr val="00FFFF"/>
                    </a:solidFill>
                  </a:tcPr>
                </a:tc>
              </a:tr>
              <a:tr h="717325">
                <a:tc gridSpan="2">
                  <a:txBody>
                    <a:bodyPr/>
                    <a:lstStyle/>
                    <a:p>
                      <a:pPr indent="0" lvl="0" marL="0" rtl="0" algn="ctr">
                        <a:lnSpc>
                          <a:spcPct val="115000"/>
                        </a:lnSpc>
                        <a:spcBef>
                          <a:spcPts val="0"/>
                        </a:spcBef>
                        <a:spcAft>
                          <a:spcPts val="0"/>
                        </a:spcAft>
                        <a:buNone/>
                      </a:pPr>
                      <a:r>
                        <a:rPr b="1" lang="es" sz="1000"/>
                        <a:t>Narrative tenses</a:t>
                      </a:r>
                      <a:endParaRPr b="1" sz="1000"/>
                    </a:p>
                    <a:p>
                      <a:pPr indent="0" lvl="0" marL="0" rtl="0" algn="ctr">
                        <a:lnSpc>
                          <a:spcPct val="115000"/>
                        </a:lnSpc>
                        <a:spcBef>
                          <a:spcPts val="0"/>
                        </a:spcBef>
                        <a:spcAft>
                          <a:spcPts val="0"/>
                        </a:spcAft>
                        <a:buNone/>
                      </a:pPr>
                      <a:r>
                        <a:t/>
                      </a:r>
                      <a:endParaRPr sz="800"/>
                    </a:p>
                  </a:txBody>
                  <a:tcPr marT="0" marB="0" marR="73025" marL="73025" anchor="ctr">
                    <a:lnR cap="flat" cmpd="sng" w="6350">
                      <a:solidFill>
                        <a:srgbClr val="000000"/>
                      </a:solidFill>
                      <a:prstDash val="solid"/>
                      <a:round/>
                      <a:headEnd len="sm" w="sm" type="none"/>
                      <a:tailEnd len="sm" w="sm" type="none"/>
                    </a:lnR>
                    <a:solidFill>
                      <a:srgbClr val="00FFFF"/>
                    </a:solidFill>
                  </a:tcPr>
                </a:tc>
                <a:tc hMerge="1"/>
                <a:tc gridSpan="2">
                  <a:txBody>
                    <a:bodyPr/>
                    <a:lstStyle/>
                    <a:p>
                      <a:pPr indent="0" lvl="0" marL="0" rtl="0" algn="ctr">
                        <a:spcBef>
                          <a:spcPts val="0"/>
                        </a:spcBef>
                        <a:spcAft>
                          <a:spcPts val="0"/>
                        </a:spcAft>
                        <a:buNone/>
                      </a:pPr>
                      <a:r>
                        <a:rPr lang="es" sz="800"/>
                        <a:t>The student makes use of grammatical tenses (at least 3 times) to refer to the past efficiently and effortlessly.</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700"/>
                        </a:spcAft>
                        <a:buNone/>
                      </a:pPr>
                      <a:r>
                        <a:rPr lang="es" sz="800"/>
                        <a:t>The student can use tenses to refer to the past with some mistakes that do not interfere with communication.</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s" sz="800"/>
                        <a:t>No attempt to refer to the past or too many mistakes to consider.</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966825">
                <a:tc gridSpan="2">
                  <a:txBody>
                    <a:bodyPr/>
                    <a:lstStyle/>
                    <a:p>
                      <a:pPr indent="0" lvl="0" marL="0" rtl="0" algn="ctr">
                        <a:lnSpc>
                          <a:spcPct val="115000"/>
                        </a:lnSpc>
                        <a:spcBef>
                          <a:spcPts val="0"/>
                        </a:spcBef>
                        <a:spcAft>
                          <a:spcPts val="0"/>
                        </a:spcAft>
                        <a:buNone/>
                      </a:pPr>
                      <a:r>
                        <a:rPr b="1" lang="es" sz="1000"/>
                        <a:t>Passive voice</a:t>
                      </a:r>
                      <a:endParaRPr b="1" sz="1000"/>
                    </a:p>
                  </a:txBody>
                  <a:tcPr marT="0" marB="0" marR="73025" marL="73025" anchor="ctr">
                    <a:lnR cap="flat" cmpd="sng" w="6350">
                      <a:solidFill>
                        <a:srgbClr val="000000"/>
                      </a:solidFill>
                      <a:prstDash val="solid"/>
                      <a:round/>
                      <a:headEnd len="sm" w="sm" type="none"/>
                      <a:tailEnd len="sm" w="sm" type="none"/>
                    </a:lnR>
                    <a:solidFill>
                      <a:srgbClr val="00FFFF"/>
                    </a:solidFill>
                  </a:tcPr>
                </a:tc>
                <a:tc hMerge="1"/>
                <a:tc gridSpan="2">
                  <a:txBody>
                    <a:bodyPr/>
                    <a:lstStyle/>
                    <a:p>
                      <a:pPr indent="0" lvl="0" marL="0" rtl="0" algn="ctr">
                        <a:spcBef>
                          <a:spcPts val="0"/>
                        </a:spcBef>
                        <a:spcAft>
                          <a:spcPts val="0"/>
                        </a:spcAft>
                        <a:buNone/>
                      </a:pPr>
                      <a:r>
                        <a:rPr lang="es" sz="800"/>
                        <a:t>The student makes use of the passive voice (at least 3 times)  efficiently and effortlessly.</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700"/>
                        </a:spcAft>
                        <a:buNone/>
                      </a:pPr>
                      <a:r>
                        <a:rPr lang="es" sz="800"/>
                        <a:t>The student can use passive voice  with some mistakes that do not interfere with communication.</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s" sz="800"/>
                        <a:t>No attempt to use passive voice or too many mistakes to consider.</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462875">
                <a:tc gridSpan="2">
                  <a:txBody>
                    <a:bodyPr/>
                    <a:lstStyle/>
                    <a:p>
                      <a:pPr indent="0" lvl="0" marL="0" rtl="0" algn="ctr">
                        <a:lnSpc>
                          <a:spcPct val="115000"/>
                        </a:lnSpc>
                        <a:spcBef>
                          <a:spcPts val="0"/>
                        </a:spcBef>
                        <a:spcAft>
                          <a:spcPts val="0"/>
                        </a:spcAft>
                        <a:buNone/>
                      </a:pPr>
                      <a:r>
                        <a:rPr b="1" lang="es" sz="1000"/>
                        <a:t>Relative clauses</a:t>
                      </a:r>
                      <a:endParaRPr b="1" sz="1000"/>
                    </a:p>
                  </a:txBody>
                  <a:tcPr marT="0" marB="0" marR="73025" marL="73025" anchor="ctr">
                    <a:lnR cap="flat" cmpd="sng" w="6350">
                      <a:solidFill>
                        <a:srgbClr val="000000"/>
                      </a:solidFill>
                      <a:prstDash val="solid"/>
                      <a:round/>
                      <a:headEnd len="sm" w="sm" type="none"/>
                      <a:tailEnd len="sm" w="sm" type="none"/>
                    </a:lnR>
                    <a:solidFill>
                      <a:srgbClr val="00FFFF"/>
                    </a:solidFill>
                  </a:tcPr>
                </a:tc>
                <a:tc hMerge="1"/>
                <a:tc gridSpan="2">
                  <a:txBody>
                    <a:bodyPr/>
                    <a:lstStyle/>
                    <a:p>
                      <a:pPr indent="0" lvl="0" marL="0" rtl="0" algn="ctr">
                        <a:spcBef>
                          <a:spcPts val="0"/>
                        </a:spcBef>
                        <a:spcAft>
                          <a:spcPts val="0"/>
                        </a:spcAft>
                        <a:buNone/>
                      </a:pPr>
                      <a:r>
                        <a:rPr lang="es" sz="800"/>
                        <a:t>The student makes use of relative clauses (at least 3 times)  efficiently and effortlessly.</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700"/>
                        </a:spcAft>
                        <a:buNone/>
                      </a:pPr>
                      <a:r>
                        <a:rPr lang="es" sz="800"/>
                        <a:t>The student can use relative clauses  with some mistakes that do not interfere with communication.</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s" sz="800"/>
                        <a:t>No attempt to include relative clauses or too many mistakes to consider.</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graphicFrame>
        <p:nvGraphicFramePr>
          <p:cNvPr id="306" name="Google Shape;306;p18"/>
          <p:cNvGraphicFramePr/>
          <p:nvPr/>
        </p:nvGraphicFramePr>
        <p:xfrm>
          <a:off x="67925" y="13"/>
          <a:ext cx="3000000" cy="3000000"/>
        </p:xfrm>
        <a:graphic>
          <a:graphicData uri="http://schemas.openxmlformats.org/drawingml/2006/table">
            <a:tbl>
              <a:tblPr bandRow="1">
                <a:noFill/>
                <a:tableStyleId>{D511EAB0-BDD9-452E-9689-5C6A5FF92339}</a:tableStyleId>
              </a:tblPr>
              <a:tblGrid>
                <a:gridCol w="583400"/>
                <a:gridCol w="1371775"/>
                <a:gridCol w="467000"/>
                <a:gridCol w="2207450"/>
                <a:gridCol w="2097100"/>
                <a:gridCol w="2349375"/>
              </a:tblGrid>
              <a:tr h="467575">
                <a:tc gridSpan="6">
                  <a:txBody>
                    <a:bodyPr/>
                    <a:lstStyle/>
                    <a:p>
                      <a:pPr indent="0" lvl="0" marL="0" rtl="0" algn="l">
                        <a:lnSpc>
                          <a:spcPct val="115000"/>
                        </a:lnSpc>
                        <a:spcBef>
                          <a:spcPts val="0"/>
                        </a:spcBef>
                        <a:spcAft>
                          <a:spcPts val="0"/>
                        </a:spcAft>
                        <a:buNone/>
                      </a:pPr>
                      <a:r>
                        <a:t/>
                      </a:r>
                      <a:endParaRPr sz="1100"/>
                    </a:p>
                    <a:p>
                      <a:pPr indent="0" lvl="0" marL="0" rtl="0" algn="l">
                        <a:spcBef>
                          <a:spcPts val="0"/>
                        </a:spcBef>
                        <a:spcAft>
                          <a:spcPts val="0"/>
                        </a:spcAft>
                        <a:buNone/>
                      </a:pPr>
                      <a:r>
                        <a:rPr b="1" lang="es" sz="1200"/>
                        <a:t>Rubric for Science presentation (part 2/2)</a:t>
                      </a:r>
                      <a:endParaRPr b="1" sz="1200"/>
                    </a:p>
                  </a:txBody>
                  <a:tcPr marT="0" marB="0" marR="73025" marL="73025"/>
                </a:tc>
                <a:tc hMerge="1"/>
                <a:tc hMerge="1"/>
                <a:tc hMerge="1"/>
                <a:tc hMerge="1"/>
                <a:tc hMerge="1"/>
              </a:tr>
              <a:tr h="215825">
                <a:tc gridSpan="2">
                  <a:txBody>
                    <a:bodyPr/>
                    <a:lstStyle/>
                    <a:p>
                      <a:pPr indent="0" lvl="0" marL="269999" rtl="0" algn="l">
                        <a:lnSpc>
                          <a:spcPct val="115000"/>
                        </a:lnSpc>
                        <a:spcBef>
                          <a:spcPts val="0"/>
                        </a:spcBef>
                        <a:spcAft>
                          <a:spcPts val="0"/>
                        </a:spcAft>
                        <a:buNone/>
                      </a:pPr>
                      <a:r>
                        <a:t/>
                      </a:r>
                      <a:endParaRPr b="1" sz="1000"/>
                    </a:p>
                  </a:txBody>
                  <a:tcPr marT="0" marB="0" marR="73025" marL="73025">
                    <a:solidFill>
                      <a:srgbClr val="00FFFF"/>
                    </a:solidFill>
                  </a:tcPr>
                </a:tc>
                <a:tc hMerge="1"/>
                <a:tc gridSpan="2">
                  <a:txBody>
                    <a:bodyPr/>
                    <a:lstStyle/>
                    <a:p>
                      <a:pPr indent="0" lvl="0" marL="0" rtl="0" algn="ctr">
                        <a:lnSpc>
                          <a:spcPct val="115000"/>
                        </a:lnSpc>
                        <a:spcBef>
                          <a:spcPts val="0"/>
                        </a:spcBef>
                        <a:spcAft>
                          <a:spcPts val="0"/>
                        </a:spcAft>
                        <a:buNone/>
                      </a:pPr>
                      <a:r>
                        <a:rPr b="1" lang="es" sz="1000"/>
                        <a:t>2</a:t>
                      </a:r>
                      <a:endParaRPr b="1" sz="1000"/>
                    </a:p>
                  </a:txBody>
                  <a:tcPr marT="0" marB="0" marR="73025" marL="73025">
                    <a:lnB cap="flat" cmpd="sng" w="6350">
                      <a:solidFill>
                        <a:srgbClr val="000000"/>
                      </a:solidFill>
                      <a:prstDash val="solid"/>
                      <a:round/>
                      <a:headEnd len="sm" w="sm" type="none"/>
                      <a:tailEnd len="sm" w="sm" type="none"/>
                    </a:lnB>
                    <a:solidFill>
                      <a:srgbClr val="00FFFF"/>
                    </a:solidFill>
                  </a:tcPr>
                </a:tc>
                <a:tc hMerge="1"/>
                <a:tc>
                  <a:txBody>
                    <a:bodyPr/>
                    <a:lstStyle/>
                    <a:p>
                      <a:pPr indent="0" lvl="0" marL="0" rtl="0" algn="ctr">
                        <a:lnSpc>
                          <a:spcPct val="115000"/>
                        </a:lnSpc>
                        <a:spcBef>
                          <a:spcPts val="0"/>
                        </a:spcBef>
                        <a:spcAft>
                          <a:spcPts val="0"/>
                        </a:spcAft>
                        <a:buNone/>
                      </a:pPr>
                      <a:r>
                        <a:rPr b="1" lang="es" sz="1000"/>
                        <a:t>1</a:t>
                      </a:r>
                      <a:endParaRPr b="1" sz="1000"/>
                    </a:p>
                  </a:txBody>
                  <a:tcPr marT="0" marB="0" marR="73025" marL="73025">
                    <a:lnB cap="flat" cmpd="sng" w="6350">
                      <a:solidFill>
                        <a:srgbClr val="000000"/>
                      </a:solidFill>
                      <a:prstDash val="solid"/>
                      <a:round/>
                      <a:headEnd len="sm" w="sm" type="none"/>
                      <a:tailEnd len="sm" w="sm" type="none"/>
                    </a:lnB>
                    <a:solidFill>
                      <a:srgbClr val="00FFFF"/>
                    </a:solidFill>
                  </a:tcPr>
                </a:tc>
                <a:tc>
                  <a:txBody>
                    <a:bodyPr/>
                    <a:lstStyle/>
                    <a:p>
                      <a:pPr indent="0" lvl="0" marL="0" rtl="0" algn="ctr">
                        <a:lnSpc>
                          <a:spcPct val="115000"/>
                        </a:lnSpc>
                        <a:spcBef>
                          <a:spcPts val="0"/>
                        </a:spcBef>
                        <a:spcAft>
                          <a:spcPts val="0"/>
                        </a:spcAft>
                        <a:buNone/>
                      </a:pPr>
                      <a:r>
                        <a:rPr b="1" lang="es" sz="1000"/>
                        <a:t>0</a:t>
                      </a:r>
                      <a:endParaRPr b="1" sz="1000"/>
                    </a:p>
                  </a:txBody>
                  <a:tcPr marT="0" marB="0" marR="73025" marL="73025">
                    <a:lnB cap="flat" cmpd="sng" w="6350">
                      <a:solidFill>
                        <a:srgbClr val="000000"/>
                      </a:solidFill>
                      <a:prstDash val="solid"/>
                      <a:round/>
                      <a:headEnd len="sm" w="sm" type="none"/>
                      <a:tailEnd len="sm" w="sm" type="none"/>
                    </a:lnB>
                    <a:solidFill>
                      <a:srgbClr val="00FFFF"/>
                    </a:solidFill>
                  </a:tcPr>
                </a:tc>
              </a:tr>
              <a:tr h="899225">
                <a:tc gridSpan="2">
                  <a:txBody>
                    <a:bodyPr/>
                    <a:lstStyle/>
                    <a:p>
                      <a:pPr indent="0" lvl="0" marL="0" rtl="0" algn="ctr">
                        <a:lnSpc>
                          <a:spcPct val="115000"/>
                        </a:lnSpc>
                        <a:spcBef>
                          <a:spcPts val="0"/>
                        </a:spcBef>
                        <a:spcAft>
                          <a:spcPts val="0"/>
                        </a:spcAft>
                        <a:buNone/>
                      </a:pPr>
                      <a:r>
                        <a:rPr b="1" lang="es" sz="1000"/>
                        <a:t>Overall Grammar and Vocabulary</a:t>
                      </a:r>
                      <a:endParaRPr b="1" sz="1000"/>
                    </a:p>
                  </a:txBody>
                  <a:tcPr marT="0" marB="0" marR="73025" marL="73025" anchor="ctr">
                    <a:lnR cap="flat" cmpd="sng" w="6350">
                      <a:solidFill>
                        <a:srgbClr val="000000"/>
                      </a:solidFill>
                      <a:prstDash val="solid"/>
                      <a:round/>
                      <a:headEnd len="sm" w="sm" type="none"/>
                      <a:tailEnd len="sm" w="sm" type="none"/>
                    </a:lnR>
                    <a:solidFill>
                      <a:srgbClr val="00FFFF"/>
                    </a:solidFill>
                  </a:tcPr>
                </a:tc>
                <a:tc hMerge="1"/>
                <a:tc gridSpan="2">
                  <a:txBody>
                    <a:bodyPr/>
                    <a:lstStyle/>
                    <a:p>
                      <a:pPr indent="0" lvl="0" marL="0" rtl="0" algn="ctr">
                        <a:lnSpc>
                          <a:spcPct val="115000"/>
                        </a:lnSpc>
                        <a:spcBef>
                          <a:spcPts val="0"/>
                        </a:spcBef>
                        <a:spcAft>
                          <a:spcPts val="700"/>
                        </a:spcAft>
                        <a:buNone/>
                      </a:pPr>
                      <a:r>
                        <a:rPr lang="es" sz="800"/>
                        <a:t>Grammar and vocabulary do not interfere with communication.</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700"/>
                        </a:spcAft>
                        <a:buNone/>
                      </a:pPr>
                      <a:r>
                        <a:rPr lang="es" sz="800"/>
                        <a:t>Grammar and vocabulary may hinder communication to some degree.</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s" sz="800"/>
                        <a:t>Too many problems in grammar and vocabulary make comprehension difficult or impossible.</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007100">
                <a:tc gridSpan="2">
                  <a:txBody>
                    <a:bodyPr/>
                    <a:lstStyle/>
                    <a:p>
                      <a:pPr indent="0" lvl="0" marL="0" rtl="0" algn="ctr">
                        <a:lnSpc>
                          <a:spcPct val="115000"/>
                        </a:lnSpc>
                        <a:spcBef>
                          <a:spcPts val="0"/>
                        </a:spcBef>
                        <a:spcAft>
                          <a:spcPts val="0"/>
                        </a:spcAft>
                        <a:buNone/>
                      </a:pPr>
                      <a:r>
                        <a:rPr b="1" lang="es" sz="1000"/>
                        <a:t>Oral delivery</a:t>
                      </a:r>
                      <a:endParaRPr b="1" sz="1000"/>
                    </a:p>
                  </a:txBody>
                  <a:tcPr marT="0" marB="0" marR="73025" marL="73025" anchor="ctr">
                    <a:lnR cap="flat" cmpd="sng" w="6350">
                      <a:solidFill>
                        <a:srgbClr val="000000"/>
                      </a:solidFill>
                      <a:prstDash val="solid"/>
                      <a:round/>
                      <a:headEnd len="sm" w="sm" type="none"/>
                      <a:tailEnd len="sm" w="sm" type="none"/>
                    </a:lnR>
                    <a:solidFill>
                      <a:srgbClr val="00FFFF"/>
                    </a:solidFill>
                  </a:tcPr>
                </a:tc>
                <a:tc hMerge="1"/>
                <a:tc gridSpan="2">
                  <a:txBody>
                    <a:bodyPr/>
                    <a:lstStyle/>
                    <a:p>
                      <a:pPr indent="0" lvl="0" marL="0" rtl="0" algn="ctr">
                        <a:lnSpc>
                          <a:spcPct val="115000"/>
                        </a:lnSpc>
                        <a:spcBef>
                          <a:spcPts val="0"/>
                        </a:spcBef>
                        <a:spcAft>
                          <a:spcPts val="700"/>
                        </a:spcAft>
                        <a:buNone/>
                      </a:pPr>
                      <a:r>
                        <a:rPr lang="es" sz="800"/>
                        <a:t>Speech is fluent and successfully engages the audience in the presentation. </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700"/>
                        </a:spcAft>
                        <a:buNone/>
                      </a:pPr>
                      <a:r>
                        <a:rPr lang="es" sz="800"/>
                        <a:t>The student may present with awkward pauses or slow rhythm that affect communication.</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s" sz="800"/>
                        <a:t>Too many problems in fluency make comprehension difficult or impossible.</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47450">
                <a:tc gridSpan="2">
                  <a:txBody>
                    <a:bodyPr/>
                    <a:lstStyle/>
                    <a:p>
                      <a:pPr indent="0" lvl="0" marL="0" rtl="0" algn="ctr">
                        <a:lnSpc>
                          <a:spcPct val="115000"/>
                        </a:lnSpc>
                        <a:spcBef>
                          <a:spcPts val="0"/>
                        </a:spcBef>
                        <a:spcAft>
                          <a:spcPts val="0"/>
                        </a:spcAft>
                        <a:buNone/>
                      </a:pPr>
                      <a:r>
                        <a:rPr b="1" lang="es" sz="1000"/>
                        <a:t>Reading</a:t>
                      </a:r>
                      <a:endParaRPr b="1" sz="1000"/>
                    </a:p>
                  </a:txBody>
                  <a:tcPr marT="0" marB="0" marR="73025" marL="73025" anchor="ctr">
                    <a:lnR cap="flat" cmpd="sng" w="6350">
                      <a:solidFill>
                        <a:srgbClr val="000000"/>
                      </a:solidFill>
                      <a:prstDash val="solid"/>
                      <a:round/>
                      <a:headEnd len="sm" w="sm" type="none"/>
                      <a:tailEnd len="sm" w="sm" type="none"/>
                    </a:lnR>
                    <a:solidFill>
                      <a:srgbClr val="00FFFF"/>
                    </a:solidFill>
                  </a:tcPr>
                </a:tc>
                <a:tc hMerge="1"/>
                <a:tc gridSpan="2">
                  <a:txBody>
                    <a:bodyPr/>
                    <a:lstStyle/>
                    <a:p>
                      <a:pPr indent="0" lvl="0" marL="0" rtl="0" algn="ctr">
                        <a:spcBef>
                          <a:spcPts val="0"/>
                        </a:spcBef>
                        <a:spcAft>
                          <a:spcPts val="0"/>
                        </a:spcAft>
                        <a:buNone/>
                      </a:pPr>
                      <a:r>
                        <a:rPr lang="es" sz="800"/>
                        <a:t>The student does not depend on written text to present.</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700"/>
                        </a:spcAft>
                        <a:buNone/>
                      </a:pPr>
                      <a:r>
                        <a:rPr lang="es" sz="800"/>
                        <a:t>Student’s repeated reading may become distracting.</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700"/>
                        </a:spcAft>
                        <a:buNone/>
                      </a:pPr>
                      <a:r>
                        <a:rPr lang="es" sz="800"/>
                        <a:t>The student entirely depends on written text to perform the presentation.</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186975">
                <a:tc gridSpan="4">
                  <a:txBody>
                    <a:bodyPr/>
                    <a:lstStyle/>
                    <a:p>
                      <a:pPr indent="0" lvl="0" marL="0" rtl="0" algn="ctr">
                        <a:lnSpc>
                          <a:spcPct val="115000"/>
                        </a:lnSpc>
                        <a:spcBef>
                          <a:spcPts val="0"/>
                        </a:spcBef>
                        <a:spcAft>
                          <a:spcPts val="0"/>
                        </a:spcAft>
                        <a:buNone/>
                      </a:pPr>
                      <a:r>
                        <a:rPr b="1" lang="es" sz="1000"/>
                        <a:t>Appropriacy in academic terms</a:t>
                      </a:r>
                      <a:endParaRPr b="1" sz="1000"/>
                    </a:p>
                  </a:txBody>
                  <a:tcPr marT="0" marB="0" marR="73025" marL="73025" anchor="ctr">
                    <a:lnR cap="flat" cmpd="sng" w="6350">
                      <a:solidFill>
                        <a:srgbClr val="000000"/>
                      </a:solidFill>
                      <a:prstDash val="solid"/>
                      <a:round/>
                      <a:headEnd len="sm" w="sm" type="none"/>
                      <a:tailEnd len="sm" w="sm" type="none"/>
                    </a:lnR>
                    <a:solidFill>
                      <a:srgbClr val="00FFFF"/>
                    </a:solidFill>
                  </a:tcPr>
                </a:tc>
                <a:tc hMerge="1"/>
                <a:tc hMerge="1"/>
                <a:tc hMerge="1"/>
                <a:tc>
                  <a:txBody>
                    <a:bodyPr/>
                    <a:lstStyle/>
                    <a:p>
                      <a:pPr indent="0" lvl="0" marL="0" rtl="0" algn="ctr">
                        <a:lnSpc>
                          <a:spcPct val="115000"/>
                        </a:lnSpc>
                        <a:spcBef>
                          <a:spcPts val="0"/>
                        </a:spcBef>
                        <a:spcAft>
                          <a:spcPts val="700"/>
                        </a:spcAft>
                        <a:buNone/>
                      </a:pPr>
                      <a:r>
                        <a:rPr lang="es" sz="800"/>
                        <a:t>The presentation deals with an actual academic topic, taken from actual sources and includes actual quotation and bibliographic references.</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700"/>
                        </a:spcAft>
                        <a:buNone/>
                      </a:pPr>
                      <a:r>
                        <a:rPr lang="es" sz="800"/>
                        <a:t>The presentation deals with a topic that is not really academic, not taken from actual sources and /or lacks quotation or bibliographic references.</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719350">
                <a:tc gridSpan="4">
                  <a:txBody>
                    <a:bodyPr/>
                    <a:lstStyle/>
                    <a:p>
                      <a:pPr indent="0" lvl="0" marL="0" rtl="0" algn="ctr">
                        <a:lnSpc>
                          <a:spcPct val="115000"/>
                        </a:lnSpc>
                        <a:spcBef>
                          <a:spcPts val="0"/>
                        </a:spcBef>
                        <a:spcAft>
                          <a:spcPts val="0"/>
                        </a:spcAft>
                        <a:buNone/>
                      </a:pPr>
                      <a:r>
                        <a:rPr b="1" lang="es" sz="1000"/>
                        <a:t>Timing</a:t>
                      </a:r>
                      <a:endParaRPr b="1" sz="1000"/>
                    </a:p>
                    <a:p>
                      <a:pPr indent="0" lvl="0" marL="0" rtl="0" algn="ctr">
                        <a:lnSpc>
                          <a:spcPct val="115000"/>
                        </a:lnSpc>
                        <a:spcBef>
                          <a:spcPts val="0"/>
                        </a:spcBef>
                        <a:spcAft>
                          <a:spcPts val="0"/>
                        </a:spcAft>
                        <a:buNone/>
                      </a:pPr>
                      <a:r>
                        <a:t/>
                      </a:r>
                      <a:endParaRPr sz="800"/>
                    </a:p>
                  </a:txBody>
                  <a:tcPr marT="0" marB="0" marR="73025" marL="73025" anchor="ctr">
                    <a:lnR cap="flat" cmpd="sng" w="6350">
                      <a:solidFill>
                        <a:srgbClr val="000000"/>
                      </a:solidFill>
                      <a:prstDash val="solid"/>
                      <a:round/>
                      <a:headEnd len="sm" w="sm" type="none"/>
                      <a:tailEnd len="sm" w="sm" type="none"/>
                    </a:lnR>
                    <a:solidFill>
                      <a:srgbClr val="00FFFF"/>
                    </a:solidFill>
                  </a:tcPr>
                </a:tc>
                <a:tc hMerge="1"/>
                <a:tc hMerge="1"/>
                <a:tc hMerge="1"/>
                <a:tc>
                  <a:txBody>
                    <a:bodyPr/>
                    <a:lstStyle/>
                    <a:p>
                      <a:pPr indent="0" lvl="0" marL="0" rtl="0" algn="ctr">
                        <a:lnSpc>
                          <a:spcPct val="115000"/>
                        </a:lnSpc>
                        <a:spcBef>
                          <a:spcPts val="0"/>
                        </a:spcBef>
                        <a:spcAft>
                          <a:spcPts val="0"/>
                        </a:spcAft>
                        <a:buNone/>
                      </a:pPr>
                      <a:r>
                        <a:rPr lang="es" sz="800"/>
                        <a:t>The student presents within parameters of time (1:10 to 1:50).</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s" sz="800"/>
                        <a:t>The student presents for under 1:10 minutes or over 1:50 minutes.</a:t>
                      </a:r>
                      <a:endParaRPr sz="800"/>
                    </a:p>
                  </a:txBody>
                  <a:tcPr marT="0" marB="0" marR="73025" marL="730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