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Nunito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r:id="rId16" roundtripDataSignature="AMtx7mi5TgEizg9yv8dWBjHF1fEbBi0xI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Nunito-bold.fntdata"/><Relationship Id="rId12" Type="http://schemas.openxmlformats.org/officeDocument/2006/relationships/font" Target="fonts/Nuni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Nunito-boldItalic.fntdata"/><Relationship Id="rId14" Type="http://schemas.openxmlformats.org/officeDocument/2006/relationships/font" Target="fonts/Nunito-italic.fntdata"/><Relationship Id="rId16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" name="Google Shape;13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4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5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6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8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8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8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" name="Google Shape;14;p8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8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8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8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" name="Google Shape;18;p8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8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8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8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" name="Google Shape;22;p8"/>
          <p:cNvGrpSpPr/>
          <p:nvPr/>
        </p:nvGrpSpPr>
        <p:grpSpPr>
          <a:xfrm>
            <a:off x="7057468" y="5088"/>
            <a:ext cx="1851281" cy="752108"/>
            <a:chOff x="6917201" y="0"/>
            <a:chExt cx="2227776" cy="863400"/>
          </a:xfrm>
        </p:grpSpPr>
        <p:sp>
          <p:nvSpPr>
            <p:cNvPr id="23" name="Google Shape;23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" name="Google Shape;26;p8"/>
          <p:cNvGrpSpPr/>
          <p:nvPr/>
        </p:nvGrpSpPr>
        <p:grpSpPr>
          <a:xfrm>
            <a:off x="6553032" y="4217852"/>
            <a:ext cx="2389067" cy="925737"/>
            <a:chOff x="6917201" y="0"/>
            <a:chExt cx="2227776" cy="863400"/>
          </a:xfrm>
        </p:grpSpPr>
        <p:sp>
          <p:nvSpPr>
            <p:cNvPr id="27" name="Google Shape;27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9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" name="Google Shape;30;p8"/>
          <p:cNvGrpSpPr/>
          <p:nvPr/>
        </p:nvGrpSpPr>
        <p:grpSpPr>
          <a:xfrm>
            <a:off x="199149" y="4055652"/>
            <a:ext cx="2795413" cy="1083308"/>
            <a:chOff x="6917201" y="0"/>
            <a:chExt cx="2227776" cy="863400"/>
          </a:xfrm>
        </p:grpSpPr>
        <p:sp>
          <p:nvSpPr>
            <p:cNvPr id="31" name="Google Shape;31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" name="Google Shape;34;p8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8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1" name="Google Shape;111;p17"/>
          <p:cNvGrpSpPr/>
          <p:nvPr/>
        </p:nvGrpSpPr>
        <p:grpSpPr>
          <a:xfrm>
            <a:off x="5959222" y="4119576"/>
            <a:ext cx="2520951" cy="1024165"/>
            <a:chOff x="6917201" y="0"/>
            <a:chExt cx="2227776" cy="863400"/>
          </a:xfrm>
        </p:grpSpPr>
        <p:sp>
          <p:nvSpPr>
            <p:cNvPr id="112" name="Google Shape;112;p17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17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17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5" name="Google Shape;115;p17"/>
          <p:cNvGrpSpPr/>
          <p:nvPr/>
        </p:nvGrpSpPr>
        <p:grpSpPr>
          <a:xfrm>
            <a:off x="199149" y="2"/>
            <a:ext cx="2795413" cy="1083308"/>
            <a:chOff x="6917201" y="0"/>
            <a:chExt cx="2227776" cy="863400"/>
          </a:xfrm>
        </p:grpSpPr>
        <p:sp>
          <p:nvSpPr>
            <p:cNvPr id="116" name="Google Shape;116;p17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17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17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9" name="Google Shape;119;p17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7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9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2" name="Google Shape;42;p9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10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4" name="Google Shape;54;p11"/>
          <p:cNvGrpSpPr/>
          <p:nvPr/>
        </p:nvGrpSpPr>
        <p:grpSpPr>
          <a:xfrm>
            <a:off x="5594191" y="3961115"/>
            <a:ext cx="2910144" cy="1182340"/>
            <a:chOff x="6917201" y="0"/>
            <a:chExt cx="2227776" cy="863400"/>
          </a:xfrm>
        </p:grpSpPr>
        <p:sp>
          <p:nvSpPr>
            <p:cNvPr id="55" name="Google Shape;55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8" name="Google Shape;58;p11"/>
          <p:cNvGrpSpPr/>
          <p:nvPr/>
        </p:nvGrpSpPr>
        <p:grpSpPr>
          <a:xfrm>
            <a:off x="199149" y="2"/>
            <a:ext cx="2795413" cy="1083308"/>
            <a:chOff x="6917201" y="0"/>
            <a:chExt cx="2227776" cy="863400"/>
          </a:xfrm>
        </p:grpSpPr>
        <p:sp>
          <p:nvSpPr>
            <p:cNvPr id="59" name="Google Shape;59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2" name="Google Shape;62;p11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3" name="Google Shape;63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2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2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3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3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3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3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13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4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0" name="Google Shape;80;p14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14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14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14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4" name="Google Shape;84;p1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5" name="Google Shape;85;p14"/>
          <p:cNvGrpSpPr/>
          <p:nvPr/>
        </p:nvGrpSpPr>
        <p:grpSpPr>
          <a:xfrm>
            <a:off x="34934" y="4522125"/>
            <a:ext cx="1593305" cy="617072"/>
            <a:chOff x="6917201" y="0"/>
            <a:chExt cx="2227776" cy="863400"/>
          </a:xfrm>
        </p:grpSpPr>
        <p:sp>
          <p:nvSpPr>
            <p:cNvPr id="86" name="Google Shape;86;p1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1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1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9" name="Google Shape;89;p14"/>
          <p:cNvGrpSpPr/>
          <p:nvPr/>
        </p:nvGrpSpPr>
        <p:grpSpPr>
          <a:xfrm>
            <a:off x="5886353" y="1243"/>
            <a:ext cx="3257454" cy="1261514"/>
            <a:chOff x="6917201" y="0"/>
            <a:chExt cx="2227776" cy="863400"/>
          </a:xfrm>
        </p:grpSpPr>
        <p:sp>
          <p:nvSpPr>
            <p:cNvPr id="90" name="Google Shape;90;p1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1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1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3" name="Google Shape;93;p14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1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5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15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15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1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6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b="0" i="0" sz="13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"/>
          <p:cNvSpPr txBox="1"/>
          <p:nvPr>
            <p:ph type="ctrTitle"/>
          </p:nvPr>
        </p:nvSpPr>
        <p:spPr>
          <a:xfrm>
            <a:off x="899032" y="1383126"/>
            <a:ext cx="3672969" cy="15150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b="1" lang="es-ES">
                <a:latin typeface="Arial"/>
                <a:ea typeface="Arial"/>
                <a:cs typeface="Arial"/>
                <a:sym typeface="Arial"/>
              </a:rPr>
              <a:t>Inglés Intermedio</a:t>
            </a:r>
            <a:endParaRPr/>
          </a:p>
        </p:txBody>
      </p:sp>
      <p:sp>
        <p:nvSpPr>
          <p:cNvPr id="129" name="Google Shape;129;p1"/>
          <p:cNvSpPr txBox="1"/>
          <p:nvPr>
            <p:ph idx="1" type="subTitle"/>
          </p:nvPr>
        </p:nvSpPr>
        <p:spPr>
          <a:xfrm>
            <a:off x="360756" y="2086930"/>
            <a:ext cx="4211245" cy="162256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-31115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</a:pPr>
            <a:r>
              <a:rPr b="1" lang="es-ES"/>
              <a:t>Week 4</a:t>
            </a:r>
            <a:endParaRPr b="1"/>
          </a:p>
        </p:txBody>
      </p:sp>
      <p:pic>
        <p:nvPicPr>
          <p:cNvPr id="130" name="Google Shape;130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4400" y="556686"/>
            <a:ext cx="3490625" cy="1817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"/>
          <p:cNvSpPr txBox="1"/>
          <p:nvPr>
            <p:ph type="title"/>
          </p:nvPr>
        </p:nvSpPr>
        <p:spPr>
          <a:xfrm>
            <a:off x="752400" y="323086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es-ES">
                <a:solidFill>
                  <a:srgbClr val="111C22"/>
                </a:solidFill>
              </a:rPr>
              <a:t>Mental health </a:t>
            </a:r>
            <a:endParaRPr b="1">
              <a:solidFill>
                <a:srgbClr val="111C22"/>
              </a:solidFill>
            </a:endParaRPr>
          </a:p>
        </p:txBody>
      </p:sp>
      <p:sp>
        <p:nvSpPr>
          <p:cNvPr id="136" name="Google Shape;136;p2"/>
          <p:cNvSpPr txBox="1"/>
          <p:nvPr>
            <p:ph idx="1" type="body"/>
          </p:nvPr>
        </p:nvSpPr>
        <p:spPr>
          <a:xfrm>
            <a:off x="536015" y="1384186"/>
            <a:ext cx="3686100" cy="24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/>
          </a:p>
        </p:txBody>
      </p:sp>
      <p:sp>
        <p:nvSpPr>
          <p:cNvPr id="137" name="Google Shape;137;p2"/>
          <p:cNvSpPr txBox="1"/>
          <p:nvPr>
            <p:ph idx="2" type="body"/>
          </p:nvPr>
        </p:nvSpPr>
        <p:spPr>
          <a:xfrm>
            <a:off x="4264505" y="1506631"/>
            <a:ext cx="4226351" cy="24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85000" lnSpcReduction="10000"/>
          </a:bodyPr>
          <a:lstStyle/>
          <a:p>
            <a:pPr indent="0" lvl="0" marL="1460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84967"/>
              <a:buNone/>
            </a:pPr>
            <a:r>
              <a:rPr lang="es-ES" sz="1800"/>
              <a:t>Answer the following questions in pairs.(handout)</a:t>
            </a:r>
            <a:endParaRPr/>
          </a:p>
          <a:p>
            <a:pPr indent="0" lvl="0" marL="1460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84967"/>
              <a:buNone/>
            </a:pPr>
            <a:r>
              <a:t/>
            </a:r>
            <a:endParaRPr sz="1800"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84967"/>
              <a:buChar char="●"/>
            </a:pPr>
            <a:r>
              <a:rPr lang="es-ES" sz="1800"/>
              <a:t>How do you define mental health? _________________________________</a:t>
            </a:r>
            <a:endParaRPr sz="1800"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84967"/>
              <a:buChar char="●"/>
            </a:pPr>
            <a:r>
              <a:rPr lang="es-ES" sz="1800"/>
              <a:t>Why is Mental Health important?   </a:t>
            </a:r>
            <a:endParaRPr sz="1800"/>
          </a:p>
          <a:p>
            <a:pPr indent="0" lvl="0" marL="1460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84967"/>
              <a:buNone/>
            </a:pPr>
            <a:r>
              <a:rPr lang="es-ES" sz="1800"/>
              <a:t>      ____________________________________</a:t>
            </a:r>
            <a:endParaRPr sz="1800"/>
          </a:p>
          <a:p>
            <a:pPr indent="0" lvl="0" marL="1460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84967"/>
              <a:buNone/>
            </a:pPr>
            <a:br>
              <a:rPr lang="es-ES" sz="1800"/>
            </a:br>
            <a:endParaRPr sz="1800"/>
          </a:p>
        </p:txBody>
      </p:sp>
      <p:pic>
        <p:nvPicPr>
          <p:cNvPr descr="October - Mental Health Awareness Month - Maroondah City Council" id="138" name="Google Shape;13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3624" y="1384186"/>
            <a:ext cx="3728491" cy="283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"/>
          <p:cNvSpPr txBox="1"/>
          <p:nvPr>
            <p:ph type="title"/>
          </p:nvPr>
        </p:nvSpPr>
        <p:spPr>
          <a:xfrm>
            <a:off x="575441" y="845600"/>
            <a:ext cx="3570890" cy="220502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s-ES" sz="1800">
                <a:solidFill>
                  <a:srgbClr val="111C22"/>
                </a:solidFill>
              </a:rPr>
              <a:t>Look at the following pictures and do the activities in the handout.</a:t>
            </a:r>
            <a:endParaRPr sz="1800">
              <a:solidFill>
                <a:srgbClr val="111C22"/>
              </a:solidFill>
            </a:endParaRPr>
          </a:p>
        </p:txBody>
      </p:sp>
      <p:sp>
        <p:nvSpPr>
          <p:cNvPr id="144" name="Google Shape;144;p3"/>
          <p:cNvSpPr txBox="1"/>
          <p:nvPr>
            <p:ph idx="1" type="body"/>
          </p:nvPr>
        </p:nvSpPr>
        <p:spPr>
          <a:xfrm>
            <a:off x="6522260" y="4354481"/>
            <a:ext cx="3959682" cy="133180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/>
          </a:p>
        </p:txBody>
      </p:sp>
      <p:pic>
        <p:nvPicPr>
          <p:cNvPr descr="https://lh5.googleusercontent.com/-zFB6OKopOnfnsMTtDxbfNNMF61UxPMp8gm7IRtVM8-ZNB3Zaeeb2Ai-nJ0gVJNRqsZy9TvU0bDuSORQKQzcpngeU5Ll-2N-y89fyOH9t-wKE7snEtYiVBvO8MzTmKZkPHL2oKuW40Nj5VYCIUXtwA" id="145" name="Google Shape;14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34625" y="687200"/>
            <a:ext cx="4478224" cy="407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4"/>
          <p:cNvSpPr txBox="1"/>
          <p:nvPr>
            <p:ph type="title"/>
          </p:nvPr>
        </p:nvSpPr>
        <p:spPr>
          <a:xfrm>
            <a:off x="630091" y="399570"/>
            <a:ext cx="7694759" cy="8759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1515"/>
              <a:buNone/>
            </a:pPr>
            <a:r>
              <a:rPr b="1" lang="es-ES"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II  </a:t>
            </a:r>
            <a:r>
              <a:rPr lang="es-ES"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Look at the pictures above, and create 5 RELATIVE CLAUSES, identifying: people, places or things.</a:t>
            </a:r>
            <a:br>
              <a:rPr lang="es-ES"/>
            </a:br>
            <a:br>
              <a:rPr lang="es-ES"/>
            </a:br>
            <a:endParaRPr/>
          </a:p>
        </p:txBody>
      </p:sp>
      <p:sp>
        <p:nvSpPr>
          <p:cNvPr id="151" name="Google Shape;151;p4"/>
          <p:cNvSpPr txBox="1"/>
          <p:nvPr>
            <p:ph idx="1" type="body"/>
          </p:nvPr>
        </p:nvSpPr>
        <p:spPr>
          <a:xfrm>
            <a:off x="630091" y="1275550"/>
            <a:ext cx="7694759" cy="31631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1460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s-E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Example:  Diego Ferri is the one </a:t>
            </a:r>
            <a:r>
              <a:rPr b="1" i="1" lang="es-E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who </a:t>
            </a:r>
            <a:r>
              <a:rPr lang="es-E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becomes a monster when he gets into a car. </a:t>
            </a:r>
            <a:endParaRPr/>
          </a:p>
          <a:p>
            <a:pPr indent="0" lvl="0" marL="1460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br>
              <a:rPr lang="es-ES"/>
            </a:br>
            <a:r>
              <a:rPr i="1" lang="es-ES" sz="10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s-ES"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1.________________________________________________________________________</a:t>
            </a:r>
            <a:endParaRPr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s-ES"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2.________________________________________________________________________</a:t>
            </a:r>
            <a:endParaRPr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s-ES"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3.________________________________________________________________________</a:t>
            </a:r>
            <a:endParaRPr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s-ES"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4.________________________________________________________________________</a:t>
            </a:r>
            <a:endParaRPr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s-ES"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5.________________________________________________________________________</a:t>
            </a:r>
            <a:endParaRPr/>
          </a:p>
          <a:p>
            <a:pPr indent="0" lvl="0" marL="1460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br>
              <a:rPr lang="es-ES"/>
            </a:br>
            <a:br>
              <a:rPr lang="es-ES"/>
            </a:b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s-ES">
                <a:solidFill>
                  <a:srgbClr val="111C22"/>
                </a:solidFill>
              </a:rPr>
              <a:t>How can you improve your mental health?</a:t>
            </a:r>
            <a:endParaRPr>
              <a:solidFill>
                <a:srgbClr val="111C22"/>
              </a:solidFill>
            </a:endParaRPr>
          </a:p>
        </p:txBody>
      </p:sp>
      <p:sp>
        <p:nvSpPr>
          <p:cNvPr id="157" name="Google Shape;157;p5"/>
          <p:cNvSpPr txBox="1"/>
          <p:nvPr>
            <p:ph idx="1" type="body"/>
          </p:nvPr>
        </p:nvSpPr>
        <p:spPr>
          <a:xfrm>
            <a:off x="609600" y="1440180"/>
            <a:ext cx="7715250" cy="29985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1460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s-ES" sz="2000"/>
              <a:t>Discuss in groups and provide some suggestions:</a:t>
            </a:r>
            <a:endParaRPr/>
          </a:p>
          <a:p>
            <a:pPr indent="-311150" lvl="0" marL="45720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s-ES"/>
              <a:t>1.________________________________________</a:t>
            </a:r>
            <a:endParaRPr/>
          </a:p>
          <a:p>
            <a:pPr indent="-311150" lvl="0" marL="45720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s-ES"/>
              <a:t>2.________________________________________</a:t>
            </a:r>
            <a:endParaRPr/>
          </a:p>
          <a:p>
            <a:pPr indent="-311150" lvl="0" marL="45720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s-ES"/>
              <a:t>3.________________________________________</a:t>
            </a:r>
            <a:endParaRPr/>
          </a:p>
          <a:p>
            <a:pPr indent="-311150" lvl="0" marL="45720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s-ES"/>
              <a:t>4.________________________________________</a:t>
            </a:r>
            <a:endParaRPr/>
          </a:p>
          <a:p>
            <a:pPr indent="-311150" lvl="0" marL="45720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s-ES"/>
              <a:t>5.________________________________________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/>
          </a:p>
        </p:txBody>
      </p:sp>
      <p:sp>
        <p:nvSpPr>
          <p:cNvPr id="163" name="Google Shape;163;p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