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  <p:sldMasterId id="2147483660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6858000" cx="12192000"/>
  <p:notesSz cx="6858000" cy="9144000"/>
  <p:embeddedFontLst>
    <p:embeddedFont>
      <p:font typeface="Arimo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3840">
          <p15:clr>
            <a:srgbClr val="000000"/>
          </p15:clr>
        </p15:guide>
      </p15:sldGuideLst>
    </p:ext>
    <p:ext uri="GoogleSlidesCustomDataVersion2">
      <go:slidesCustomData xmlns:go="http://customooxmlschemas.google.com/" r:id="rId24" roundtripDataSignature="AMtx7mgjpYVIyDYAaGw7QwVl69b55OFeQ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Arimo-regular.fntdata"/><Relationship Id="rId11" Type="http://schemas.openxmlformats.org/officeDocument/2006/relationships/slide" Target="slides/slide5.xml"/><Relationship Id="rId22" Type="http://schemas.openxmlformats.org/officeDocument/2006/relationships/font" Target="fonts/Arimo-italic.fntdata"/><Relationship Id="rId10" Type="http://schemas.openxmlformats.org/officeDocument/2006/relationships/slide" Target="slides/slide4.xml"/><Relationship Id="rId21" Type="http://schemas.openxmlformats.org/officeDocument/2006/relationships/font" Target="fonts/Arimo-bold.fntdata"/><Relationship Id="rId13" Type="http://schemas.openxmlformats.org/officeDocument/2006/relationships/slide" Target="slides/slide7.xml"/><Relationship Id="rId24" Type="http://customschemas.google.com/relationships/presentationmetadata" Target="metadata"/><Relationship Id="rId12" Type="http://schemas.openxmlformats.org/officeDocument/2006/relationships/slide" Target="slides/slide6.xml"/><Relationship Id="rId23" Type="http://schemas.openxmlformats.org/officeDocument/2006/relationships/font" Target="fonts/Arimo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2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s-CL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4" name="Google Shape;194;p2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86" name="Google Shape;286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95" name="Google Shape;295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g2036e38c0d5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0" name="Google Shape;300;g2036e38c0d5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01" name="Google Shape;301;g2036e38c0d5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6" name="Google Shape;306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07" name="Google Shape;307;p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4" name="Google Shape;204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05" name="Google Shape;205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239f2c8d1d4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" name="Google Shape;217;g239f2c8d1d4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8" name="Google Shape;218;g239f2c8d1d4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24" name="Google Shape;224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36" name="Google Shape;236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21b8158729d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1" name="Google Shape;241;g21b8158729d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42" name="Google Shape;242;g21b8158729d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7" name="Google Shape;247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48" name="Google Shape;248;p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69" name="Google Shape;269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78" name="Google Shape;278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3.jp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0"/>
          <p:cNvSpPr txBox="1"/>
          <p:nvPr>
            <p:ph type="ctrTitle"/>
          </p:nvPr>
        </p:nvSpPr>
        <p:spPr>
          <a:xfrm>
            <a:off x="482600" y="978408"/>
            <a:ext cx="10506991" cy="253155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0"/>
          <p:cNvSpPr txBox="1"/>
          <p:nvPr>
            <p:ph idx="1" type="subTitle"/>
          </p:nvPr>
        </p:nvSpPr>
        <p:spPr>
          <a:xfrm>
            <a:off x="482600" y="3602038"/>
            <a:ext cx="10506991" cy="2277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20" name="Google Shape;20;p30"/>
          <p:cNvSpPr txBox="1"/>
          <p:nvPr>
            <p:ph idx="10" type="dt"/>
          </p:nvPr>
        </p:nvSpPr>
        <p:spPr>
          <a:xfrm>
            <a:off x="484632" y="10058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0"/>
          <p:cNvSpPr txBox="1"/>
          <p:nvPr>
            <p:ph idx="11" type="ftr"/>
          </p:nvPr>
        </p:nvSpPr>
        <p:spPr>
          <a:xfrm>
            <a:off x="484632" y="641908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0"/>
          <p:cNvSpPr txBox="1"/>
          <p:nvPr>
            <p:ph idx="12" type="sldNum"/>
          </p:nvPr>
        </p:nvSpPr>
        <p:spPr>
          <a:xfrm>
            <a:off x="10989591" y="100584"/>
            <a:ext cx="64008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  <p:cxnSp>
        <p:nvCxnSpPr>
          <p:cNvPr id="23" name="Google Shape;23;p30"/>
          <p:cNvCxnSpPr/>
          <p:nvPr/>
        </p:nvCxnSpPr>
        <p:spPr>
          <a:xfrm>
            <a:off x="482600" y="489855"/>
            <a:ext cx="11147071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46"/>
          <p:cNvSpPr/>
          <p:nvPr/>
        </p:nvSpPr>
        <p:spPr>
          <a:xfrm>
            <a:off x="482600" y="483576"/>
            <a:ext cx="11147071" cy="2434825"/>
          </a:xfrm>
          <a:prstGeom prst="rect">
            <a:avLst/>
          </a:prstGeom>
          <a:solidFill>
            <a:schemeClr val="accent1">
              <a:alpha val="9803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Google Shape;87;p46"/>
          <p:cNvSpPr txBox="1"/>
          <p:nvPr>
            <p:ph type="title"/>
          </p:nvPr>
        </p:nvSpPr>
        <p:spPr>
          <a:xfrm>
            <a:off x="482600" y="978408"/>
            <a:ext cx="10506991" cy="17552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46"/>
          <p:cNvSpPr txBox="1"/>
          <p:nvPr>
            <p:ph idx="1" type="body"/>
          </p:nvPr>
        </p:nvSpPr>
        <p:spPr>
          <a:xfrm rot="5400000">
            <a:off x="4191213" y="-603890"/>
            <a:ext cx="3092949" cy="105069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9" name="Google Shape;89;p46"/>
          <p:cNvSpPr txBox="1"/>
          <p:nvPr>
            <p:ph idx="10" type="dt"/>
          </p:nvPr>
        </p:nvSpPr>
        <p:spPr>
          <a:xfrm>
            <a:off x="484632" y="10058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46"/>
          <p:cNvSpPr txBox="1"/>
          <p:nvPr>
            <p:ph idx="11" type="ftr"/>
          </p:nvPr>
        </p:nvSpPr>
        <p:spPr>
          <a:xfrm>
            <a:off x="484632" y="641908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46"/>
          <p:cNvSpPr txBox="1"/>
          <p:nvPr>
            <p:ph idx="12" type="sldNum"/>
          </p:nvPr>
        </p:nvSpPr>
        <p:spPr>
          <a:xfrm>
            <a:off x="10989591" y="100584"/>
            <a:ext cx="64008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  <p:cxnSp>
        <p:nvCxnSpPr>
          <p:cNvPr id="92" name="Google Shape;92;p46"/>
          <p:cNvCxnSpPr/>
          <p:nvPr/>
        </p:nvCxnSpPr>
        <p:spPr>
          <a:xfrm>
            <a:off x="482600" y="2918401"/>
            <a:ext cx="11147071" cy="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93" name="Google Shape;93;p46"/>
          <p:cNvCxnSpPr/>
          <p:nvPr/>
        </p:nvCxnSpPr>
        <p:spPr>
          <a:xfrm>
            <a:off x="482600" y="489855"/>
            <a:ext cx="11147071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47"/>
          <p:cNvSpPr txBox="1"/>
          <p:nvPr>
            <p:ph type="title"/>
          </p:nvPr>
        </p:nvSpPr>
        <p:spPr>
          <a:xfrm rot="5400000">
            <a:off x="6953262" y="2066856"/>
            <a:ext cx="5124777" cy="294788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6" name="Google Shape;96;p47"/>
          <p:cNvSpPr txBox="1"/>
          <p:nvPr>
            <p:ph idx="1" type="body"/>
          </p:nvPr>
        </p:nvSpPr>
        <p:spPr>
          <a:xfrm rot="5400000">
            <a:off x="1550470" y="-87430"/>
            <a:ext cx="5124777" cy="72564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7" name="Google Shape;97;p47"/>
          <p:cNvSpPr txBox="1"/>
          <p:nvPr>
            <p:ph idx="10" type="dt"/>
          </p:nvPr>
        </p:nvSpPr>
        <p:spPr>
          <a:xfrm>
            <a:off x="484632" y="10058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47"/>
          <p:cNvSpPr txBox="1"/>
          <p:nvPr>
            <p:ph idx="11" type="ftr"/>
          </p:nvPr>
        </p:nvSpPr>
        <p:spPr>
          <a:xfrm>
            <a:off x="484632" y="641908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47"/>
          <p:cNvSpPr txBox="1"/>
          <p:nvPr>
            <p:ph idx="12" type="sldNum"/>
          </p:nvPr>
        </p:nvSpPr>
        <p:spPr>
          <a:xfrm>
            <a:off x="10989591" y="100584"/>
            <a:ext cx="64008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de título" showMasterSp="0" type="title">
  <p:cSld name="TITLE"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32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p32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p32"/>
          <p:cNvSpPr txBox="1"/>
          <p:nvPr>
            <p:ph type="ctrTitle"/>
          </p:nvPr>
        </p:nvSpPr>
        <p:spPr>
          <a:xfrm>
            <a:off x="1097280" y="758952"/>
            <a:ext cx="10058400" cy="35661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8000"/>
              <a:buFont typeface="Calibri"/>
              <a:buNone/>
              <a:defRPr sz="8000">
                <a:solidFill>
                  <a:srgbClr val="262626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p32"/>
          <p:cNvSpPr txBox="1"/>
          <p:nvPr>
            <p:ph idx="1" type="subTitle"/>
          </p:nvPr>
        </p:nvSpPr>
        <p:spPr>
          <a:xfrm>
            <a:off x="1100051" y="4455620"/>
            <a:ext cx="10058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400"/>
              <a:buNone/>
              <a:defRPr sz="2400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ctr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114" name="Google Shape;114;p32"/>
          <p:cNvSpPr txBox="1"/>
          <p:nvPr>
            <p:ph idx="10" type="dt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5" name="Google Shape;115;p32"/>
          <p:cNvSpPr txBox="1"/>
          <p:nvPr>
            <p:ph idx="11" type="ftr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6" name="Google Shape;116;p32"/>
          <p:cNvSpPr txBox="1"/>
          <p:nvPr>
            <p:ph idx="12" type="sldNum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  <p:cxnSp>
        <p:nvCxnSpPr>
          <p:cNvPr id="117" name="Google Shape;117;p32"/>
          <p:cNvCxnSpPr/>
          <p:nvPr/>
        </p:nvCxnSpPr>
        <p:spPr>
          <a:xfrm>
            <a:off x="1207658" y="4343400"/>
            <a:ext cx="9875520" cy="0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y objetos" type="obj">
  <p:cSld name="OBJECT"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33"/>
          <p:cNvSpPr txBox="1"/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8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0" name="Google Shape;120;p33"/>
          <p:cNvSpPr txBox="1"/>
          <p:nvPr>
            <p:ph idx="1" type="body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indent="-3429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indent="-3429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indent="-3429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indent="-3429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indent="-3429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indent="-3429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indent="-3429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indent="-3429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/>
        </p:txBody>
      </p:sp>
      <p:sp>
        <p:nvSpPr>
          <p:cNvPr id="121" name="Google Shape;121;p33"/>
          <p:cNvSpPr txBox="1"/>
          <p:nvPr>
            <p:ph idx="10" type="dt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2" name="Google Shape;122;p33"/>
          <p:cNvSpPr txBox="1"/>
          <p:nvPr>
            <p:ph idx="11" type="ftr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3" name="Google Shape;123;p33"/>
          <p:cNvSpPr txBox="1"/>
          <p:nvPr>
            <p:ph idx="12" type="sldNum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 blanco" showMasterSp="0" type="blank">
  <p:cSld name="BLANK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3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p34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p34"/>
          <p:cNvSpPr txBox="1"/>
          <p:nvPr>
            <p:ph idx="10" type="dt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8" name="Google Shape;128;p34"/>
          <p:cNvSpPr txBox="1"/>
          <p:nvPr>
            <p:ph idx="11" type="ftr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9" name="Google Shape;129;p34"/>
          <p:cNvSpPr txBox="1"/>
          <p:nvPr>
            <p:ph idx="12" type="sldNum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os objetos" type="twoObj">
  <p:cSld name="TWO_OBJECTS"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35"/>
          <p:cNvSpPr txBox="1"/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2" name="Google Shape;132;p35"/>
          <p:cNvSpPr txBox="1"/>
          <p:nvPr>
            <p:ph idx="1" type="body"/>
          </p:nvPr>
        </p:nvSpPr>
        <p:spPr>
          <a:xfrm>
            <a:off x="1097279" y="1845734"/>
            <a:ext cx="4937760" cy="40233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indent="-3429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indent="-3429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indent="-3429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indent="-3429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indent="-3429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indent="-3429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indent="-3429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indent="-3429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/>
        </p:txBody>
      </p:sp>
      <p:sp>
        <p:nvSpPr>
          <p:cNvPr id="133" name="Google Shape;133;p35"/>
          <p:cNvSpPr txBox="1"/>
          <p:nvPr>
            <p:ph idx="2" type="body"/>
          </p:nvPr>
        </p:nvSpPr>
        <p:spPr>
          <a:xfrm>
            <a:off x="6217920" y="1845735"/>
            <a:ext cx="4937760" cy="40233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indent="-3429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indent="-3429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indent="-3429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indent="-3429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indent="-3429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indent="-3429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indent="-3429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indent="-3429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/>
        </p:txBody>
      </p:sp>
      <p:sp>
        <p:nvSpPr>
          <p:cNvPr id="134" name="Google Shape;134;p35"/>
          <p:cNvSpPr txBox="1"/>
          <p:nvPr>
            <p:ph idx="10" type="dt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5" name="Google Shape;135;p35"/>
          <p:cNvSpPr txBox="1"/>
          <p:nvPr>
            <p:ph idx="11" type="ftr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6" name="Google Shape;136;p35"/>
          <p:cNvSpPr txBox="1"/>
          <p:nvPr>
            <p:ph idx="12" type="sldNum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lo el título" type="titleOnly">
  <p:cSld name="TITLE_ONLY"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36"/>
          <p:cNvSpPr txBox="1"/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9" name="Google Shape;139;p36"/>
          <p:cNvSpPr txBox="1"/>
          <p:nvPr>
            <p:ph idx="10" type="dt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0" name="Google Shape;140;p36"/>
          <p:cNvSpPr txBox="1"/>
          <p:nvPr>
            <p:ph idx="11" type="ftr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1" name="Google Shape;141;p36"/>
          <p:cNvSpPr txBox="1"/>
          <p:nvPr>
            <p:ph idx="12" type="sldNum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n con título" showMasterSp="0" type="picTx">
  <p:cSld name="PICTURE_WITH_CAPTION_TEXT"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3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" name="Google Shape;144;p37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5" name="Google Shape;145;p37"/>
          <p:cNvSpPr txBox="1"/>
          <p:nvPr>
            <p:ph type="title"/>
          </p:nvPr>
        </p:nvSpPr>
        <p:spPr>
          <a:xfrm>
            <a:off x="1097280" y="5074920"/>
            <a:ext cx="10113264" cy="82296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alibri"/>
              <a:buNone/>
              <a:defRPr b="0" sz="3600">
                <a:solidFill>
                  <a:srgbClr val="FFFF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146" name="Google Shape;146;p37"/>
          <p:cNvPicPr preferRelativeResize="0"/>
          <p:nvPr>
            <p:ph idx="2" type="pic"/>
          </p:nvPr>
        </p:nvPicPr>
        <p:blipFill/>
        <p:spPr>
          <a:xfrm>
            <a:off x="15" y="0"/>
            <a:ext cx="12191985" cy="4915076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</p:pic>
      <p:sp>
        <p:nvSpPr>
          <p:cNvPr id="147" name="Google Shape;147;p37"/>
          <p:cNvSpPr txBox="1"/>
          <p:nvPr>
            <p:ph idx="1" type="body"/>
          </p:nvPr>
        </p:nvSpPr>
        <p:spPr>
          <a:xfrm>
            <a:off x="1097280" y="5907023"/>
            <a:ext cx="10113264" cy="5943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91425" spcFirstLastPara="1" rIns="91425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>
                <a:solidFill>
                  <a:srgbClr val="FFFFFF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900"/>
              <a:buNone/>
              <a:defRPr sz="900"/>
            </a:lvl9pPr>
          </a:lstStyle>
          <a:p/>
        </p:txBody>
      </p:sp>
      <p:sp>
        <p:nvSpPr>
          <p:cNvPr id="148" name="Google Shape;148;p37"/>
          <p:cNvSpPr txBox="1"/>
          <p:nvPr>
            <p:ph idx="10" type="dt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9" name="Google Shape;149;p37"/>
          <p:cNvSpPr txBox="1"/>
          <p:nvPr>
            <p:ph idx="11" type="ftr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0" name="Google Shape;150;p37"/>
          <p:cNvSpPr txBox="1"/>
          <p:nvPr>
            <p:ph idx="12" type="sldNum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cabezado de sección" showMasterSp="0" type="secHead">
  <p:cSld name="SECTION_HEADER">
    <p:bg>
      <p:bgPr>
        <a:solidFill>
          <a:schemeClr val="lt1"/>
        </a:solidFill>
      </p:bgPr>
    </p:bg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48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p4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4" name="Google Shape;154;p48"/>
          <p:cNvSpPr txBox="1"/>
          <p:nvPr>
            <p:ph type="title"/>
          </p:nvPr>
        </p:nvSpPr>
        <p:spPr>
          <a:xfrm>
            <a:off x="1097280" y="758952"/>
            <a:ext cx="10058400" cy="35661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8000"/>
              <a:buFont typeface="Calibri"/>
              <a:buNone/>
              <a:defRPr b="0" sz="8000">
                <a:solidFill>
                  <a:srgbClr val="262626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5" name="Google Shape;155;p48"/>
          <p:cNvSpPr txBox="1"/>
          <p:nvPr>
            <p:ph idx="1" type="body"/>
          </p:nvPr>
        </p:nvSpPr>
        <p:spPr>
          <a:xfrm>
            <a:off x="1097280" y="4453128"/>
            <a:ext cx="10058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400"/>
              <a:buNone/>
              <a:defRPr sz="2400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56" name="Google Shape;156;p48"/>
          <p:cNvSpPr txBox="1"/>
          <p:nvPr>
            <p:ph idx="10" type="dt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7" name="Google Shape;157;p48"/>
          <p:cNvSpPr txBox="1"/>
          <p:nvPr>
            <p:ph idx="11" type="ftr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8" name="Google Shape;158;p48"/>
          <p:cNvSpPr txBox="1"/>
          <p:nvPr>
            <p:ph idx="12" type="sldNum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  <p:cxnSp>
        <p:nvCxnSpPr>
          <p:cNvPr id="159" name="Google Shape;159;p48"/>
          <p:cNvCxnSpPr/>
          <p:nvPr/>
        </p:nvCxnSpPr>
        <p:spPr>
          <a:xfrm>
            <a:off x="1207658" y="4343400"/>
            <a:ext cx="9875520" cy="0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ción" type="twoTxTwoObj">
  <p:cSld name="TWO_OBJECTS_WITH_TEXT"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49"/>
          <p:cNvSpPr txBox="1"/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2" name="Google Shape;162;p49"/>
          <p:cNvSpPr txBox="1"/>
          <p:nvPr>
            <p:ph idx="1" type="body"/>
          </p:nvPr>
        </p:nvSpPr>
        <p:spPr>
          <a:xfrm>
            <a:off x="1097280" y="1846052"/>
            <a:ext cx="4937760" cy="73628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  <a:defRPr b="0" sz="2000" cap="none">
                <a:solidFill>
                  <a:schemeClr val="dk2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163" name="Google Shape;163;p49"/>
          <p:cNvSpPr txBox="1"/>
          <p:nvPr>
            <p:ph idx="2" type="body"/>
          </p:nvPr>
        </p:nvSpPr>
        <p:spPr>
          <a:xfrm>
            <a:off x="1097280" y="2582334"/>
            <a:ext cx="4937760" cy="3378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indent="-3429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indent="-3429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indent="-3429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indent="-3429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indent="-3429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indent="-3429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indent="-3429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indent="-3429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/>
        </p:txBody>
      </p:sp>
      <p:sp>
        <p:nvSpPr>
          <p:cNvPr id="164" name="Google Shape;164;p49"/>
          <p:cNvSpPr txBox="1"/>
          <p:nvPr>
            <p:ph idx="3" type="body"/>
          </p:nvPr>
        </p:nvSpPr>
        <p:spPr>
          <a:xfrm>
            <a:off x="6217920" y="1846052"/>
            <a:ext cx="4937760" cy="73628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  <a:defRPr b="0" sz="2000" cap="none">
                <a:solidFill>
                  <a:schemeClr val="dk2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165" name="Google Shape;165;p49"/>
          <p:cNvSpPr txBox="1"/>
          <p:nvPr>
            <p:ph idx="4" type="body"/>
          </p:nvPr>
        </p:nvSpPr>
        <p:spPr>
          <a:xfrm>
            <a:off x="6217920" y="2582334"/>
            <a:ext cx="4937760" cy="3378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indent="-3429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indent="-3429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indent="-3429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indent="-3429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indent="-3429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indent="-3429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indent="-3429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indent="-3429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/>
        </p:txBody>
      </p:sp>
      <p:sp>
        <p:nvSpPr>
          <p:cNvPr id="166" name="Google Shape;166;p49"/>
          <p:cNvSpPr txBox="1"/>
          <p:nvPr>
            <p:ph idx="10" type="dt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7" name="Google Shape;167;p49"/>
          <p:cNvSpPr txBox="1"/>
          <p:nvPr>
            <p:ph idx="11" type="ftr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8" name="Google Shape;168;p49"/>
          <p:cNvSpPr txBox="1"/>
          <p:nvPr>
            <p:ph idx="12" type="sldNum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38"/>
          <p:cNvSpPr txBox="1"/>
          <p:nvPr>
            <p:ph type="title"/>
          </p:nvPr>
        </p:nvSpPr>
        <p:spPr>
          <a:xfrm>
            <a:off x="482600" y="978408"/>
            <a:ext cx="10634472" cy="21579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38"/>
          <p:cNvSpPr txBox="1"/>
          <p:nvPr>
            <p:ph idx="1" type="body"/>
          </p:nvPr>
        </p:nvSpPr>
        <p:spPr>
          <a:xfrm>
            <a:off x="482600" y="3306870"/>
            <a:ext cx="10506991" cy="25727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7" name="Google Shape;27;p38"/>
          <p:cNvSpPr txBox="1"/>
          <p:nvPr>
            <p:ph idx="10" type="dt"/>
          </p:nvPr>
        </p:nvSpPr>
        <p:spPr>
          <a:xfrm>
            <a:off x="484632" y="10058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38"/>
          <p:cNvSpPr txBox="1"/>
          <p:nvPr>
            <p:ph idx="11" type="ftr"/>
          </p:nvPr>
        </p:nvSpPr>
        <p:spPr>
          <a:xfrm>
            <a:off x="484632" y="641908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38"/>
          <p:cNvSpPr txBox="1"/>
          <p:nvPr>
            <p:ph idx="12" type="sldNum"/>
          </p:nvPr>
        </p:nvSpPr>
        <p:spPr>
          <a:xfrm>
            <a:off x="10989591" y="100584"/>
            <a:ext cx="64008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ido con título" showMasterSp="0" type="objTx">
  <p:cSld name="OBJECT_WITH_CAPTION_TEXT"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50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" name="Google Shape;171;p50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" name="Google Shape;172;p50"/>
          <p:cNvSpPr txBox="1"/>
          <p:nvPr>
            <p:ph type="title"/>
          </p:nvPr>
        </p:nvSpPr>
        <p:spPr>
          <a:xfrm>
            <a:off x="457200" y="594359"/>
            <a:ext cx="3200400" cy="2286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alibri"/>
              <a:buNone/>
              <a:defRPr b="0" sz="3600">
                <a:solidFill>
                  <a:srgbClr val="FFFF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3" name="Google Shape;173;p50"/>
          <p:cNvSpPr txBox="1"/>
          <p:nvPr>
            <p:ph idx="1" type="body"/>
          </p:nvPr>
        </p:nvSpPr>
        <p:spPr>
          <a:xfrm>
            <a:off x="4800600" y="731520"/>
            <a:ext cx="6492240" cy="525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indent="-3429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indent="-3429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indent="-3429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indent="-3429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indent="-3429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indent="-3429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indent="-3429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indent="-3429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/>
        </p:txBody>
      </p:sp>
      <p:sp>
        <p:nvSpPr>
          <p:cNvPr id="174" name="Google Shape;174;p50"/>
          <p:cNvSpPr txBox="1"/>
          <p:nvPr>
            <p:ph idx="2" type="body"/>
          </p:nvPr>
        </p:nvSpPr>
        <p:spPr>
          <a:xfrm>
            <a:off x="457200" y="2926080"/>
            <a:ext cx="3200400" cy="33791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500"/>
              <a:buNone/>
              <a:defRPr sz="1500">
                <a:solidFill>
                  <a:srgbClr val="FFFFFF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900"/>
              <a:buNone/>
              <a:defRPr sz="900"/>
            </a:lvl9pPr>
          </a:lstStyle>
          <a:p/>
        </p:txBody>
      </p:sp>
      <p:sp>
        <p:nvSpPr>
          <p:cNvPr id="175" name="Google Shape;175;p50"/>
          <p:cNvSpPr txBox="1"/>
          <p:nvPr>
            <p:ph idx="10" type="dt"/>
          </p:nvPr>
        </p:nvSpPr>
        <p:spPr>
          <a:xfrm>
            <a:off x="465512" y="6459785"/>
            <a:ext cx="261851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6" name="Google Shape;176;p50"/>
          <p:cNvSpPr txBox="1"/>
          <p:nvPr>
            <p:ph idx="11" type="ftr"/>
          </p:nvPr>
        </p:nvSpPr>
        <p:spPr>
          <a:xfrm>
            <a:off x="4800600" y="6459785"/>
            <a:ext cx="4648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7" name="Google Shape;177;p50"/>
          <p:cNvSpPr txBox="1"/>
          <p:nvPr>
            <p:ph idx="12" type="sldNum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y texto vertical" type="vertTx">
  <p:cSld name="VERTICAL_TEXT"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51"/>
          <p:cNvSpPr txBox="1"/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0" name="Google Shape;180;p51"/>
          <p:cNvSpPr txBox="1"/>
          <p:nvPr>
            <p:ph idx="1" type="body"/>
          </p:nvPr>
        </p:nvSpPr>
        <p:spPr>
          <a:xfrm rot="5400000">
            <a:off x="4114800" y="-1171786"/>
            <a:ext cx="4023360" cy="10058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45700" spcFirstLastPara="1" rIns="45700" wrap="square" tIns="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indent="-3429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indent="-3429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indent="-3429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indent="-3429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indent="-3429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indent="-3429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indent="-3429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indent="-3429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/>
        </p:txBody>
      </p:sp>
      <p:sp>
        <p:nvSpPr>
          <p:cNvPr id="181" name="Google Shape;181;p51"/>
          <p:cNvSpPr txBox="1"/>
          <p:nvPr>
            <p:ph idx="10" type="dt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2" name="Google Shape;182;p51"/>
          <p:cNvSpPr txBox="1"/>
          <p:nvPr>
            <p:ph idx="11" type="ftr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3" name="Google Shape;183;p51"/>
          <p:cNvSpPr txBox="1"/>
          <p:nvPr>
            <p:ph idx="12" type="sldNum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vertical y texto" showMasterSp="0" type="vertTitleAndTx">
  <p:cSld name="VERTICAL_TITLE_AND_VERTICAL_TEXT"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52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6" name="Google Shape;186;p52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" name="Google Shape;187;p52"/>
          <p:cNvSpPr txBox="1"/>
          <p:nvPr>
            <p:ph type="title"/>
          </p:nvPr>
        </p:nvSpPr>
        <p:spPr>
          <a:xfrm rot="5400000">
            <a:off x="7160640" y="1979039"/>
            <a:ext cx="5757421" cy="2628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8" name="Google Shape;188;p52"/>
          <p:cNvSpPr txBox="1"/>
          <p:nvPr>
            <p:ph idx="1" type="body"/>
          </p:nvPr>
        </p:nvSpPr>
        <p:spPr>
          <a:xfrm rot="5400000">
            <a:off x="1826639" y="-573661"/>
            <a:ext cx="5757422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45700" spcFirstLastPara="1" rIns="45700" wrap="square" tIns="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indent="-3429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indent="-3429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indent="-3429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indent="-3429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indent="-3429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indent="-3429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indent="-3429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indent="-3429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/>
        </p:txBody>
      </p:sp>
      <p:sp>
        <p:nvSpPr>
          <p:cNvPr id="189" name="Google Shape;189;p52"/>
          <p:cNvSpPr txBox="1"/>
          <p:nvPr>
            <p:ph idx="10" type="dt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0" name="Google Shape;190;p52"/>
          <p:cNvSpPr txBox="1"/>
          <p:nvPr>
            <p:ph idx="11" type="ftr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1" name="Google Shape;191;p52"/>
          <p:cNvSpPr txBox="1"/>
          <p:nvPr>
            <p:ph idx="12" type="sldNum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39"/>
          <p:cNvSpPr/>
          <p:nvPr/>
        </p:nvSpPr>
        <p:spPr>
          <a:xfrm>
            <a:off x="481007" y="3922232"/>
            <a:ext cx="11147071" cy="2434825"/>
          </a:xfrm>
          <a:prstGeom prst="rect">
            <a:avLst/>
          </a:prstGeom>
          <a:solidFill>
            <a:schemeClr val="accent1">
              <a:alpha val="9803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" name="Google Shape;32;p39"/>
          <p:cNvSpPr txBox="1"/>
          <p:nvPr>
            <p:ph type="title"/>
          </p:nvPr>
        </p:nvSpPr>
        <p:spPr>
          <a:xfrm>
            <a:off x="482600" y="978409"/>
            <a:ext cx="10515600" cy="2716769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39"/>
          <p:cNvSpPr txBox="1"/>
          <p:nvPr>
            <p:ph idx="1" type="body"/>
          </p:nvPr>
        </p:nvSpPr>
        <p:spPr>
          <a:xfrm>
            <a:off x="482600" y="4171445"/>
            <a:ext cx="10515600" cy="191820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i="1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4" name="Google Shape;34;p39"/>
          <p:cNvSpPr txBox="1"/>
          <p:nvPr>
            <p:ph idx="10" type="dt"/>
          </p:nvPr>
        </p:nvSpPr>
        <p:spPr>
          <a:xfrm>
            <a:off x="484632" y="10058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39"/>
          <p:cNvSpPr txBox="1"/>
          <p:nvPr>
            <p:ph idx="11" type="ftr"/>
          </p:nvPr>
        </p:nvSpPr>
        <p:spPr>
          <a:xfrm>
            <a:off x="484632" y="641908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39"/>
          <p:cNvSpPr txBox="1"/>
          <p:nvPr>
            <p:ph idx="12" type="sldNum"/>
          </p:nvPr>
        </p:nvSpPr>
        <p:spPr>
          <a:xfrm>
            <a:off x="10989591" y="100584"/>
            <a:ext cx="64008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  <p:cxnSp>
        <p:nvCxnSpPr>
          <p:cNvPr id="37" name="Google Shape;37;p39"/>
          <p:cNvCxnSpPr/>
          <p:nvPr/>
        </p:nvCxnSpPr>
        <p:spPr>
          <a:xfrm>
            <a:off x="481007" y="3922232"/>
            <a:ext cx="11147071" cy="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38" name="Google Shape;38;p39"/>
          <p:cNvCxnSpPr/>
          <p:nvPr/>
        </p:nvCxnSpPr>
        <p:spPr>
          <a:xfrm>
            <a:off x="482600" y="6368138"/>
            <a:ext cx="11147071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39" name="Google Shape;39;p39"/>
          <p:cNvCxnSpPr/>
          <p:nvPr/>
        </p:nvCxnSpPr>
        <p:spPr>
          <a:xfrm>
            <a:off x="481007" y="6368138"/>
            <a:ext cx="11147071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40"/>
          <p:cNvSpPr/>
          <p:nvPr/>
        </p:nvSpPr>
        <p:spPr>
          <a:xfrm>
            <a:off x="481007" y="483577"/>
            <a:ext cx="11147071" cy="2434824"/>
          </a:xfrm>
          <a:prstGeom prst="rect">
            <a:avLst/>
          </a:prstGeom>
          <a:solidFill>
            <a:schemeClr val="accent1">
              <a:alpha val="9803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" name="Google Shape;42;p40"/>
          <p:cNvSpPr txBox="1"/>
          <p:nvPr>
            <p:ph type="title"/>
          </p:nvPr>
        </p:nvSpPr>
        <p:spPr>
          <a:xfrm>
            <a:off x="482599" y="978408"/>
            <a:ext cx="11147071" cy="17552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40"/>
          <p:cNvSpPr txBox="1"/>
          <p:nvPr>
            <p:ph idx="1" type="body"/>
          </p:nvPr>
        </p:nvSpPr>
        <p:spPr>
          <a:xfrm>
            <a:off x="482600" y="3103131"/>
            <a:ext cx="5418551" cy="30738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40"/>
          <p:cNvSpPr txBox="1"/>
          <p:nvPr>
            <p:ph idx="2" type="body"/>
          </p:nvPr>
        </p:nvSpPr>
        <p:spPr>
          <a:xfrm>
            <a:off x="6211120" y="3103131"/>
            <a:ext cx="5418551" cy="30738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5" name="Google Shape;45;p40"/>
          <p:cNvSpPr txBox="1"/>
          <p:nvPr>
            <p:ph idx="10" type="dt"/>
          </p:nvPr>
        </p:nvSpPr>
        <p:spPr>
          <a:xfrm>
            <a:off x="484632" y="10058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40"/>
          <p:cNvSpPr txBox="1"/>
          <p:nvPr>
            <p:ph idx="11" type="ftr"/>
          </p:nvPr>
        </p:nvSpPr>
        <p:spPr>
          <a:xfrm>
            <a:off x="484632" y="641908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40"/>
          <p:cNvSpPr txBox="1"/>
          <p:nvPr>
            <p:ph idx="12" type="sldNum"/>
          </p:nvPr>
        </p:nvSpPr>
        <p:spPr>
          <a:xfrm>
            <a:off x="10989591" y="100584"/>
            <a:ext cx="64008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  <p:cxnSp>
        <p:nvCxnSpPr>
          <p:cNvPr id="48" name="Google Shape;48;p40"/>
          <p:cNvCxnSpPr/>
          <p:nvPr/>
        </p:nvCxnSpPr>
        <p:spPr>
          <a:xfrm>
            <a:off x="482600" y="2918401"/>
            <a:ext cx="11147071" cy="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49" name="Google Shape;49;p40"/>
          <p:cNvCxnSpPr/>
          <p:nvPr/>
        </p:nvCxnSpPr>
        <p:spPr>
          <a:xfrm>
            <a:off x="482600" y="489855"/>
            <a:ext cx="11147071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41"/>
          <p:cNvSpPr txBox="1"/>
          <p:nvPr>
            <p:ph type="title"/>
          </p:nvPr>
        </p:nvSpPr>
        <p:spPr>
          <a:xfrm>
            <a:off x="484631" y="978407"/>
            <a:ext cx="11145039" cy="13395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41"/>
          <p:cNvSpPr txBox="1"/>
          <p:nvPr>
            <p:ph idx="1" type="body"/>
          </p:nvPr>
        </p:nvSpPr>
        <p:spPr>
          <a:xfrm>
            <a:off x="484632" y="2500921"/>
            <a:ext cx="534622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0" i="1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53" name="Google Shape;53;p41"/>
          <p:cNvSpPr txBox="1"/>
          <p:nvPr>
            <p:ph idx="2" type="body"/>
          </p:nvPr>
        </p:nvSpPr>
        <p:spPr>
          <a:xfrm>
            <a:off x="484632" y="3428999"/>
            <a:ext cx="5346222" cy="27606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4" name="Google Shape;54;p41"/>
          <p:cNvSpPr txBox="1"/>
          <p:nvPr>
            <p:ph idx="3" type="body"/>
          </p:nvPr>
        </p:nvSpPr>
        <p:spPr>
          <a:xfrm>
            <a:off x="6257120" y="2500921"/>
            <a:ext cx="5372551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0" i="1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55" name="Google Shape;55;p41"/>
          <p:cNvSpPr txBox="1"/>
          <p:nvPr>
            <p:ph idx="4" type="body"/>
          </p:nvPr>
        </p:nvSpPr>
        <p:spPr>
          <a:xfrm>
            <a:off x="6257120" y="3428999"/>
            <a:ext cx="5372551" cy="27606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6" name="Google Shape;56;p41"/>
          <p:cNvSpPr txBox="1"/>
          <p:nvPr>
            <p:ph idx="10" type="dt"/>
          </p:nvPr>
        </p:nvSpPr>
        <p:spPr>
          <a:xfrm>
            <a:off x="484632" y="10058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41"/>
          <p:cNvSpPr txBox="1"/>
          <p:nvPr>
            <p:ph idx="11" type="ftr"/>
          </p:nvPr>
        </p:nvSpPr>
        <p:spPr>
          <a:xfrm>
            <a:off x="484632" y="641908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41"/>
          <p:cNvSpPr txBox="1"/>
          <p:nvPr>
            <p:ph idx="12" type="sldNum"/>
          </p:nvPr>
        </p:nvSpPr>
        <p:spPr>
          <a:xfrm>
            <a:off x="10989591" y="-7190"/>
            <a:ext cx="64008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42"/>
          <p:cNvSpPr/>
          <p:nvPr/>
        </p:nvSpPr>
        <p:spPr>
          <a:xfrm>
            <a:off x="481007" y="3933311"/>
            <a:ext cx="11147071" cy="2434825"/>
          </a:xfrm>
          <a:prstGeom prst="rect">
            <a:avLst/>
          </a:prstGeom>
          <a:solidFill>
            <a:schemeClr val="accent1">
              <a:alpha val="9803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Google Shape;61;p42"/>
          <p:cNvSpPr txBox="1"/>
          <p:nvPr>
            <p:ph type="title"/>
          </p:nvPr>
        </p:nvSpPr>
        <p:spPr>
          <a:xfrm>
            <a:off x="482600" y="978408"/>
            <a:ext cx="10634472" cy="2591509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42"/>
          <p:cNvSpPr txBox="1"/>
          <p:nvPr>
            <p:ph idx="10" type="dt"/>
          </p:nvPr>
        </p:nvSpPr>
        <p:spPr>
          <a:xfrm>
            <a:off x="484632" y="10058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42"/>
          <p:cNvSpPr txBox="1"/>
          <p:nvPr>
            <p:ph idx="11" type="ftr"/>
          </p:nvPr>
        </p:nvSpPr>
        <p:spPr>
          <a:xfrm>
            <a:off x="484632" y="641908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42"/>
          <p:cNvSpPr txBox="1"/>
          <p:nvPr>
            <p:ph idx="12" type="sldNum"/>
          </p:nvPr>
        </p:nvSpPr>
        <p:spPr>
          <a:xfrm>
            <a:off x="10989591" y="100584"/>
            <a:ext cx="64008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  <p:cxnSp>
        <p:nvCxnSpPr>
          <p:cNvPr id="65" name="Google Shape;65;p42"/>
          <p:cNvCxnSpPr/>
          <p:nvPr/>
        </p:nvCxnSpPr>
        <p:spPr>
          <a:xfrm>
            <a:off x="482600" y="3933311"/>
            <a:ext cx="11147071" cy="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66" name="Google Shape;66;p42"/>
          <p:cNvCxnSpPr/>
          <p:nvPr/>
        </p:nvCxnSpPr>
        <p:spPr>
          <a:xfrm>
            <a:off x="481007" y="6368138"/>
            <a:ext cx="11147071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43"/>
          <p:cNvSpPr txBox="1"/>
          <p:nvPr>
            <p:ph idx="10" type="dt"/>
          </p:nvPr>
        </p:nvSpPr>
        <p:spPr>
          <a:xfrm>
            <a:off x="484632" y="10058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43"/>
          <p:cNvSpPr txBox="1"/>
          <p:nvPr>
            <p:ph idx="11" type="ftr"/>
          </p:nvPr>
        </p:nvSpPr>
        <p:spPr>
          <a:xfrm>
            <a:off x="484632" y="641908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43"/>
          <p:cNvSpPr txBox="1"/>
          <p:nvPr>
            <p:ph idx="12" type="sldNum"/>
          </p:nvPr>
        </p:nvSpPr>
        <p:spPr>
          <a:xfrm>
            <a:off x="10989591" y="100584"/>
            <a:ext cx="64008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44"/>
          <p:cNvSpPr txBox="1"/>
          <p:nvPr>
            <p:ph type="title"/>
          </p:nvPr>
        </p:nvSpPr>
        <p:spPr>
          <a:xfrm>
            <a:off x="484632" y="978408"/>
            <a:ext cx="4287393" cy="245059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Arial"/>
              <a:buNone/>
              <a:defRPr sz="5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44"/>
          <p:cNvSpPr txBox="1"/>
          <p:nvPr>
            <p:ph idx="1" type="body"/>
          </p:nvPr>
        </p:nvSpPr>
        <p:spPr>
          <a:xfrm>
            <a:off x="5183187" y="987425"/>
            <a:ext cx="6446484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3200"/>
            </a:lvl1pPr>
            <a:lvl2pPr indent="-4064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3pPr>
            <a:lvl4pPr indent="-355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74" name="Google Shape;74;p44"/>
          <p:cNvSpPr txBox="1"/>
          <p:nvPr>
            <p:ph idx="2" type="body"/>
          </p:nvPr>
        </p:nvSpPr>
        <p:spPr>
          <a:xfrm>
            <a:off x="484632" y="3645074"/>
            <a:ext cx="4287393" cy="22239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i="1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75" name="Google Shape;75;p44"/>
          <p:cNvSpPr txBox="1"/>
          <p:nvPr>
            <p:ph idx="10" type="dt"/>
          </p:nvPr>
        </p:nvSpPr>
        <p:spPr>
          <a:xfrm>
            <a:off x="484632" y="10058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44"/>
          <p:cNvSpPr txBox="1"/>
          <p:nvPr>
            <p:ph idx="11" type="ftr"/>
          </p:nvPr>
        </p:nvSpPr>
        <p:spPr>
          <a:xfrm>
            <a:off x="484632" y="641908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44"/>
          <p:cNvSpPr txBox="1"/>
          <p:nvPr>
            <p:ph idx="12" type="sldNum"/>
          </p:nvPr>
        </p:nvSpPr>
        <p:spPr>
          <a:xfrm>
            <a:off x="10989591" y="100584"/>
            <a:ext cx="64008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45"/>
          <p:cNvSpPr txBox="1"/>
          <p:nvPr>
            <p:ph type="title"/>
          </p:nvPr>
        </p:nvSpPr>
        <p:spPr>
          <a:xfrm>
            <a:off x="484632" y="978407"/>
            <a:ext cx="4287393" cy="245059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Arial"/>
              <a:buNone/>
              <a:defRPr sz="5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45"/>
          <p:cNvSpPr/>
          <p:nvPr>
            <p:ph idx="2" type="pic"/>
          </p:nvPr>
        </p:nvSpPr>
        <p:spPr>
          <a:xfrm>
            <a:off x="5183187" y="987425"/>
            <a:ext cx="6446483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81" name="Google Shape;81;p45"/>
          <p:cNvSpPr txBox="1"/>
          <p:nvPr>
            <p:ph idx="1" type="body"/>
          </p:nvPr>
        </p:nvSpPr>
        <p:spPr>
          <a:xfrm>
            <a:off x="484632" y="3645074"/>
            <a:ext cx="4287393" cy="22239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i="1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82" name="Google Shape;82;p45"/>
          <p:cNvSpPr txBox="1"/>
          <p:nvPr>
            <p:ph idx="10" type="dt"/>
          </p:nvPr>
        </p:nvSpPr>
        <p:spPr>
          <a:xfrm>
            <a:off x="484632" y="10058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45"/>
          <p:cNvSpPr txBox="1"/>
          <p:nvPr>
            <p:ph idx="11" type="ftr"/>
          </p:nvPr>
        </p:nvSpPr>
        <p:spPr>
          <a:xfrm>
            <a:off x="484632" y="641908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45"/>
          <p:cNvSpPr txBox="1"/>
          <p:nvPr>
            <p:ph idx="12" type="sldNum"/>
          </p:nvPr>
        </p:nvSpPr>
        <p:spPr>
          <a:xfrm>
            <a:off x="10989591" y="100584"/>
            <a:ext cx="64008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9"/>
          <p:cNvSpPr txBox="1"/>
          <p:nvPr>
            <p:ph type="title"/>
          </p:nvPr>
        </p:nvSpPr>
        <p:spPr>
          <a:xfrm>
            <a:off x="482600" y="978408"/>
            <a:ext cx="10506991" cy="2153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b="0" i="0" sz="6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29"/>
          <p:cNvSpPr txBox="1"/>
          <p:nvPr>
            <p:ph idx="1" type="body"/>
          </p:nvPr>
        </p:nvSpPr>
        <p:spPr>
          <a:xfrm>
            <a:off x="482600" y="3306870"/>
            <a:ext cx="10506991" cy="25727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55600" lvl="1" marL="9144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29"/>
          <p:cNvSpPr txBox="1"/>
          <p:nvPr>
            <p:ph idx="10" type="dt"/>
          </p:nvPr>
        </p:nvSpPr>
        <p:spPr>
          <a:xfrm>
            <a:off x="484632" y="10058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9"/>
          <p:cNvSpPr txBox="1"/>
          <p:nvPr>
            <p:ph idx="11" type="ftr"/>
          </p:nvPr>
        </p:nvSpPr>
        <p:spPr>
          <a:xfrm>
            <a:off x="484632" y="641908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29"/>
          <p:cNvSpPr txBox="1"/>
          <p:nvPr>
            <p:ph idx="12" type="sldNum"/>
          </p:nvPr>
        </p:nvSpPr>
        <p:spPr>
          <a:xfrm>
            <a:off x="10989591" y="100584"/>
            <a:ext cx="64008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  <p:cxnSp>
        <p:nvCxnSpPr>
          <p:cNvPr id="15" name="Google Shape;15;p29"/>
          <p:cNvCxnSpPr/>
          <p:nvPr/>
        </p:nvCxnSpPr>
        <p:spPr>
          <a:xfrm>
            <a:off x="482600" y="489855"/>
            <a:ext cx="11147071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6" name="Google Shape;16;p29"/>
          <p:cNvCxnSpPr/>
          <p:nvPr/>
        </p:nvCxnSpPr>
        <p:spPr>
          <a:xfrm>
            <a:off x="482600" y="6368138"/>
            <a:ext cx="11147071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31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p31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p31"/>
          <p:cNvSpPr txBox="1"/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800"/>
              <a:buFont typeface="Calibri"/>
              <a:buNone/>
              <a:defRPr b="0" i="0" sz="48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04" name="Google Shape;104;p31"/>
          <p:cNvSpPr txBox="1"/>
          <p:nvPr>
            <p:ph idx="1" type="body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Char char=" "/>
              <a:defRPr b="0" i="0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b="0" i="0" sz="18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175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5" name="Google Shape;105;p31"/>
          <p:cNvSpPr txBox="1"/>
          <p:nvPr>
            <p:ph idx="10" type="dt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6" name="Google Shape;106;p31"/>
          <p:cNvSpPr txBox="1"/>
          <p:nvPr>
            <p:ph idx="11" type="ftr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7" name="Google Shape;107;p31"/>
          <p:cNvSpPr txBox="1"/>
          <p:nvPr>
            <p:ph idx="12" type="sldNum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  <p:cxnSp>
        <p:nvCxnSpPr>
          <p:cNvPr id="108" name="Google Shape;108;p31"/>
          <p:cNvCxnSpPr/>
          <p:nvPr/>
        </p:nvCxnSpPr>
        <p:spPr>
          <a:xfrm>
            <a:off x="1193532" y="1737845"/>
            <a:ext cx="9966960" cy="0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6.gif"/><Relationship Id="rId4" Type="http://schemas.openxmlformats.org/officeDocument/2006/relationships/image" Target="../media/image14.gif"/><Relationship Id="rId5" Type="http://schemas.openxmlformats.org/officeDocument/2006/relationships/image" Target="../media/image10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9.png"/><Relationship Id="rId4" Type="http://schemas.openxmlformats.org/officeDocument/2006/relationships/image" Target="../media/image24.png"/><Relationship Id="rId5" Type="http://schemas.openxmlformats.org/officeDocument/2006/relationships/image" Target="../media/image19.jpg"/><Relationship Id="rId6" Type="http://schemas.openxmlformats.org/officeDocument/2006/relationships/image" Target="../media/image20.gif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9.png"/><Relationship Id="rId4" Type="http://schemas.openxmlformats.org/officeDocument/2006/relationships/image" Target="../media/image22.jpg"/><Relationship Id="rId5" Type="http://schemas.openxmlformats.org/officeDocument/2006/relationships/image" Target="../media/image7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gif"/><Relationship Id="rId4" Type="http://schemas.openxmlformats.org/officeDocument/2006/relationships/image" Target="../media/image4.gif"/><Relationship Id="rId5" Type="http://schemas.openxmlformats.org/officeDocument/2006/relationships/image" Target="../media/image17.gif"/><Relationship Id="rId6" Type="http://schemas.openxmlformats.org/officeDocument/2006/relationships/image" Target="../media/image15.gif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png"/><Relationship Id="rId4" Type="http://schemas.openxmlformats.org/officeDocument/2006/relationships/image" Target="../media/image11.png"/><Relationship Id="rId5" Type="http://schemas.openxmlformats.org/officeDocument/2006/relationships/image" Target="../media/image25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1.gif"/><Relationship Id="rId4" Type="http://schemas.openxmlformats.org/officeDocument/2006/relationships/image" Target="../media/image2.gif"/><Relationship Id="rId5" Type="http://schemas.openxmlformats.org/officeDocument/2006/relationships/image" Target="../media/image18.gi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28"/>
          <p:cNvSpPr/>
          <p:nvPr/>
        </p:nvSpPr>
        <p:spPr>
          <a:xfrm>
            <a:off x="0" y="0"/>
            <a:ext cx="12192000" cy="685800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7" name="Google Shape;197;p28"/>
          <p:cNvSpPr txBox="1"/>
          <p:nvPr>
            <p:ph type="ctrTitle"/>
          </p:nvPr>
        </p:nvSpPr>
        <p:spPr>
          <a:xfrm>
            <a:off x="481007" y="770815"/>
            <a:ext cx="5614993" cy="30934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</a:pPr>
            <a:r>
              <a:rPr b="1" lang="es-CL">
                <a:latin typeface="Arial"/>
                <a:ea typeface="Arial"/>
                <a:cs typeface="Arial"/>
                <a:sym typeface="Arial"/>
              </a:rPr>
              <a:t>Inglés Intermedio</a:t>
            </a:r>
            <a:endParaRPr/>
          </a:p>
        </p:txBody>
      </p:sp>
      <p:sp>
        <p:nvSpPr>
          <p:cNvPr id="198" name="Google Shape;198;p28"/>
          <p:cNvSpPr txBox="1"/>
          <p:nvPr>
            <p:ph idx="1" type="subTitle"/>
          </p:nvPr>
        </p:nvSpPr>
        <p:spPr>
          <a:xfrm>
            <a:off x="481007" y="2782574"/>
            <a:ext cx="5614993" cy="216341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b="1" lang="es-CL"/>
              <a:t>Week 4</a:t>
            </a:r>
            <a:endParaRPr b="1"/>
          </a:p>
        </p:txBody>
      </p:sp>
      <p:cxnSp>
        <p:nvCxnSpPr>
          <p:cNvPr id="199" name="Google Shape;199;p28"/>
          <p:cNvCxnSpPr/>
          <p:nvPr/>
        </p:nvCxnSpPr>
        <p:spPr>
          <a:xfrm>
            <a:off x="482600" y="489855"/>
            <a:ext cx="11147071" cy="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descr="Resultado de imagen para logo facultad de medicina universidad de chile" id="200" name="Google Shape;200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77005" y="915117"/>
            <a:ext cx="5033307" cy="503330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01" name="Google Shape;201;p28"/>
          <p:cNvCxnSpPr/>
          <p:nvPr/>
        </p:nvCxnSpPr>
        <p:spPr>
          <a:xfrm>
            <a:off x="482600" y="6368138"/>
            <a:ext cx="11147071" cy="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7"/>
          <p:cNvSpPr txBox="1"/>
          <p:nvPr/>
        </p:nvSpPr>
        <p:spPr>
          <a:xfrm>
            <a:off x="704191" y="129035"/>
            <a:ext cx="104787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s-CL" sz="3200" u="none" cap="none" strike="noStrike">
                <a:solidFill>
                  <a:schemeClr val="dk1"/>
                </a:solidFill>
                <a:latin typeface="Algerian"/>
                <a:ea typeface="Algerian"/>
                <a:cs typeface="Algerian"/>
                <a:sym typeface="Algerian"/>
              </a:rPr>
              <a:t>Now, It is your turn!    </a:t>
            </a:r>
            <a:endParaRPr b="1" i="0" sz="3200" u="none" cap="none" strike="noStrike">
              <a:solidFill>
                <a:schemeClr val="dk1"/>
              </a:solidFill>
              <a:latin typeface="Algerian"/>
              <a:ea typeface="Algerian"/>
              <a:cs typeface="Algerian"/>
              <a:sym typeface="Algerian"/>
            </a:endParaRPr>
          </a:p>
        </p:txBody>
      </p:sp>
      <p:pic>
        <p:nvPicPr>
          <p:cNvPr descr="animated-computer-image-0053" id="289" name="Google Shape;289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258107" y="129037"/>
            <a:ext cx="1333500" cy="1247775"/>
          </a:xfrm>
          <a:prstGeom prst="rect">
            <a:avLst/>
          </a:prstGeom>
          <a:noFill/>
          <a:ln>
            <a:noFill/>
          </a:ln>
        </p:spPr>
      </p:pic>
      <p:sp>
        <p:nvSpPr>
          <p:cNvPr id="290" name="Google Shape;290;p7"/>
          <p:cNvSpPr/>
          <p:nvPr/>
        </p:nvSpPr>
        <p:spPr>
          <a:xfrm>
            <a:off x="292700" y="714025"/>
            <a:ext cx="9855300" cy="5967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s-CL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I</a:t>
            </a:r>
            <a:r>
              <a:rPr b="0" i="0" lang="es-CL" sz="21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.- Study the situation below and decide which of the two sentences better describes the situation.</a:t>
            </a:r>
            <a:endParaRPr b="0" i="0" sz="1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21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-36195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Twentieth Century"/>
              <a:buAutoNum type="alphaUcParenR"/>
            </a:pPr>
            <a:r>
              <a:rPr b="0" i="0" lang="es-CL" sz="21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Have you ever been back to the town, that you were born in?      </a:t>
            </a:r>
            <a:endParaRPr b="0" i="0" sz="1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s-CL" sz="21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Or                                                                                                     </a:t>
            </a:r>
            <a:endParaRPr b="0" i="0" sz="1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s-CL" sz="21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     Have you ever been back to the town that you were born in?</a:t>
            </a:r>
            <a:endParaRPr b="0" i="0" sz="1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21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-36195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Twentieth Century"/>
              <a:buAutoNum type="alphaUcParenR" startAt="2"/>
            </a:pPr>
            <a:r>
              <a:rPr b="0" i="0" lang="es-CL" sz="21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My left ankle which I broke last winter is still giving me trouble.</a:t>
            </a:r>
            <a:endParaRPr b="0" i="0" sz="1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s-CL" sz="21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Or                                                                                                       </a:t>
            </a:r>
            <a:endParaRPr b="0" i="0" sz="1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s-CL" sz="21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    My left ankle, which I broke last winter, is still giving me trouble. </a:t>
            </a:r>
            <a:endParaRPr b="0" i="0" sz="1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21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s-CL" sz="21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II.- Choose the correct relative pronoun: who/which/whose.</a:t>
            </a:r>
            <a:endParaRPr b="0" i="0" sz="1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6195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Twentieth Century"/>
              <a:buAutoNum type="arabicParenR"/>
            </a:pPr>
            <a:r>
              <a:rPr b="0" i="0" lang="es-CL" sz="21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That is the bank __________ was robbed last week.</a:t>
            </a:r>
            <a:endParaRPr b="0" i="0" sz="1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6195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Twentieth Century"/>
              <a:buAutoNum type="arabicParenR"/>
            </a:pPr>
            <a:r>
              <a:rPr b="0" i="0" lang="es-CL" sz="21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The man ____________ robbed the bank appeared on tv.</a:t>
            </a:r>
            <a:endParaRPr b="0" i="0" sz="1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6195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Twentieth Century"/>
              <a:buAutoNum type="arabicParenR"/>
            </a:pPr>
            <a:r>
              <a:rPr lang="es-CL" sz="21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John identified the woman ____________ fingerprints were found on the gun. </a:t>
            </a:r>
            <a:endParaRPr sz="1700"/>
          </a:p>
          <a:p>
            <a:pPr indent="-36195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Twentieth Century"/>
              <a:buAutoNum type="arabicParenR"/>
            </a:pPr>
            <a:r>
              <a:rPr b="0" i="0" lang="es-CL" sz="21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Mary, _________</a:t>
            </a:r>
            <a:r>
              <a:rPr lang="es-CL" sz="21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used to work on that desk, has been missing since that day.</a:t>
            </a:r>
            <a:endParaRPr b="0" i="0" sz="1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21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21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descr="animated-baby-image-0032" id="291" name="Google Shape;291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91729" y="2342985"/>
            <a:ext cx="1276350" cy="84772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nimated-get-well-soon-image-0033" id="292" name="Google Shape;292;p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938203" y="3701579"/>
            <a:ext cx="2209799" cy="1447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push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8"/>
          <p:cNvSpPr txBox="1"/>
          <p:nvPr/>
        </p:nvSpPr>
        <p:spPr>
          <a:xfrm>
            <a:off x="246400" y="0"/>
            <a:ext cx="10680300" cy="701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s-CL" sz="14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                  </a:t>
            </a:r>
            <a:r>
              <a:rPr b="0" i="0" lang="es-CL" sz="16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       </a:t>
            </a:r>
            <a:r>
              <a:rPr b="0" i="0" lang="es-CL" sz="3800" u="none" cap="none" strike="noStrike">
                <a:solidFill>
                  <a:schemeClr val="dk1"/>
                </a:solidFill>
                <a:latin typeface="Algerian"/>
                <a:ea typeface="Algerian"/>
                <a:cs typeface="Algerian"/>
                <a:sym typeface="Algerian"/>
              </a:rPr>
              <a:t>ANSWER  KEY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Algerian"/>
              <a:ea typeface="Algerian"/>
              <a:cs typeface="Algerian"/>
              <a:sym typeface="Algeri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s-CL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I.-</a:t>
            </a:r>
            <a:r>
              <a:rPr b="1" i="0" lang="es-CL" sz="1800" u="none" cap="none" strike="noStrike">
                <a:solidFill>
                  <a:schemeClr val="dk1"/>
                </a:solidFill>
              </a:rPr>
              <a:t>  </a:t>
            </a:r>
            <a:r>
              <a:rPr i="0" lang="es-CL" sz="1800" u="none" cap="none" strike="noStrike">
                <a:solidFill>
                  <a:schemeClr val="dk1"/>
                </a:solidFill>
              </a:rPr>
              <a:t>Study the situation below and decide which of the two sentences better describes the situation.</a:t>
            </a:r>
            <a:endParaRPr i="0" sz="1600" u="none" cap="none" strike="noStrike">
              <a:solidFill>
                <a:srgbClr val="000000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i="0" sz="1800" u="none" cap="none" strike="noStrike">
              <a:solidFill>
                <a:schemeClr val="dk1"/>
              </a:solidFill>
            </a:endParaRPr>
          </a:p>
          <a:p>
            <a:pPr indent="-3556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AutoNum type="alphaUcParenR"/>
            </a:pPr>
            <a:r>
              <a:rPr i="0" lang="es-CL" sz="1800" u="none" cap="none" strike="noStrike">
                <a:solidFill>
                  <a:schemeClr val="dk1"/>
                </a:solidFill>
              </a:rPr>
              <a:t>Have you ever been back to the town</a:t>
            </a:r>
            <a:r>
              <a:rPr b="1" i="0" lang="es-CL" sz="1800" u="none" cap="none" strike="noStrike">
                <a:solidFill>
                  <a:srgbClr val="FF0000"/>
                </a:solidFill>
              </a:rPr>
              <a:t>,</a:t>
            </a:r>
            <a:r>
              <a:rPr i="0" lang="es-CL" sz="1800" u="none" cap="none" strike="noStrike">
                <a:solidFill>
                  <a:schemeClr val="dk1"/>
                </a:solidFill>
              </a:rPr>
              <a:t> that you were born in?  (Non-Defining Relative Clause. Notice the comma!)</a:t>
            </a:r>
            <a:endParaRPr i="0" sz="1600" u="none" cap="none" strike="noStrike">
              <a:solidFill>
                <a:srgbClr val="000000"/>
              </a:solidFill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i="0" lang="es-CL" sz="1800" u="none" cap="none" strike="noStrike">
                <a:solidFill>
                  <a:schemeClr val="dk1"/>
                </a:solidFill>
              </a:rPr>
              <a:t>Or</a:t>
            </a:r>
            <a:endParaRPr i="0" sz="1800" u="none" cap="none" strike="noStrike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i="0" lang="es-CL" sz="1800" u="none" cap="none" strike="noStrike">
                <a:solidFill>
                  <a:schemeClr val="dk1"/>
                </a:solidFill>
              </a:rPr>
              <a:t>      Have you ever been back to the town that you were born in?   </a:t>
            </a:r>
            <a:r>
              <a:rPr b="1" i="0" lang="es-CL" sz="1800" u="none" cap="none" strike="noStrike">
                <a:solidFill>
                  <a:srgbClr val="FF0000"/>
                </a:solidFill>
              </a:rPr>
              <a:t>CORRECT!. </a:t>
            </a:r>
            <a:r>
              <a:rPr i="0" lang="es-CL" sz="1800" u="none" cap="none" strike="noStrike">
                <a:solidFill>
                  <a:srgbClr val="FF0000"/>
                </a:solidFill>
              </a:rPr>
              <a:t>It is a Defining Relative Clause, so it is an ESSENTIAL  AND NECESSARY INFORMATION, otherwise you would not know which town you are talking about. Notice, that it has </a:t>
            </a:r>
            <a:r>
              <a:rPr b="1" i="0" lang="es-CL" sz="1800" u="none" cap="none" strike="noStrike">
                <a:solidFill>
                  <a:srgbClr val="FF0000"/>
                </a:solidFill>
              </a:rPr>
              <a:t>no comma</a:t>
            </a:r>
            <a:r>
              <a:rPr i="0" lang="es-CL" sz="1800" u="none" cap="none" strike="noStrike">
                <a:solidFill>
                  <a:srgbClr val="FF0000"/>
                </a:solidFill>
              </a:rPr>
              <a:t>!</a:t>
            </a:r>
            <a:endParaRPr i="0" sz="1800" u="none" cap="none" strike="noStrike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i="0" sz="1800" u="none" cap="none" strike="noStrike">
              <a:solidFill>
                <a:schemeClr val="dk1"/>
              </a:solidFill>
            </a:endParaRPr>
          </a:p>
          <a:p>
            <a:pPr indent="-3556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lphaUcParenR" startAt="2"/>
            </a:pPr>
            <a:r>
              <a:rPr i="0" lang="es-CL" sz="1800" u="none" cap="none" strike="noStrike">
                <a:solidFill>
                  <a:schemeClr val="dk1"/>
                </a:solidFill>
              </a:rPr>
              <a:t>My left ankle which I broke last winter is still giving me trouble. (Defining Relative Clause, with no comma.)</a:t>
            </a:r>
            <a:endParaRPr i="0" sz="1600" u="none" cap="none" strike="noStrike">
              <a:solidFill>
                <a:srgbClr val="000000"/>
              </a:solidFill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i="0" lang="es-CL" sz="1800" u="none" cap="none" strike="noStrike">
                <a:solidFill>
                  <a:schemeClr val="dk1"/>
                </a:solidFill>
              </a:rPr>
              <a:t>Or</a:t>
            </a:r>
            <a:endParaRPr i="0" sz="1800" u="none" cap="none" strike="noStrike">
              <a:solidFill>
                <a:schemeClr val="dk1"/>
              </a:solidFill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i="0" lang="es-CL" sz="1800" u="none" cap="none" strike="noStrike">
                <a:solidFill>
                  <a:schemeClr val="dk1"/>
                </a:solidFill>
              </a:rPr>
              <a:t>     My left ankle</a:t>
            </a:r>
            <a:r>
              <a:rPr b="1" i="0" lang="es-CL" sz="1800" u="none" cap="none" strike="noStrike">
                <a:solidFill>
                  <a:srgbClr val="FF0000"/>
                </a:solidFill>
              </a:rPr>
              <a:t>,</a:t>
            </a:r>
            <a:r>
              <a:rPr i="0" lang="es-CL" sz="1800" u="none" cap="none" strike="noStrike">
                <a:solidFill>
                  <a:schemeClr val="dk1"/>
                </a:solidFill>
              </a:rPr>
              <a:t> which I broke last winter</a:t>
            </a:r>
            <a:r>
              <a:rPr b="1" i="0" lang="es-CL" sz="1800" u="none" cap="none" strike="noStrike">
                <a:solidFill>
                  <a:srgbClr val="FF0000"/>
                </a:solidFill>
              </a:rPr>
              <a:t>,</a:t>
            </a:r>
            <a:r>
              <a:rPr i="0" lang="es-CL" sz="1800" u="none" cap="none" strike="noStrike">
                <a:solidFill>
                  <a:schemeClr val="dk1"/>
                </a:solidFill>
              </a:rPr>
              <a:t> is still giving me trouble. </a:t>
            </a:r>
            <a:r>
              <a:rPr b="1" i="0" lang="es-CL" sz="1800" u="none" cap="none" strike="noStrike">
                <a:solidFill>
                  <a:srgbClr val="FF0000"/>
                </a:solidFill>
              </a:rPr>
              <a:t>CORRECT!. </a:t>
            </a:r>
            <a:r>
              <a:rPr i="0" lang="es-CL" sz="1800" u="none" cap="none" strike="noStrike">
                <a:solidFill>
                  <a:srgbClr val="FF0000"/>
                </a:solidFill>
              </a:rPr>
              <a:t>It is a Non-Defining Relative Clause, because it gives an </a:t>
            </a:r>
            <a:r>
              <a:rPr b="1" i="0" lang="es-CL" sz="1800" u="none" cap="none" strike="noStrike">
                <a:solidFill>
                  <a:srgbClr val="FF0000"/>
                </a:solidFill>
              </a:rPr>
              <a:t>EXTRA INFORMATION</a:t>
            </a:r>
            <a:r>
              <a:rPr i="0" lang="es-CL" sz="1800" u="none" cap="none" strike="noStrike">
                <a:solidFill>
                  <a:srgbClr val="FF0000"/>
                </a:solidFill>
              </a:rPr>
              <a:t>. I can even leave this information out. </a:t>
            </a:r>
            <a:endParaRPr b="1" i="0" sz="1800" u="none" cap="none" strike="noStrike">
              <a:solidFill>
                <a:schemeClr val="dk1"/>
              </a:solidFill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i="0" sz="1800" u="none" cap="none" strike="noStrike">
              <a:solidFill>
                <a:schemeClr val="dk1"/>
              </a:solidFill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s-CL" sz="1800" u="none" cap="none" strike="noStrike">
                <a:solidFill>
                  <a:schemeClr val="dk1"/>
                </a:solidFill>
              </a:rPr>
              <a:t>II.- </a:t>
            </a:r>
            <a:r>
              <a:rPr i="0" lang="es-CL" sz="1800" u="none" cap="none" strike="noStrike">
                <a:solidFill>
                  <a:schemeClr val="dk1"/>
                </a:solidFill>
              </a:rPr>
              <a:t>Choose the correct relative pronoun: who/which/whose.</a:t>
            </a:r>
            <a:endParaRPr i="0" sz="1600" u="none" cap="none" strike="noStrike">
              <a:solidFill>
                <a:srgbClr val="000000"/>
              </a:solidFill>
            </a:endParaRPr>
          </a:p>
          <a:p>
            <a:pPr indent="-3556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AutoNum type="arabicParenR"/>
            </a:pPr>
            <a:r>
              <a:rPr i="0" lang="es-CL" sz="1800" u="none" cap="none" strike="noStrike">
                <a:solidFill>
                  <a:schemeClr val="dk1"/>
                </a:solidFill>
              </a:rPr>
              <a:t>That is the bank </a:t>
            </a:r>
            <a:r>
              <a:rPr b="1" i="0" lang="es-CL" sz="1800" u="none" cap="none" strike="noStrike">
                <a:solidFill>
                  <a:srgbClr val="FF0000"/>
                </a:solidFill>
              </a:rPr>
              <a:t>____WHICH ___</a:t>
            </a:r>
            <a:r>
              <a:rPr i="0" lang="es-CL" sz="1800" u="none" cap="none" strike="noStrike">
                <a:solidFill>
                  <a:schemeClr val="dk1"/>
                </a:solidFill>
              </a:rPr>
              <a:t> was robbed last week.</a:t>
            </a:r>
            <a:endParaRPr i="0" sz="1600" u="none" cap="none" strike="noStrike">
              <a:solidFill>
                <a:srgbClr val="000000"/>
              </a:solidFill>
            </a:endParaRPr>
          </a:p>
          <a:p>
            <a:pPr indent="-3556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AutoNum type="arabicParenR"/>
            </a:pPr>
            <a:r>
              <a:rPr i="0" lang="es-CL" sz="1800" u="none" cap="none" strike="noStrike">
                <a:solidFill>
                  <a:schemeClr val="dk1"/>
                </a:solidFill>
              </a:rPr>
              <a:t>The man </a:t>
            </a:r>
            <a:r>
              <a:rPr b="1" i="0" lang="es-CL" sz="1800" u="none" cap="none" strike="noStrike">
                <a:solidFill>
                  <a:srgbClr val="FF0000"/>
                </a:solidFill>
              </a:rPr>
              <a:t>____WHO____</a:t>
            </a:r>
            <a:r>
              <a:rPr i="0" lang="es-CL" sz="1800" u="none" cap="none" strike="noStrike">
                <a:solidFill>
                  <a:schemeClr val="dk1"/>
                </a:solidFill>
              </a:rPr>
              <a:t> robbed the bank appeared on tv.</a:t>
            </a:r>
            <a:endParaRPr sz="1800">
              <a:solidFill>
                <a:schemeClr val="dk1"/>
              </a:solidFill>
            </a:endParaRPr>
          </a:p>
          <a:p>
            <a:pPr indent="-3556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AutoNum type="arabicParenR"/>
            </a:pPr>
            <a:r>
              <a:rPr lang="es-CL" sz="1800">
                <a:solidFill>
                  <a:schemeClr val="dk1"/>
                </a:solidFill>
              </a:rPr>
              <a:t>John identified the woman</a:t>
            </a:r>
            <a:r>
              <a:rPr lang="es-CL" sz="1800">
                <a:solidFill>
                  <a:srgbClr val="FF0000"/>
                </a:solidFill>
              </a:rPr>
              <a:t> </a:t>
            </a:r>
            <a:r>
              <a:rPr b="1" lang="es-CL" sz="1800">
                <a:solidFill>
                  <a:srgbClr val="FF0000"/>
                </a:solidFill>
              </a:rPr>
              <a:t>___WHOSE___</a:t>
            </a:r>
            <a:r>
              <a:rPr lang="es-CL" sz="1800">
                <a:solidFill>
                  <a:srgbClr val="FF0000"/>
                </a:solidFill>
              </a:rPr>
              <a:t> </a:t>
            </a:r>
            <a:r>
              <a:rPr lang="es-CL" sz="1800">
                <a:solidFill>
                  <a:schemeClr val="dk1"/>
                </a:solidFill>
              </a:rPr>
              <a:t>fingerprints were found on the gun. </a:t>
            </a:r>
            <a:endParaRPr sz="1800">
              <a:solidFill>
                <a:schemeClr val="dk1"/>
              </a:solidFill>
            </a:endParaRPr>
          </a:p>
          <a:p>
            <a:pPr indent="-3556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AutoNum type="arabicParenR"/>
            </a:pPr>
            <a:r>
              <a:rPr lang="es-CL" sz="1800">
                <a:solidFill>
                  <a:schemeClr val="dk1"/>
                </a:solidFill>
              </a:rPr>
              <a:t>Mary, _</a:t>
            </a:r>
            <a:r>
              <a:rPr b="1" lang="es-CL" sz="1800">
                <a:solidFill>
                  <a:srgbClr val="FF0000"/>
                </a:solidFill>
              </a:rPr>
              <a:t>__ WHO___</a:t>
            </a:r>
            <a:r>
              <a:rPr lang="es-CL" sz="1800">
                <a:solidFill>
                  <a:schemeClr val="dk1"/>
                </a:solidFill>
              </a:rPr>
              <a:t> used to work on that desk, has been missing since that day.</a:t>
            </a:r>
            <a:endParaRPr sz="1800">
              <a:solidFill>
                <a:schemeClr val="dk1"/>
              </a:solidFill>
            </a:endParaRPr>
          </a:p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</p:txBody>
      </p:sp>
    </p:spTree>
  </p:cSld>
  <p:clrMapOvr>
    <a:masterClrMapping/>
  </p:clrMapOvr>
  <p:transition spd="med">
    <p:push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g2036e38c0d5_0_0"/>
          <p:cNvSpPr txBox="1"/>
          <p:nvPr/>
        </p:nvSpPr>
        <p:spPr>
          <a:xfrm>
            <a:off x="1400925" y="1531250"/>
            <a:ext cx="7590900" cy="138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900"/>
              <a:buFont typeface="Arial"/>
              <a:buNone/>
            </a:pPr>
            <a:r>
              <a:rPr b="0" i="0" lang="es-CL" sz="3900" u="none" cap="none" strike="noStrike">
                <a:solidFill>
                  <a:srgbClr val="000000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Now let’s do the activity on pages 21 and 22 on your handout.</a:t>
            </a:r>
            <a:endParaRPr b="0" i="0" sz="3900" u="none" cap="none" strike="noStrike">
              <a:solidFill>
                <a:srgbClr val="000000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chemeClr val="lt1"/>
            </a:gs>
            <a:gs pos="100000">
              <a:srgbClr val="B7B7B7"/>
            </a:gs>
          </a:gsLst>
          <a:lin ang="5400000" scaled="0"/>
        </a:gradFill>
      </p:bgPr>
    </p:bg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9" name="Google Shape;309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-1"/>
            <a:ext cx="12192003" cy="6858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310" name="Google Shape;310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11" name="Google Shape;311;p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lt1"/>
              </a:gs>
              <a:gs pos="100000">
                <a:srgbClr val="B7B7B7"/>
              </a:gs>
            </a:gsLst>
            <a:lin ang="54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312" name="Google Shape;312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130627"/>
            <a:ext cx="12192003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313" name="Google Shape;313;p9"/>
          <p:cNvSpPr txBox="1"/>
          <p:nvPr>
            <p:ph type="title"/>
          </p:nvPr>
        </p:nvSpPr>
        <p:spPr>
          <a:xfrm>
            <a:off x="7570382" y="441436"/>
            <a:ext cx="3234252" cy="31636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lgerian"/>
              <a:buNone/>
            </a:pPr>
            <a:r>
              <a:rPr lang="es-CL" sz="4400">
                <a:latin typeface="Algerian"/>
                <a:ea typeface="Algerian"/>
                <a:cs typeface="Algerian"/>
                <a:sym typeface="Algerian"/>
              </a:rPr>
              <a:t>HAVE A NICE DAY!</a:t>
            </a:r>
            <a:br>
              <a:rPr lang="es-CL" sz="4400">
                <a:latin typeface="Algerian"/>
                <a:ea typeface="Algerian"/>
                <a:cs typeface="Algerian"/>
                <a:sym typeface="Algerian"/>
              </a:rPr>
            </a:br>
            <a:br>
              <a:rPr lang="es-CL" sz="4400">
                <a:latin typeface="Algerian"/>
                <a:ea typeface="Algerian"/>
                <a:cs typeface="Algerian"/>
                <a:sym typeface="Algerian"/>
              </a:rPr>
            </a:br>
            <a:endParaRPr sz="4400">
              <a:latin typeface="Algerian"/>
              <a:ea typeface="Algerian"/>
              <a:cs typeface="Algerian"/>
              <a:sym typeface="Algerian"/>
            </a:endParaRPr>
          </a:p>
        </p:txBody>
      </p:sp>
      <p:pic>
        <p:nvPicPr>
          <p:cNvPr descr="Laboratorio de ciencia" id="314" name="Google Shape;314;p9"/>
          <p:cNvPicPr preferRelativeResize="0"/>
          <p:nvPr>
            <p:ph idx="2" type="pic"/>
          </p:nvPr>
        </p:nvPicPr>
        <p:blipFill rotWithShape="1">
          <a:blip r:embed="rId5">
            <a:alphaModFix/>
          </a:blip>
          <a:srcRect b="2" l="7364" r="0" t="0"/>
          <a:stretch/>
        </p:blipFill>
        <p:spPr>
          <a:xfrm>
            <a:off x="8860" y="10"/>
            <a:ext cx="6924201" cy="6857990"/>
          </a:xfrm>
          <a:prstGeom prst="rect">
            <a:avLst/>
          </a:prstGeom>
          <a:noFill/>
          <a:ln cap="sq" cmpd="sng" w="82550">
            <a:solidFill>
              <a:srgbClr val="EAEAEA"/>
            </a:solidFill>
            <a:prstDash val="solid"/>
            <a:miter lim="800000"/>
            <a:headEnd len="sm" w="sm" type="none"/>
            <a:tailEnd len="sm" w="sm" type="none"/>
          </a:ln>
        </p:spPr>
      </p:pic>
      <p:sp>
        <p:nvSpPr>
          <p:cNvPr id="315" name="Google Shape;315;p9"/>
          <p:cNvSpPr/>
          <p:nvPr/>
        </p:nvSpPr>
        <p:spPr>
          <a:xfrm>
            <a:off x="6933061" y="-2"/>
            <a:ext cx="81313" cy="6858002"/>
          </a:xfrm>
          <a:prstGeom prst="rect">
            <a:avLst/>
          </a:prstGeom>
          <a:gradFill>
            <a:gsLst>
              <a:gs pos="0">
                <a:srgbClr val="BBBBBB"/>
              </a:gs>
              <a:gs pos="7000">
                <a:srgbClr val="8A8A8A"/>
              </a:gs>
              <a:gs pos="15928">
                <a:srgbClr val="B5B5B5"/>
              </a:gs>
              <a:gs pos="44260">
                <a:srgbClr val="D5D5D5"/>
              </a:gs>
              <a:gs pos="50447">
                <a:srgbClr val="E6E6E6"/>
              </a:gs>
              <a:gs pos="60158">
                <a:srgbClr val="D5D5D5"/>
              </a:gs>
              <a:gs pos="84000">
                <a:srgbClr val="B5B5B5"/>
              </a:gs>
              <a:gs pos="93000">
                <a:srgbClr val="8A8A8A"/>
              </a:gs>
              <a:gs pos="100000">
                <a:srgbClr val="BBBBBB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316" name="Google Shape;316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86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17" name="Google Shape;317;p9"/>
          <p:cNvSpPr txBox="1"/>
          <p:nvPr/>
        </p:nvSpPr>
        <p:spPr>
          <a:xfrm>
            <a:off x="7294179" y="872359"/>
            <a:ext cx="4603531" cy="20313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s-CL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descr="animated-flower-smiley-image-0142" id="318" name="Google Shape;318;p9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525406" y="2207172"/>
            <a:ext cx="3090042" cy="2669628"/>
          </a:xfrm>
          <a:prstGeom prst="rect">
            <a:avLst/>
          </a:prstGeom>
          <a:noFill/>
          <a:ln>
            <a:noFill/>
          </a:ln>
        </p:spPr>
      </p:pic>
      <p:sp>
        <p:nvSpPr>
          <p:cNvPr id="319" name="Google Shape;319;p9"/>
          <p:cNvSpPr txBox="1"/>
          <p:nvPr/>
        </p:nvSpPr>
        <p:spPr>
          <a:xfrm>
            <a:off x="8040414" y="5864772"/>
            <a:ext cx="3951889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s-CL" sz="14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                    </a:t>
            </a:r>
            <a:endParaRPr b="0" i="0" sz="14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</p:spTree>
  </p:cSld>
  <p:clrMapOvr>
    <a:masterClrMapping/>
  </p:clrMapOvr>
  <p:transition spd="med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chemeClr val="lt1"/>
            </a:gs>
            <a:gs pos="100000">
              <a:srgbClr val="B7B7B7"/>
            </a:gs>
          </a:gsLst>
          <a:lin ang="5400000" scaled="0"/>
        </a:gradFill>
      </p:bgPr>
    </p:bg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lt1"/>
              </a:gs>
              <a:gs pos="100000">
                <a:srgbClr val="B7B7B7"/>
              </a:gs>
            </a:gsLst>
            <a:lin ang="54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208" name="Google Shape;208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-1"/>
            <a:ext cx="12192003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209" name="Google Shape;209;p1"/>
          <p:cNvSpPr/>
          <p:nvPr/>
        </p:nvSpPr>
        <p:spPr>
          <a:xfrm>
            <a:off x="7275961" y="-2"/>
            <a:ext cx="81313" cy="6858002"/>
          </a:xfrm>
          <a:prstGeom prst="rect">
            <a:avLst/>
          </a:prstGeom>
          <a:gradFill>
            <a:gsLst>
              <a:gs pos="0">
                <a:srgbClr val="BBBBBB"/>
              </a:gs>
              <a:gs pos="7000">
                <a:srgbClr val="8A8A8A"/>
              </a:gs>
              <a:gs pos="15928">
                <a:srgbClr val="B5B5B5"/>
              </a:gs>
              <a:gs pos="44260">
                <a:srgbClr val="D5D5D5"/>
              </a:gs>
              <a:gs pos="50447">
                <a:srgbClr val="E6E6E6"/>
              </a:gs>
              <a:gs pos="60158">
                <a:srgbClr val="D5D5D5"/>
              </a:gs>
              <a:gs pos="84000">
                <a:srgbClr val="B5B5B5"/>
              </a:gs>
              <a:gs pos="93000">
                <a:srgbClr val="8A8A8A"/>
              </a:gs>
              <a:gs pos="100000">
                <a:srgbClr val="BBBBBB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descr="Placa de Petri" id="210" name="Google Shape;210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57274" y="10"/>
            <a:ext cx="4834726" cy="685799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1" name="Google Shape;211;p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12" name="Google Shape;212;p1"/>
          <p:cNvSpPr txBox="1"/>
          <p:nvPr>
            <p:ph type="ctrTitle"/>
          </p:nvPr>
        </p:nvSpPr>
        <p:spPr>
          <a:xfrm>
            <a:off x="981075" y="1358901"/>
            <a:ext cx="5280026" cy="273049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73218"/>
              </a:buClr>
              <a:buSzPts val="4800"/>
              <a:buFont typeface="Twentieth Century"/>
              <a:buNone/>
            </a:pPr>
            <a:br>
              <a:rPr lang="es-CL" cap="none">
                <a:solidFill>
                  <a:srgbClr val="673218"/>
                </a:solidFill>
              </a:rPr>
            </a:br>
            <a:endParaRPr cap="none">
              <a:solidFill>
                <a:srgbClr val="673218"/>
              </a:solidFill>
            </a:endParaRPr>
          </a:p>
        </p:txBody>
      </p:sp>
      <p:sp>
        <p:nvSpPr>
          <p:cNvPr id="213" name="Google Shape;213;p1"/>
          <p:cNvSpPr txBox="1"/>
          <p:nvPr>
            <p:ph idx="1" type="subTitle"/>
          </p:nvPr>
        </p:nvSpPr>
        <p:spPr>
          <a:xfrm>
            <a:off x="89500" y="890125"/>
            <a:ext cx="7068000" cy="417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s-CL" sz="2800">
                <a:solidFill>
                  <a:schemeClr val="dk1"/>
                </a:solidFill>
              </a:rPr>
              <a:t>              MENTAL HEALTH (handout,p.21)</a:t>
            </a:r>
            <a:endParaRPr b="1" sz="2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CL" sz="2800">
                <a:solidFill>
                  <a:schemeClr val="dk1"/>
                </a:solidFill>
              </a:rPr>
              <a:t>Warm up:</a:t>
            </a:r>
            <a:endParaRPr b="1" sz="2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CL" sz="2800">
                <a:solidFill>
                  <a:schemeClr val="dk1"/>
                </a:solidFill>
              </a:rPr>
              <a:t>1. How do you define mental health? ______________________________________</a:t>
            </a:r>
            <a:endParaRPr b="1" sz="2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CL" sz="2800">
                <a:solidFill>
                  <a:schemeClr val="dk1"/>
                </a:solidFill>
              </a:rPr>
              <a:t>2. Why is Mental Health important? ______________________________________</a:t>
            </a:r>
            <a:endParaRPr b="1" sz="2800">
              <a:solidFill>
                <a:schemeClr val="dk1"/>
              </a:solidFill>
            </a:endParaRPr>
          </a:p>
        </p:txBody>
      </p:sp>
      <p:sp>
        <p:nvSpPr>
          <p:cNvPr id="214" name="Google Shape;214;p1"/>
          <p:cNvSpPr/>
          <p:nvPr/>
        </p:nvSpPr>
        <p:spPr>
          <a:xfrm>
            <a:off x="609550" y="4580166"/>
            <a:ext cx="6547800" cy="175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t/>
            </a:r>
            <a:endParaRPr b="1" i="0" sz="5400" u="none" cap="none" strike="noStrike">
              <a:solidFill>
                <a:srgbClr val="000000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239f2c8d1d4_0_0"/>
          <p:cNvSpPr txBox="1"/>
          <p:nvPr>
            <p:ph type="ctrTitle"/>
          </p:nvPr>
        </p:nvSpPr>
        <p:spPr>
          <a:xfrm>
            <a:off x="482600" y="978408"/>
            <a:ext cx="10506900" cy="2531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CL"/>
              <a:t>Relative Clauses and Pronouns</a:t>
            </a:r>
            <a:endParaRPr b="1"/>
          </a:p>
        </p:txBody>
      </p:sp>
      <p:sp>
        <p:nvSpPr>
          <p:cNvPr id="221" name="Google Shape;221;g239f2c8d1d4_0_0"/>
          <p:cNvSpPr txBox="1"/>
          <p:nvPr>
            <p:ph idx="1" type="subTitle"/>
          </p:nvPr>
        </p:nvSpPr>
        <p:spPr>
          <a:xfrm>
            <a:off x="482600" y="3602038"/>
            <a:ext cx="10506900" cy="2277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2"/>
          <p:cNvSpPr txBox="1"/>
          <p:nvPr>
            <p:ph type="title"/>
          </p:nvPr>
        </p:nvSpPr>
        <p:spPr>
          <a:xfrm>
            <a:off x="512096" y="245343"/>
            <a:ext cx="10342800" cy="7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mo"/>
              <a:buNone/>
            </a:pPr>
            <a:r>
              <a:rPr lang="es-CL" sz="3800">
                <a:latin typeface="Arimo"/>
                <a:ea typeface="Arimo"/>
                <a:cs typeface="Arimo"/>
                <a:sym typeface="Arimo"/>
              </a:rPr>
              <a:t>WHAT IS A </a:t>
            </a:r>
            <a:r>
              <a:rPr b="1" lang="es-CL" sz="3800">
                <a:solidFill>
                  <a:srgbClr val="FF0000"/>
                </a:solidFill>
                <a:latin typeface="Arimo"/>
                <a:ea typeface="Arimo"/>
                <a:cs typeface="Arimo"/>
                <a:sym typeface="Arimo"/>
              </a:rPr>
              <a:t>CLAUSE</a:t>
            </a:r>
            <a:r>
              <a:rPr lang="es-CL" sz="3800">
                <a:solidFill>
                  <a:srgbClr val="FF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s-CL" sz="3800">
                <a:latin typeface="Arimo"/>
                <a:ea typeface="Arimo"/>
                <a:cs typeface="Arimo"/>
                <a:sym typeface="Arimo"/>
              </a:rPr>
              <a:t>? </a:t>
            </a:r>
            <a:endParaRPr sz="3800">
              <a:latin typeface="Arimo"/>
              <a:ea typeface="Arimo"/>
              <a:cs typeface="Arimo"/>
              <a:sym typeface="Arimo"/>
            </a:endParaRPr>
          </a:p>
        </p:txBody>
      </p:sp>
      <p:pic>
        <p:nvPicPr>
          <p:cNvPr descr="animated-student-image-0050" id="227" name="Google Shape;227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608398" y="364161"/>
            <a:ext cx="1162050" cy="1152525"/>
          </a:xfrm>
          <a:prstGeom prst="rect">
            <a:avLst/>
          </a:prstGeom>
          <a:noFill/>
          <a:ln>
            <a:noFill/>
          </a:ln>
        </p:spPr>
      </p:pic>
      <p:sp>
        <p:nvSpPr>
          <p:cNvPr id="228" name="Google Shape;228;p2"/>
          <p:cNvSpPr txBox="1"/>
          <p:nvPr/>
        </p:nvSpPr>
        <p:spPr>
          <a:xfrm>
            <a:off x="309625" y="934675"/>
            <a:ext cx="10463400" cy="611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i="0" lang="es-CL" sz="2300" u="none" cap="none" strike="noStrike">
                <a:solidFill>
                  <a:schemeClr val="dk1"/>
                </a:solidFill>
              </a:rPr>
              <a:t>It is a group of words containing a </a:t>
            </a:r>
            <a:r>
              <a:rPr b="1" i="0" lang="es-CL" sz="2300" u="none" cap="none" strike="noStrike">
                <a:solidFill>
                  <a:srgbClr val="0070C0"/>
                </a:solidFill>
              </a:rPr>
              <a:t>subject</a:t>
            </a:r>
            <a:r>
              <a:rPr b="1" i="0" lang="es-CL" sz="2300" u="none" cap="none" strike="noStrike">
                <a:solidFill>
                  <a:schemeClr val="dk1"/>
                </a:solidFill>
              </a:rPr>
              <a:t> </a:t>
            </a:r>
            <a:r>
              <a:rPr i="0" lang="es-CL" sz="2300" u="none" cap="none" strike="noStrike">
                <a:solidFill>
                  <a:schemeClr val="dk1"/>
                </a:solidFill>
              </a:rPr>
              <a:t>and a</a:t>
            </a:r>
            <a:r>
              <a:rPr i="0" lang="es-CL" sz="2300" u="none" cap="none" strike="noStrike">
                <a:solidFill>
                  <a:srgbClr val="00CC00"/>
                </a:solidFill>
              </a:rPr>
              <a:t> </a:t>
            </a:r>
            <a:r>
              <a:rPr b="1" i="0" lang="es-CL" sz="2300" u="none" cap="none" strike="noStrike">
                <a:solidFill>
                  <a:srgbClr val="7030A0"/>
                </a:solidFill>
              </a:rPr>
              <a:t>verb</a:t>
            </a:r>
            <a:r>
              <a:rPr i="0" lang="es-CL" sz="2300" u="none" cap="none" strike="noStrike">
                <a:solidFill>
                  <a:srgbClr val="00CC00"/>
                </a:solidFill>
              </a:rPr>
              <a:t> </a:t>
            </a:r>
            <a:r>
              <a:rPr i="0" lang="es-CL" sz="2300" u="none" cap="none" strike="noStrike">
                <a:solidFill>
                  <a:schemeClr val="dk1"/>
                </a:solidFill>
              </a:rPr>
              <a:t>which form a sentence or a part of a sentence.</a:t>
            </a:r>
            <a:endParaRPr i="0" sz="1900" u="none" cap="none" strike="noStrike">
              <a:solidFill>
                <a:srgbClr val="000000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i="0" sz="2300" u="none" cap="none" strike="noStrike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i="0" lang="es-CL" sz="2300" u="none" cap="none" strike="noStrike">
                <a:solidFill>
                  <a:schemeClr val="dk1"/>
                </a:solidFill>
              </a:rPr>
              <a:t>How about a </a:t>
            </a:r>
            <a:r>
              <a:rPr b="1" i="0" lang="es-CL" sz="2300" u="none" cap="none" strike="noStrike">
                <a:solidFill>
                  <a:srgbClr val="FF0000"/>
                </a:solidFill>
              </a:rPr>
              <a:t>RELATIVE CLAUSE</a:t>
            </a:r>
            <a:r>
              <a:rPr i="0" lang="es-CL" sz="2300" u="none" cap="none" strike="noStrike">
                <a:solidFill>
                  <a:schemeClr val="dk1"/>
                </a:solidFill>
              </a:rPr>
              <a:t>? </a:t>
            </a:r>
            <a:endParaRPr i="0" sz="1900" u="none" cap="none" strike="noStrike">
              <a:solidFill>
                <a:srgbClr val="000000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i="0" sz="2300" u="none" cap="none" strike="noStrike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i="0" sz="2300" u="none" cap="none" strike="noStrike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i="0" lang="es-CL" sz="2300" u="none" cap="none" strike="noStrike">
                <a:solidFill>
                  <a:schemeClr val="dk1"/>
                </a:solidFill>
              </a:rPr>
              <a:t>It is used to give EXTRA INFORMATION about the nouns in the main clause, without starting another sentence. A relative clause starts with a </a:t>
            </a:r>
            <a:r>
              <a:rPr i="0" lang="es-CL" sz="2300" u="none" cap="none" strike="noStrike">
                <a:solidFill>
                  <a:srgbClr val="D1092A"/>
                </a:solidFill>
              </a:rPr>
              <a:t>RELATIVE PRONOUN</a:t>
            </a:r>
            <a:r>
              <a:rPr i="0" lang="es-CL" sz="2300" u="none" cap="none" strike="noStrike">
                <a:solidFill>
                  <a:schemeClr val="dk1"/>
                </a:solidFill>
              </a:rPr>
              <a:t> </a:t>
            </a:r>
            <a:endParaRPr i="0" sz="1900" u="none" cap="none" strike="noStrike">
              <a:solidFill>
                <a:srgbClr val="000000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i="0" sz="2300" u="none" cap="none" strike="noStrike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i="0" lang="es-CL" sz="2300" u="none" cap="none" strike="noStrike">
                <a:solidFill>
                  <a:schemeClr val="dk1"/>
                </a:solidFill>
              </a:rPr>
              <a:t>For example:                       The man                                    is my dentist. </a:t>
            </a:r>
            <a:endParaRPr i="0" sz="1900" u="none" cap="none" strike="noStrike">
              <a:solidFill>
                <a:srgbClr val="000000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i="0" sz="2300" u="none" cap="none" strike="noStrike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i="0" lang="es-CL" sz="2300" u="none" cap="none" strike="noStrike">
                <a:solidFill>
                  <a:schemeClr val="dk1"/>
                </a:solidFill>
              </a:rPr>
              <a:t>                     </a:t>
            </a:r>
            <a:endParaRPr i="0" sz="1900" u="none" cap="none" strike="noStrike">
              <a:solidFill>
                <a:srgbClr val="000000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i="0" lang="es-CL" sz="2300" u="none" cap="none" strike="noStrike">
                <a:solidFill>
                  <a:schemeClr val="dk1"/>
                </a:solidFill>
              </a:rPr>
              <a:t>                 Luis works for a company                          </a:t>
            </a:r>
            <a:r>
              <a:rPr lang="es-CL" sz="2300">
                <a:solidFill>
                  <a:schemeClr val="dk1"/>
                </a:solidFill>
              </a:rPr>
              <a:t>    c</a:t>
            </a:r>
            <a:r>
              <a:rPr i="0" lang="es-CL" sz="2300" u="none" cap="none" strike="noStrike">
                <a:solidFill>
                  <a:schemeClr val="dk1"/>
                </a:solidFill>
              </a:rPr>
              <a:t>ars.                </a:t>
            </a:r>
            <a:endParaRPr i="0" sz="1900" u="none" cap="none" strike="noStrike">
              <a:solidFill>
                <a:srgbClr val="000000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i="0" sz="2300" u="none" cap="none" strike="noStrike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i="0" sz="2300" u="none" cap="none" strike="noStrike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i="0" lang="es-CL" sz="2300" u="none" cap="none" strike="noStrike">
                <a:solidFill>
                  <a:schemeClr val="dk1"/>
                </a:solidFill>
              </a:rPr>
              <a:t>                             </a:t>
            </a:r>
            <a:endParaRPr i="0" sz="2300" u="none" cap="none" strike="noStrike">
              <a:solidFill>
                <a:schemeClr val="dk1"/>
              </a:solidFill>
            </a:endParaRPr>
          </a:p>
        </p:txBody>
      </p:sp>
      <p:sp>
        <p:nvSpPr>
          <p:cNvPr id="229" name="Google Shape;229;p2"/>
          <p:cNvSpPr txBox="1"/>
          <p:nvPr/>
        </p:nvSpPr>
        <p:spPr>
          <a:xfrm>
            <a:off x="5440450" y="4439600"/>
            <a:ext cx="2220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s-CL" sz="2400" u="none" cap="none" strike="noStrike">
                <a:solidFill>
                  <a:srgbClr val="FF0000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who</a:t>
            </a:r>
            <a:r>
              <a:rPr b="0" i="0" lang="es-CL" sz="24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</a:t>
            </a:r>
            <a:r>
              <a:rPr b="1" i="0" lang="es-CL" sz="2400" u="none" cap="none" strike="noStrike">
                <a:solidFill>
                  <a:srgbClr val="0070C0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called you </a:t>
            </a:r>
            <a:endParaRPr b="1" i="0" sz="2400" u="none" cap="none" strike="noStrike">
              <a:solidFill>
                <a:srgbClr val="0070C0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descr="animated-tweety-image-0035" id="230" name="Google Shape;230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293086" y="1772976"/>
            <a:ext cx="1066800" cy="122872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nimated-dentist-image-0036" id="231" name="Google Shape;231;p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694065" y="4149298"/>
            <a:ext cx="1009650" cy="866775"/>
          </a:xfrm>
          <a:prstGeom prst="rect">
            <a:avLst/>
          </a:prstGeom>
          <a:noFill/>
          <a:ln>
            <a:noFill/>
          </a:ln>
        </p:spPr>
      </p:pic>
      <p:sp>
        <p:nvSpPr>
          <p:cNvPr id="232" name="Google Shape;232;p2"/>
          <p:cNvSpPr txBox="1"/>
          <p:nvPr/>
        </p:nvSpPr>
        <p:spPr>
          <a:xfrm>
            <a:off x="5440450" y="5438000"/>
            <a:ext cx="19194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s-CL" sz="1800" u="none" cap="none" strike="noStrike">
                <a:solidFill>
                  <a:srgbClr val="FF0000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</a:t>
            </a:r>
            <a:r>
              <a:rPr b="1" i="0" lang="es-CL" sz="2300" u="none" cap="none" strike="noStrike">
                <a:solidFill>
                  <a:srgbClr val="FF0000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which</a:t>
            </a:r>
            <a:r>
              <a:rPr b="0" i="0" lang="es-CL" sz="23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</a:t>
            </a:r>
            <a:r>
              <a:rPr b="1" i="0" lang="es-CL" sz="2300" u="none" cap="none" strike="noStrike">
                <a:solidFill>
                  <a:srgbClr val="0070C0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makes</a:t>
            </a:r>
            <a:r>
              <a:rPr b="1" i="0" lang="es-CL" sz="1800" u="none" cap="none" strike="noStrike">
                <a:solidFill>
                  <a:srgbClr val="0070C0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   </a:t>
            </a:r>
            <a:r>
              <a:rPr b="0" i="0" lang="es-CL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descr="animated-antique-and-classic-car-image-0027" id="233" name="Google Shape;233;p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8931723" y="5279138"/>
            <a:ext cx="1190625" cy="7641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8" name="Google Shape;238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111760"/>
            <a:ext cx="12159586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push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4" name="Google Shape;244;g21b8158729d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68350" y="0"/>
            <a:ext cx="6780974" cy="67809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chemeClr val="lt1"/>
            </a:gs>
            <a:gs pos="100000">
              <a:srgbClr val="B7B7B7"/>
            </a:gs>
          </a:gsLst>
          <a:lin ang="5400000" scaled="0"/>
        </a:gradFill>
      </p:bgPr>
    </p:bg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0" name="Google Shape;250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-1"/>
            <a:ext cx="12192003" cy="6858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51" name="Google Shape;251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52" name="Google Shape;252;p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lt1"/>
              </a:gs>
              <a:gs pos="100000">
                <a:srgbClr val="B7B7B7"/>
              </a:gs>
            </a:gsLst>
            <a:lin ang="54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253" name="Google Shape;253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-1"/>
            <a:ext cx="12192003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254" name="Google Shape;254;p4"/>
          <p:cNvSpPr txBox="1"/>
          <p:nvPr>
            <p:ph type="title"/>
          </p:nvPr>
        </p:nvSpPr>
        <p:spPr>
          <a:xfrm>
            <a:off x="4563373" y="618518"/>
            <a:ext cx="6672886" cy="79732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800"/>
              <a:buFont typeface="Twentieth Century"/>
              <a:buNone/>
            </a:pPr>
            <a:r>
              <a:rPr lang="es-CL" sz="2800">
                <a:solidFill>
                  <a:srgbClr val="595959"/>
                </a:solidFill>
              </a:rPr>
              <a:t>THERE ARE TWO TYPES OF CLAUSES </a:t>
            </a:r>
            <a:endParaRPr sz="2800">
              <a:solidFill>
                <a:srgbClr val="595959"/>
              </a:solidFill>
            </a:endParaRPr>
          </a:p>
        </p:txBody>
      </p:sp>
      <p:pic>
        <p:nvPicPr>
          <p:cNvPr descr="Fórmula" id="255" name="Google Shape;255;p4"/>
          <p:cNvPicPr preferRelativeResize="0"/>
          <p:nvPr>
            <p:ph idx="1" type="body"/>
          </p:nvPr>
        </p:nvPicPr>
        <p:blipFill rotWithShape="1">
          <a:blip r:embed="rId5">
            <a:alphaModFix/>
          </a:blip>
          <a:srcRect b="-2" l="0" r="0" t="0"/>
          <a:stretch/>
        </p:blipFill>
        <p:spPr>
          <a:xfrm>
            <a:off x="20" y="10"/>
            <a:ext cx="4024741" cy="6857990"/>
          </a:xfrm>
          <a:prstGeom prst="rect">
            <a:avLst/>
          </a:prstGeom>
          <a:noFill/>
          <a:ln>
            <a:noFill/>
          </a:ln>
        </p:spPr>
      </p:pic>
      <p:sp>
        <p:nvSpPr>
          <p:cNvPr id="256" name="Google Shape;256;p4"/>
          <p:cNvSpPr/>
          <p:nvPr/>
        </p:nvSpPr>
        <p:spPr>
          <a:xfrm>
            <a:off x="4024761" y="-2"/>
            <a:ext cx="81313" cy="6858002"/>
          </a:xfrm>
          <a:prstGeom prst="rect">
            <a:avLst/>
          </a:prstGeom>
          <a:gradFill>
            <a:gsLst>
              <a:gs pos="0">
                <a:srgbClr val="BBBBBB"/>
              </a:gs>
              <a:gs pos="7000">
                <a:srgbClr val="8A8A8A"/>
              </a:gs>
              <a:gs pos="15928">
                <a:srgbClr val="B5B5B5"/>
              </a:gs>
              <a:gs pos="44260">
                <a:srgbClr val="D5D5D5"/>
              </a:gs>
              <a:gs pos="50447">
                <a:srgbClr val="E6E6E6"/>
              </a:gs>
              <a:gs pos="60158">
                <a:srgbClr val="D5D5D5"/>
              </a:gs>
              <a:gs pos="84000">
                <a:srgbClr val="B5B5B5"/>
              </a:gs>
              <a:gs pos="93000">
                <a:srgbClr val="8A8A8A"/>
              </a:gs>
              <a:gs pos="100000">
                <a:srgbClr val="BBBBBB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257" name="Google Shape;257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58" name="Google Shape;258;p4"/>
          <p:cNvGrpSpPr/>
          <p:nvPr/>
        </p:nvGrpSpPr>
        <p:grpSpPr>
          <a:xfrm>
            <a:off x="4466333" y="2020685"/>
            <a:ext cx="6809979" cy="3416562"/>
            <a:chOff x="1286" y="398361"/>
            <a:chExt cx="6809979" cy="3416562"/>
          </a:xfrm>
        </p:grpSpPr>
        <p:sp>
          <p:nvSpPr>
            <p:cNvPr id="259" name="Google Shape;259;p4"/>
            <p:cNvSpPr/>
            <p:nvPr/>
          </p:nvSpPr>
          <p:spPr>
            <a:xfrm>
              <a:off x="1286" y="782917"/>
              <a:ext cx="2721029" cy="2721029"/>
            </a:xfrm>
            <a:prstGeom prst="ellipse">
              <a:avLst/>
            </a:prstGeom>
            <a:solidFill>
              <a:srgbClr val="BAD8F8"/>
            </a:solidFill>
            <a:ln cap="flat" cmpd="sng" w="9525">
              <a:solidFill>
                <a:srgbClr val="2581B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0" name="Google Shape;260;p4"/>
            <p:cNvSpPr txBox="1"/>
            <p:nvPr/>
          </p:nvSpPr>
          <p:spPr>
            <a:xfrm>
              <a:off x="1286" y="782917"/>
              <a:ext cx="2721029" cy="272102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0475" lIns="30475" spcFirstLastPara="1" rIns="30475" wrap="square" tIns="304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0" i="0" lang="es-CL" sz="2400" u="none" cap="none" strike="noStrike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Defining Relative Clause</a:t>
              </a:r>
              <a:endParaRPr b="0" i="0" sz="24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  <a:p>
              <a:pPr indent="0" lvl="0" marL="0" marR="0" rtl="0" algn="ctr">
                <a:lnSpc>
                  <a:spcPct val="90000"/>
                </a:lnSpc>
                <a:spcBef>
                  <a:spcPts val="84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b="0" i="0" lang="es-CL" sz="1600" u="none" cap="none" strike="noStrike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It gives us ESSENTIAL information, and it usually comes immediately after the noun it describes.  </a:t>
              </a:r>
              <a:endParaRPr b="0" i="0" sz="16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261" name="Google Shape;261;p4"/>
            <p:cNvSpPr/>
            <p:nvPr/>
          </p:nvSpPr>
          <p:spPr>
            <a:xfrm>
              <a:off x="2468514" y="398361"/>
              <a:ext cx="1779518" cy="918347"/>
            </a:xfrm>
            <a:prstGeom prst="rightArrow">
              <a:avLst>
                <a:gd fmla="val 60000" name="adj1"/>
                <a:gd fmla="val 50000" name="adj2"/>
              </a:avLst>
            </a:prstGeom>
            <a:solidFill>
              <a:srgbClr val="AEE0D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2" name="Google Shape;262;p4"/>
            <p:cNvSpPr txBox="1"/>
            <p:nvPr/>
          </p:nvSpPr>
          <p:spPr>
            <a:xfrm>
              <a:off x="2468514" y="398361"/>
              <a:ext cx="1779518" cy="91834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400"/>
                <a:buFont typeface="Arial"/>
                <a:buNone/>
              </a:pPr>
              <a:r>
                <a:t/>
              </a:r>
              <a:endParaRPr b="0" i="0" sz="4400" u="none" cap="none" strike="noStrik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263" name="Google Shape;263;p4"/>
            <p:cNvSpPr/>
            <p:nvPr/>
          </p:nvSpPr>
          <p:spPr>
            <a:xfrm>
              <a:off x="4090236" y="782917"/>
              <a:ext cx="2721029" cy="2721029"/>
            </a:xfrm>
            <a:prstGeom prst="ellipse">
              <a:avLst/>
            </a:prstGeom>
            <a:solidFill>
              <a:srgbClr val="BAE6DA"/>
            </a:solidFill>
            <a:ln cap="flat" cmpd="sng" w="9525">
              <a:solidFill>
                <a:srgbClr val="3BA08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4" name="Google Shape;264;p4"/>
            <p:cNvSpPr txBox="1"/>
            <p:nvPr/>
          </p:nvSpPr>
          <p:spPr>
            <a:xfrm>
              <a:off x="4090236" y="782917"/>
              <a:ext cx="2721029" cy="272102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0475" lIns="30475" spcFirstLastPara="1" rIns="30475" wrap="square" tIns="304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0" i="0" lang="es-CL" sz="2400" u="none" cap="none" strike="noStrike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Non-Defining Relative Clause</a:t>
              </a:r>
              <a:endParaRPr b="0" i="0" sz="24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  <a:p>
              <a:pPr indent="0" lvl="0" marL="0" marR="0" rtl="0" algn="ctr">
                <a:lnSpc>
                  <a:spcPct val="90000"/>
                </a:lnSpc>
                <a:spcBef>
                  <a:spcPts val="84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b="0" i="0" lang="es-CL" sz="1600" u="none" cap="none" strike="noStrike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It gives us EXTRA information and this clause is between commas. 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ctr">
                <a:lnSpc>
                  <a:spcPct val="90000"/>
                </a:lnSpc>
                <a:spcBef>
                  <a:spcPts val="56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0" i="0" lang="es-CL" sz="2400" u="none" cap="none" strike="noStrike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 </a:t>
              </a:r>
              <a:endParaRPr b="0" i="0" sz="24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265" name="Google Shape;265;p4"/>
            <p:cNvSpPr/>
            <p:nvPr/>
          </p:nvSpPr>
          <p:spPr>
            <a:xfrm rot="10800000">
              <a:off x="2459073" y="2896576"/>
              <a:ext cx="1696103" cy="918347"/>
            </a:xfrm>
            <a:prstGeom prst="rightArrow">
              <a:avLst>
                <a:gd fmla="val 60000" name="adj1"/>
                <a:gd fmla="val 50000" name="adj2"/>
              </a:avLst>
            </a:prstGeom>
            <a:solidFill>
              <a:srgbClr val="AEE0D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6" name="Google Shape;266;p4"/>
            <p:cNvSpPr txBox="1"/>
            <p:nvPr/>
          </p:nvSpPr>
          <p:spPr>
            <a:xfrm>
              <a:off x="2459073" y="2896576"/>
              <a:ext cx="1696103" cy="91834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400"/>
                <a:buFont typeface="Arial"/>
                <a:buNone/>
              </a:pPr>
              <a:r>
                <a:t/>
              </a:r>
              <a:endParaRPr b="0" i="0" sz="4400" u="none" cap="none" strike="noStrik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</p:grpSp>
    </p:spTree>
  </p:cSld>
  <p:clrMapOvr>
    <a:masterClrMapping/>
  </p:clrMapOvr>
  <p:transition spd="med">
    <p:push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5"/>
          <p:cNvSpPr txBox="1"/>
          <p:nvPr>
            <p:ph type="title"/>
          </p:nvPr>
        </p:nvSpPr>
        <p:spPr>
          <a:xfrm>
            <a:off x="588655" y="106204"/>
            <a:ext cx="10364451" cy="609600"/>
          </a:xfrm>
          <a:prstGeom prst="rect">
            <a:avLst/>
          </a:prstGeom>
          <a:solidFill>
            <a:srgbClr val="E6F2DC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mo"/>
              <a:buNone/>
            </a:pPr>
            <a:r>
              <a:rPr b="1" lang="es-CL" sz="2800">
                <a:latin typeface="Arimo"/>
                <a:ea typeface="Arimo"/>
                <a:cs typeface="Arimo"/>
                <a:sym typeface="Arimo"/>
              </a:rPr>
              <a:t>DEFINING  V/S  NON-DEFINING  RELATIVE CLAUSE</a:t>
            </a:r>
            <a:endParaRPr b="1" sz="2800">
              <a:latin typeface="Arimo"/>
              <a:ea typeface="Arimo"/>
              <a:cs typeface="Arimo"/>
              <a:sym typeface="Arimo"/>
            </a:endParaRPr>
          </a:p>
        </p:txBody>
      </p:sp>
      <p:sp>
        <p:nvSpPr>
          <p:cNvPr id="272" name="Google Shape;272;p5"/>
          <p:cNvSpPr txBox="1"/>
          <p:nvPr>
            <p:ph idx="4294967295" type="body"/>
          </p:nvPr>
        </p:nvSpPr>
        <p:spPr>
          <a:xfrm>
            <a:off x="44144" y="796132"/>
            <a:ext cx="3709988" cy="4206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850"/>
              <a:buChar char="•"/>
            </a:pPr>
            <a:r>
              <a:rPr b="1" lang="es-CL" sz="1850">
                <a:solidFill>
                  <a:srgbClr val="0070C0"/>
                </a:solidFill>
              </a:rPr>
              <a:t>DEFINING  RELATIVE  CLAUSE </a:t>
            </a:r>
            <a:endParaRPr b="1" sz="1850">
              <a:solidFill>
                <a:srgbClr val="0070C0"/>
              </a:solidFill>
            </a:endParaRPr>
          </a:p>
        </p:txBody>
      </p:sp>
      <p:sp>
        <p:nvSpPr>
          <p:cNvPr id="273" name="Google Shape;273;p5"/>
          <p:cNvSpPr txBox="1"/>
          <p:nvPr>
            <p:ph idx="4294967295" type="body"/>
          </p:nvPr>
        </p:nvSpPr>
        <p:spPr>
          <a:xfrm>
            <a:off x="7329805" y="833439"/>
            <a:ext cx="4740275" cy="3889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50"/>
              <a:buChar char="•"/>
            </a:pPr>
            <a:r>
              <a:rPr b="1" lang="es-CL" sz="1850">
                <a:solidFill>
                  <a:srgbClr val="0070C0"/>
                </a:solidFill>
              </a:rPr>
              <a:t>NON-DEFINING  RELATIVE  CLAUSE</a:t>
            </a:r>
            <a:endParaRPr b="1" sz="1850">
              <a:solidFill>
                <a:srgbClr val="0070C0"/>
              </a:solidFill>
            </a:endParaRPr>
          </a:p>
        </p:txBody>
      </p:sp>
      <p:sp>
        <p:nvSpPr>
          <p:cNvPr id="274" name="Google Shape;274;p5"/>
          <p:cNvSpPr txBox="1"/>
          <p:nvPr>
            <p:ph idx="4294967295" type="body"/>
          </p:nvPr>
        </p:nvSpPr>
        <p:spPr>
          <a:xfrm>
            <a:off x="0" y="2070100"/>
            <a:ext cx="4789488" cy="4183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1400"/>
          </a:p>
          <a:p>
            <a:pPr indent="-228600" lvl="0" marL="22860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 sz="1600"/>
          </a:p>
          <a:p>
            <a:pPr indent="-228600" lvl="0" marL="22860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rPr b="1" lang="es-CL" u="sng"/>
              <a:t>    </a:t>
            </a:r>
            <a:endParaRPr b="1" u="sng"/>
          </a:p>
        </p:txBody>
      </p:sp>
      <p:sp>
        <p:nvSpPr>
          <p:cNvPr id="275" name="Google Shape;275;p5"/>
          <p:cNvSpPr txBox="1"/>
          <p:nvPr/>
        </p:nvSpPr>
        <p:spPr>
          <a:xfrm>
            <a:off x="224950" y="1216825"/>
            <a:ext cx="11462700" cy="53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s-CL" sz="1700" u="sng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 COMMAS</a:t>
            </a:r>
            <a:r>
              <a:rPr i="0" lang="es-CL" sz="1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                                                                                                  </a:t>
            </a:r>
            <a:r>
              <a:rPr b="1" i="0" lang="es-CL" sz="1700" u="sng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BETWEEN COMMAS</a:t>
            </a:r>
            <a:endParaRPr i="0" sz="15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635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alibri"/>
              <a:buChar char="•"/>
            </a:pPr>
            <a:r>
              <a:rPr i="0" lang="es-CL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NECESSARY INFORMATION. Essential to distinguish which thing or person      </a:t>
            </a:r>
            <a:r>
              <a:rPr i="0" lang="es-CL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EXT</a:t>
            </a:r>
            <a:r>
              <a:rPr i="0" lang="es-CL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RA INFORMATION. Not necessary to</a:t>
            </a:r>
            <a:r>
              <a:rPr i="0" lang="es-CL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CL"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distinguish</a:t>
            </a:r>
            <a:r>
              <a:rPr i="0" lang="es-CL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which thing </a:t>
            </a:r>
            <a:endParaRPr i="0" sz="15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i="0" lang="es-CL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 are talking about.                                                                                                                     or person we are talking about. </a:t>
            </a:r>
            <a:endParaRPr i="0" sz="15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i="0" lang="es-CL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Ex: I called my brother </a:t>
            </a:r>
            <a:r>
              <a:rPr b="1" i="0" lang="es-CL" sz="1500" u="none" cap="none" strike="noStrike">
                <a:solidFill>
                  <a:srgbClr val="D1092A"/>
                </a:solidFill>
                <a:latin typeface="Calibri"/>
                <a:ea typeface="Calibri"/>
                <a:cs typeface="Calibri"/>
                <a:sym typeface="Calibri"/>
              </a:rPr>
              <a:t>who</a:t>
            </a:r>
            <a:r>
              <a:rPr i="0" lang="es-CL" sz="1500" u="none" cap="none" strike="noStrike">
                <a:solidFill>
                  <a:srgbClr val="D1092A"/>
                </a:solidFill>
                <a:latin typeface="Calibri"/>
                <a:ea typeface="Calibri"/>
                <a:cs typeface="Calibri"/>
                <a:sym typeface="Calibri"/>
              </a:rPr>
              <a:t> lives in Spain</a:t>
            </a:r>
            <a:r>
              <a:rPr i="0" lang="es-CL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                                                                                  Ex: My brother</a:t>
            </a:r>
            <a:r>
              <a:rPr b="1" i="0" lang="es-CL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</a:t>
            </a:r>
            <a:r>
              <a:rPr i="0" lang="es-CL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i="0" lang="es-CL" sz="1500" u="none" cap="none" strike="noStrik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who</a:t>
            </a:r>
            <a:r>
              <a:rPr i="0" lang="es-CL" sz="1500" u="none" cap="none" strike="noStrik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 lives in Spain</a:t>
            </a:r>
            <a:r>
              <a:rPr b="1" i="0" lang="es-CL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</a:t>
            </a:r>
            <a:r>
              <a:rPr i="0" lang="es-CL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is older. </a:t>
            </a:r>
            <a:endParaRPr i="0" sz="15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i="0" lang="es-CL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(= I have more than one brother and I called the one who lives in Spain.)                        (= I have only one brother and I am just mentioning         				                                                                                                                   that he  lives in Spain.)</a:t>
            </a:r>
            <a:endParaRPr i="0" sz="15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1" i="0" sz="1700" u="sng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s-CL" sz="1700" u="sng" cap="none" strike="noStrike">
                <a:solidFill>
                  <a:schemeClr val="dk1"/>
                </a:solidFill>
              </a:rPr>
              <a:t>WE CAN USE </a:t>
            </a:r>
            <a:r>
              <a:rPr b="1" i="1" lang="es-CL" sz="1700" u="sng" cap="none" strike="noStrike">
                <a:solidFill>
                  <a:schemeClr val="dk1"/>
                </a:solidFill>
              </a:rPr>
              <a:t>THAT</a:t>
            </a:r>
            <a:r>
              <a:rPr b="1" i="0" lang="es-CL" sz="1700" u="sng" cap="none" strike="noStrike">
                <a:solidFill>
                  <a:schemeClr val="dk1"/>
                </a:solidFill>
              </a:rPr>
              <a:t> </a:t>
            </a:r>
            <a:r>
              <a:rPr i="0" lang="es-CL" sz="1700" u="none" cap="none" strike="noStrike">
                <a:solidFill>
                  <a:schemeClr val="dk1"/>
                </a:solidFill>
              </a:rPr>
              <a:t>		                                                                         </a:t>
            </a:r>
            <a:r>
              <a:rPr b="1" i="0" lang="es-CL" sz="1700" u="sng" cap="none" strike="noStrike">
                <a:solidFill>
                  <a:schemeClr val="dk1"/>
                </a:solidFill>
              </a:rPr>
              <a:t>WE CANNOT USE</a:t>
            </a:r>
            <a:r>
              <a:rPr b="1" i="1" lang="es-CL" sz="1700" u="sng" cap="none" strike="noStrike">
                <a:solidFill>
                  <a:schemeClr val="dk1"/>
                </a:solidFill>
              </a:rPr>
              <a:t> THAT</a:t>
            </a:r>
            <a:endParaRPr i="1" sz="1500" u="none" cap="none" strike="noStrike">
              <a:solidFill>
                <a:schemeClr val="dk1"/>
              </a:solidFill>
            </a:endParaRPr>
          </a:p>
          <a:p>
            <a:pPr indent="-635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</a:pPr>
            <a:r>
              <a:rPr i="0" lang="es-CL" sz="1500" u="none" cap="none" strike="noStrike">
                <a:solidFill>
                  <a:schemeClr val="dk1"/>
                </a:solidFill>
              </a:rPr>
              <a:t>We can use </a:t>
            </a:r>
            <a:r>
              <a:rPr b="1" i="1" lang="es-CL" sz="1500" u="none" cap="none" strike="noStrike">
                <a:solidFill>
                  <a:schemeClr val="dk1"/>
                </a:solidFill>
              </a:rPr>
              <a:t>THAT</a:t>
            </a:r>
            <a:r>
              <a:rPr i="1" lang="es-CL" sz="1500" u="none" cap="none" strike="noStrike">
                <a:solidFill>
                  <a:schemeClr val="dk1"/>
                </a:solidFill>
              </a:rPr>
              <a:t> </a:t>
            </a:r>
            <a:r>
              <a:rPr i="0" lang="es-CL" sz="1500" u="none" cap="none" strike="noStrike">
                <a:solidFill>
                  <a:schemeClr val="dk1"/>
                </a:solidFill>
              </a:rPr>
              <a:t>instead of </a:t>
            </a:r>
            <a:r>
              <a:rPr b="1" i="1" lang="es-CL" sz="1500" u="none" cap="none" strike="noStrike">
                <a:solidFill>
                  <a:schemeClr val="dk1"/>
                </a:solidFill>
              </a:rPr>
              <a:t>WHO/WHICH</a:t>
            </a:r>
            <a:r>
              <a:rPr i="0" lang="es-CL" sz="1500" u="none" cap="none" strike="noStrike">
                <a:solidFill>
                  <a:schemeClr val="dk1"/>
                </a:solidFill>
              </a:rPr>
              <a:t>.                                                     We cannot use </a:t>
            </a:r>
            <a:r>
              <a:rPr b="1" i="1" lang="es-CL" sz="1500" u="none" cap="none" strike="noStrike">
                <a:solidFill>
                  <a:schemeClr val="dk1"/>
                </a:solidFill>
              </a:rPr>
              <a:t>THAT</a:t>
            </a:r>
            <a:r>
              <a:rPr i="0" lang="es-CL" sz="1500" u="none" cap="none" strike="noStrike">
                <a:solidFill>
                  <a:schemeClr val="dk1"/>
                </a:solidFill>
              </a:rPr>
              <a:t> instead of </a:t>
            </a:r>
            <a:r>
              <a:rPr b="1" i="0" lang="es-CL" sz="1500" u="none" cap="none" strike="noStrike">
                <a:solidFill>
                  <a:schemeClr val="dk1"/>
                </a:solidFill>
              </a:rPr>
              <a:t>WHO / WHICH</a:t>
            </a:r>
            <a:endParaRPr i="0" sz="1500" u="none" cap="none" strike="noStrike">
              <a:solidFill>
                <a:srgbClr val="000000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i="0" lang="es-CL" sz="1500" u="none" cap="none" strike="noStrike">
                <a:solidFill>
                  <a:schemeClr val="dk1"/>
                </a:solidFill>
              </a:rPr>
              <a:t>Ex: Many hectares </a:t>
            </a:r>
            <a:r>
              <a:rPr b="1" i="0" lang="es-CL" sz="1500" u="none" cap="none" strike="noStrike">
                <a:solidFill>
                  <a:schemeClr val="dk1"/>
                </a:solidFill>
              </a:rPr>
              <a:t>that /which </a:t>
            </a:r>
            <a:r>
              <a:rPr i="0" lang="es-CL" sz="1500" u="none" cap="none" strike="noStrike">
                <a:solidFill>
                  <a:schemeClr val="dk1"/>
                </a:solidFill>
              </a:rPr>
              <a:t>are in the South of Chile, belong to</a:t>
            </a:r>
            <a:endParaRPr i="0" sz="1500" u="none" cap="none" strike="noStrike">
              <a:solidFill>
                <a:srgbClr val="000000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i="0" lang="es-CL" sz="1500" u="none" cap="none" strike="noStrike">
                <a:solidFill>
                  <a:schemeClr val="dk1"/>
                </a:solidFill>
              </a:rPr>
              <a:t> the Mapuche  People.                                                                                   Ex: These bikes, WHICH cost a fortune, are made in Japan.</a:t>
            </a:r>
            <a:endParaRPr i="0" sz="1500" u="none" cap="none" strike="noStrike">
              <a:solidFill>
                <a:srgbClr val="000000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i="0" lang="es-CL" sz="1500" u="none" cap="none" strike="noStrike">
                <a:solidFill>
                  <a:schemeClr val="dk1"/>
                </a:solidFill>
              </a:rPr>
              <a:t>                                                                                                                                                           (NOT </a:t>
            </a:r>
            <a:r>
              <a:rPr b="1" i="0" lang="es-CL" sz="1500" u="none" cap="none" strike="sngStrike">
                <a:solidFill>
                  <a:srgbClr val="C00000"/>
                </a:solidFill>
              </a:rPr>
              <a:t>THAT cost a fortune</a:t>
            </a:r>
            <a:r>
              <a:rPr i="0" lang="es-CL" sz="1500" u="none" cap="none" strike="noStrike">
                <a:solidFill>
                  <a:schemeClr val="dk1"/>
                </a:solidFill>
              </a:rPr>
              <a:t>).</a:t>
            </a:r>
            <a:endParaRPr i="0" sz="1500" u="none" cap="none" strike="noStrike">
              <a:solidFill>
                <a:srgbClr val="000000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i="0" lang="es-CL" sz="1500" u="none" cap="none" strike="noStrike">
                <a:solidFill>
                  <a:schemeClr val="dk1"/>
                </a:solidFill>
              </a:rPr>
              <a:t>   I </a:t>
            </a:r>
            <a:r>
              <a:rPr lang="es-CL" sz="1500">
                <a:solidFill>
                  <a:schemeClr val="dk1"/>
                </a:solidFill>
              </a:rPr>
              <a:t>didn't</a:t>
            </a:r>
            <a:r>
              <a:rPr i="0" lang="es-CL" sz="1500" u="none" cap="none" strike="noStrike">
                <a:solidFill>
                  <a:schemeClr val="dk1"/>
                </a:solidFill>
              </a:rPr>
              <a:t> know the man </a:t>
            </a:r>
            <a:r>
              <a:rPr b="1" i="0" lang="es-CL" sz="1500" u="none" cap="none" strike="noStrike">
                <a:solidFill>
                  <a:schemeClr val="dk1"/>
                </a:solidFill>
              </a:rPr>
              <a:t>that / who </a:t>
            </a:r>
            <a:r>
              <a:rPr i="0" lang="es-CL" sz="1500" u="none" cap="none" strike="noStrike">
                <a:solidFill>
                  <a:schemeClr val="dk1"/>
                </a:solidFill>
              </a:rPr>
              <a:t>was there. </a:t>
            </a:r>
            <a:endParaRPr i="0" sz="1500" u="none" cap="none" strike="noStrike">
              <a:solidFill>
                <a:srgbClr val="000000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1" i="0" sz="1700" u="sng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s-CL" sz="1700" u="sng" cap="none" strike="noStrike">
                <a:solidFill>
                  <a:schemeClr val="dk1"/>
                </a:solidFill>
              </a:rPr>
              <a:t>RELATIVE PRONOUNS CAN BE OMITTED</a:t>
            </a:r>
            <a:r>
              <a:rPr i="0" lang="es-CL" sz="1700" u="none" cap="none" strike="noStrike">
                <a:solidFill>
                  <a:schemeClr val="dk1"/>
                </a:solidFill>
              </a:rPr>
              <a:t>                                     </a:t>
            </a:r>
            <a:r>
              <a:rPr b="1" i="0" lang="es-CL" sz="1700" u="sng" cap="none" strike="noStrike">
                <a:solidFill>
                  <a:schemeClr val="dk1"/>
                </a:solidFill>
              </a:rPr>
              <a:t>RELATIVE PRONOUNS CANNOT BE  OMITTED  </a:t>
            </a:r>
            <a:endParaRPr i="0" sz="1500" u="none" cap="none" strike="noStrike">
              <a:solidFill>
                <a:srgbClr val="000000"/>
              </a:solidFill>
            </a:endParaRPr>
          </a:p>
          <a:p>
            <a:pPr indent="-635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</a:pPr>
            <a:r>
              <a:rPr i="0" lang="es-CL" sz="1500" u="none" cap="none" strike="noStrike">
                <a:solidFill>
                  <a:schemeClr val="dk1"/>
                </a:solidFill>
              </a:rPr>
              <a:t>We can omit </a:t>
            </a:r>
            <a:r>
              <a:rPr b="1" i="0" lang="es-CL" sz="1500" u="none" cap="none" strike="noStrike">
                <a:solidFill>
                  <a:srgbClr val="FF0000"/>
                </a:solidFill>
              </a:rPr>
              <a:t>WHO/WHICH/THAT</a:t>
            </a:r>
            <a:r>
              <a:rPr b="1" i="0" lang="es-CL" sz="1500" u="none" cap="none" strike="noStrike">
                <a:solidFill>
                  <a:schemeClr val="dk1"/>
                </a:solidFill>
              </a:rPr>
              <a:t> </a:t>
            </a:r>
            <a:r>
              <a:rPr i="0" lang="es-CL" sz="1500" u="none" cap="none" strike="noStrike">
                <a:solidFill>
                  <a:schemeClr val="dk1"/>
                </a:solidFill>
              </a:rPr>
              <a:t>when they are followed by SUBJECT + VERB              We cannot omit</a:t>
            </a:r>
            <a:r>
              <a:rPr b="1" i="0" lang="es-CL" sz="1500" u="none" cap="none" strike="noStrike">
                <a:solidFill>
                  <a:srgbClr val="FF0000"/>
                </a:solidFill>
              </a:rPr>
              <a:t> WHO/WHICH </a:t>
            </a:r>
            <a:endParaRPr i="0" sz="1500" u="none" cap="none" strike="noStrike">
              <a:solidFill>
                <a:srgbClr val="000000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i="0" lang="es-CL" sz="1500" u="none" cap="none" strike="noStrike">
                <a:solidFill>
                  <a:schemeClr val="dk1"/>
                </a:solidFill>
              </a:rPr>
              <a:t>Do </a:t>
            </a:r>
            <a:r>
              <a:rPr lang="es-CL" sz="1500">
                <a:solidFill>
                  <a:schemeClr val="dk1"/>
                </a:solidFill>
              </a:rPr>
              <a:t>you</a:t>
            </a:r>
            <a:r>
              <a:rPr i="0" lang="es-CL" sz="1500" u="none" cap="none" strike="noStrike">
                <a:solidFill>
                  <a:schemeClr val="dk1"/>
                </a:solidFill>
              </a:rPr>
              <a:t> like the song  (</a:t>
            </a:r>
            <a:r>
              <a:rPr b="1" i="0" lang="es-CL" sz="1500" u="none" cap="none" strike="noStrike">
                <a:solidFill>
                  <a:srgbClr val="C00000"/>
                </a:solidFill>
              </a:rPr>
              <a:t>WHICH/THAT</a:t>
            </a:r>
            <a:r>
              <a:rPr i="0" lang="es-CL" sz="1500" u="none" cap="none" strike="noStrike">
                <a:solidFill>
                  <a:srgbClr val="C00000"/>
                </a:solidFill>
              </a:rPr>
              <a:t>) I wrote</a:t>
            </a:r>
            <a:r>
              <a:rPr i="0" lang="es-CL" sz="1500" u="none" cap="none" strike="noStrike">
                <a:solidFill>
                  <a:schemeClr val="dk1"/>
                </a:solidFill>
              </a:rPr>
              <a:t>?</a:t>
            </a:r>
            <a:r>
              <a:rPr b="1" i="0" lang="es-CL" sz="1500" u="none" cap="none" strike="noStrike">
                <a:solidFill>
                  <a:schemeClr val="dk1"/>
                </a:solidFill>
              </a:rPr>
              <a:t>                                                 </a:t>
            </a:r>
            <a:r>
              <a:rPr i="0" lang="es-CL" sz="1500" u="none" cap="none" strike="noStrike">
                <a:solidFill>
                  <a:schemeClr val="dk1"/>
                </a:solidFill>
              </a:rPr>
              <a:t>They introduced me to Matías, </a:t>
            </a:r>
            <a:r>
              <a:rPr b="1" i="0" lang="es-CL" sz="1500" u="none" cap="none" strike="noStrike">
                <a:solidFill>
                  <a:srgbClr val="C00000"/>
                </a:solidFill>
              </a:rPr>
              <a:t>WHO</a:t>
            </a:r>
            <a:r>
              <a:rPr i="0" lang="es-CL" sz="1500" u="none" cap="none" strike="noStrike">
                <a:solidFill>
                  <a:schemeClr val="dk1"/>
                </a:solidFill>
              </a:rPr>
              <a:t> </a:t>
            </a:r>
            <a:r>
              <a:rPr i="0" lang="es-CL" sz="1500" u="none" cap="none" strike="noStrike">
                <a:solidFill>
                  <a:srgbClr val="C00000"/>
                </a:solidFill>
              </a:rPr>
              <a:t>I liked immediately</a:t>
            </a:r>
            <a:r>
              <a:rPr i="0" lang="es-CL" sz="1500" u="none" cap="none" strike="noStrike">
                <a:solidFill>
                  <a:schemeClr val="dk1"/>
                </a:solidFill>
              </a:rPr>
              <a:t>.</a:t>
            </a:r>
            <a:endParaRPr b="1" i="0" sz="1500" u="none" cap="none" strike="noStrike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CL" sz="1500">
                <a:solidFill>
                  <a:schemeClr val="dk1"/>
                </a:solidFill>
              </a:rPr>
              <a:t>That's</a:t>
            </a:r>
            <a:r>
              <a:rPr i="0" lang="es-CL" sz="1500" u="none" cap="none" strike="noStrike">
                <a:solidFill>
                  <a:schemeClr val="dk1"/>
                </a:solidFill>
              </a:rPr>
              <a:t> the man (</a:t>
            </a:r>
            <a:r>
              <a:rPr b="1" i="0" lang="es-CL" sz="1500" u="none" cap="none" strike="noStrike">
                <a:solidFill>
                  <a:srgbClr val="C00000"/>
                </a:solidFill>
              </a:rPr>
              <a:t>WHO/THAT</a:t>
            </a:r>
            <a:r>
              <a:rPr i="0" lang="es-CL" sz="1500" u="none" cap="none" strike="noStrike">
                <a:solidFill>
                  <a:srgbClr val="C00000"/>
                </a:solidFill>
              </a:rPr>
              <a:t>) I like</a:t>
            </a:r>
            <a:r>
              <a:rPr i="0" lang="es-CL" sz="1500" u="none" cap="none" strike="noStrike">
                <a:solidFill>
                  <a:schemeClr val="dk1"/>
                </a:solidFill>
              </a:rPr>
              <a:t>.                                                                               (NOT  …</a:t>
            </a:r>
            <a:r>
              <a:rPr b="1" i="0" lang="es-CL" sz="1500" u="none" cap="none" strike="sngStrike">
                <a:solidFill>
                  <a:srgbClr val="C00000"/>
                </a:solidFill>
              </a:rPr>
              <a:t>Matías, I liked immediately</a:t>
            </a:r>
            <a:r>
              <a:rPr i="0" lang="es-CL" sz="1500" u="none" cap="none" strike="noStrike">
                <a:solidFill>
                  <a:schemeClr val="dk1"/>
                </a:solidFill>
              </a:rPr>
              <a:t>).</a:t>
            </a:r>
            <a:endParaRPr i="0" sz="1500" u="none" cap="none" strike="noStrike">
              <a:solidFill>
                <a:srgbClr val="000000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</p:spTree>
  </p:cSld>
  <p:clrMapOvr>
    <a:masterClrMapping/>
  </p:clrMapOvr>
  <p:transition spd="med">
    <p:push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6"/>
          <p:cNvSpPr txBox="1"/>
          <p:nvPr/>
        </p:nvSpPr>
        <p:spPr>
          <a:xfrm>
            <a:off x="394300" y="456150"/>
            <a:ext cx="11362200" cy="68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s-CL" sz="24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                                           </a:t>
            </a:r>
            <a:r>
              <a:rPr b="1" i="0" lang="es-CL" sz="24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T</a:t>
            </a:r>
            <a:r>
              <a:rPr b="1" i="0" lang="es-CL" sz="2600" u="none" cap="none" strike="noStrike">
                <a:solidFill>
                  <a:schemeClr val="dk1"/>
                </a:solidFill>
              </a:rPr>
              <a:t>he use of </a:t>
            </a:r>
            <a:r>
              <a:rPr b="1" i="0" lang="es-CL" sz="2600" u="none" cap="none" strike="noStrike">
                <a:solidFill>
                  <a:srgbClr val="7030A0"/>
                </a:solidFill>
              </a:rPr>
              <a:t>WHOSE</a:t>
            </a:r>
            <a:endParaRPr b="1" i="0" sz="1600" u="none" cap="none" strike="noStrike">
              <a:solidFill>
                <a:srgbClr val="000000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i="0" sz="2600" u="none" cap="none" strike="noStrike">
              <a:solidFill>
                <a:srgbClr val="7030A0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s-CL" sz="2000" u="none" cap="none" strike="noStrike">
                <a:solidFill>
                  <a:srgbClr val="7030A0"/>
                </a:solidFill>
              </a:rPr>
              <a:t>WHOSE </a:t>
            </a:r>
            <a:r>
              <a:rPr i="0" lang="es-CL" sz="2000" u="none" cap="none" strike="noStrike">
                <a:solidFill>
                  <a:schemeClr val="dk1"/>
                </a:solidFill>
              </a:rPr>
              <a:t>is a POSSESSIVE pronoun like “his”, “her”, “our” or “their”. We use WHOSE to indicate which person something belongs to. It is used for both people and objects: </a:t>
            </a:r>
            <a:endParaRPr i="0" sz="1600" u="none" cap="none" strike="noStrike">
              <a:solidFill>
                <a:srgbClr val="000000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i="0" lang="es-CL" sz="2000" u="none" cap="none" strike="noStrike">
                <a:solidFill>
                  <a:schemeClr val="dk1"/>
                </a:solidFill>
              </a:rPr>
              <a:t>Ex: Do you know the physiotherapist? His car was stolen? </a:t>
            </a:r>
            <a:endParaRPr i="0" sz="1600" u="none" cap="none" strike="noStrike">
              <a:solidFill>
                <a:srgbClr val="000000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i="0" lang="es-CL" sz="2000" u="none" cap="none" strike="noStrike">
                <a:solidFill>
                  <a:schemeClr val="dk1"/>
                </a:solidFill>
              </a:rPr>
              <a:t>                                    =</a:t>
            </a:r>
            <a:endParaRPr i="0" sz="1600" u="none" cap="none" strike="noStrike">
              <a:solidFill>
                <a:srgbClr val="000000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i="0" lang="es-CL" sz="2000" u="none" cap="none" strike="noStrike">
                <a:solidFill>
                  <a:srgbClr val="7030A0"/>
                </a:solidFill>
              </a:rPr>
              <a:t>     </a:t>
            </a:r>
            <a:r>
              <a:rPr i="0" lang="es-CL" sz="2000" u="none" cap="none" strike="noStrike">
                <a:solidFill>
                  <a:schemeClr val="dk1"/>
                </a:solidFill>
              </a:rPr>
              <a:t>Do you know the physiotherapist </a:t>
            </a:r>
            <a:r>
              <a:rPr b="1" i="0" lang="es-CL" sz="2000" u="none" cap="none" strike="noStrike">
                <a:solidFill>
                  <a:srgbClr val="FF0000"/>
                </a:solidFill>
              </a:rPr>
              <a:t>WHOSE</a:t>
            </a:r>
            <a:r>
              <a:rPr i="0" lang="es-CL" sz="2000" u="none" cap="none" strike="noStrike">
                <a:solidFill>
                  <a:srgbClr val="FF0000"/>
                </a:solidFill>
              </a:rPr>
              <a:t> </a:t>
            </a:r>
            <a:r>
              <a:rPr i="0" lang="es-CL" sz="2000" u="none" cap="none" strike="noStrike">
                <a:solidFill>
                  <a:schemeClr val="dk1"/>
                </a:solidFill>
              </a:rPr>
              <a:t>car was stolen?</a:t>
            </a:r>
            <a:endParaRPr i="0" sz="1600" u="none" cap="none" strike="noStrike">
              <a:solidFill>
                <a:srgbClr val="000000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i="0" sz="2000" u="none" cap="none" strike="noStrike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i="0" lang="es-CL" sz="2000" u="none" cap="none" strike="noStrike">
                <a:solidFill>
                  <a:schemeClr val="dk1"/>
                </a:solidFill>
              </a:rPr>
              <a:t>     A: Do you kno</a:t>
            </a:r>
            <a:r>
              <a:rPr lang="es-CL" sz="2000">
                <a:solidFill>
                  <a:schemeClr val="dk1"/>
                </a:solidFill>
              </a:rPr>
              <a:t>w the man </a:t>
            </a:r>
            <a:r>
              <a:rPr b="1" i="0" lang="es-CL" sz="2000" u="none" cap="none" strike="noStrike">
                <a:solidFill>
                  <a:srgbClr val="FF0000"/>
                </a:solidFill>
              </a:rPr>
              <a:t>WHOSE</a:t>
            </a:r>
            <a:r>
              <a:rPr i="0" lang="es-CL" sz="2000" u="none" cap="none" strike="noStrike">
                <a:solidFill>
                  <a:srgbClr val="FF0000"/>
                </a:solidFill>
              </a:rPr>
              <a:t>  </a:t>
            </a:r>
            <a:r>
              <a:rPr i="0" lang="es-CL" sz="2000" u="none" cap="none" strike="noStrike">
                <a:solidFill>
                  <a:schemeClr val="dk1"/>
                </a:solidFill>
              </a:rPr>
              <a:t>cell phone keeps ringing?   </a:t>
            </a:r>
            <a:endParaRPr i="0" sz="1600" u="none" cap="none" strike="noStrike">
              <a:solidFill>
                <a:srgbClr val="000000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i="0" lang="es-CL" sz="2000" u="none" cap="none" strike="noStrike">
                <a:solidFill>
                  <a:schemeClr val="dk1"/>
                </a:solidFill>
              </a:rPr>
              <a:t>     B:  </a:t>
            </a:r>
            <a:r>
              <a:rPr lang="es-CL" sz="2000">
                <a:solidFill>
                  <a:schemeClr val="dk1"/>
                </a:solidFill>
              </a:rPr>
              <a:t>Yes, my brother</a:t>
            </a:r>
            <a:r>
              <a:rPr i="0" lang="es-CL" sz="2000" u="none" cap="none" strike="noStrike">
                <a:solidFill>
                  <a:schemeClr val="dk1"/>
                </a:solidFill>
              </a:rPr>
              <a:t>!    </a:t>
            </a:r>
            <a:endParaRPr i="0" sz="1600" u="none" cap="none" strike="noStrike">
              <a:solidFill>
                <a:srgbClr val="000000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i="0" sz="2000" u="none" cap="none" strike="noStrike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i="0" sz="2000" u="none" cap="none" strike="noStrike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i="0" lang="es-CL" sz="2000" u="none" cap="none" strike="noStrike">
                <a:solidFill>
                  <a:schemeClr val="dk1"/>
                </a:solidFill>
              </a:rPr>
              <a:t>      She is the student </a:t>
            </a:r>
            <a:r>
              <a:rPr b="1" i="0" lang="es-CL" sz="2000" u="none" cap="none" strike="noStrike">
                <a:solidFill>
                  <a:srgbClr val="FF0000"/>
                </a:solidFill>
              </a:rPr>
              <a:t>WHOSE </a:t>
            </a:r>
            <a:r>
              <a:rPr i="0" lang="es-CL" sz="2000" u="none" cap="none" strike="noStrike">
                <a:solidFill>
                  <a:schemeClr val="dk1"/>
                </a:solidFill>
              </a:rPr>
              <a:t>sister works as a </a:t>
            </a:r>
            <a:r>
              <a:rPr lang="es-CL" sz="2000">
                <a:solidFill>
                  <a:schemeClr val="dk1"/>
                </a:solidFill>
              </a:rPr>
              <a:t>pediatrician</a:t>
            </a:r>
            <a:r>
              <a:rPr i="0" lang="es-CL" sz="2000" u="none" cap="none" strike="noStrike">
                <a:solidFill>
                  <a:schemeClr val="dk1"/>
                </a:solidFill>
              </a:rPr>
              <a:t>. </a:t>
            </a:r>
            <a:endParaRPr i="0" sz="1600" u="none" cap="none" strike="noStrike">
              <a:solidFill>
                <a:srgbClr val="000000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i="0" sz="2000" u="none" cap="none" strike="noStrike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s-CL" sz="2000" u="sng" cap="none" strike="noStrike">
                <a:solidFill>
                  <a:srgbClr val="006666"/>
                </a:solidFill>
              </a:rPr>
              <a:t>BE CAREFUL!</a:t>
            </a:r>
            <a:r>
              <a:rPr i="0" lang="es-CL" sz="2000" u="none" cap="none" strike="noStrike">
                <a:solidFill>
                  <a:schemeClr val="dk1"/>
                </a:solidFill>
              </a:rPr>
              <a:t> Don´t mix up </a:t>
            </a:r>
            <a:r>
              <a:rPr b="1" i="0" lang="es-CL" sz="2000" u="none" cap="none" strike="noStrike">
                <a:solidFill>
                  <a:srgbClr val="FF0000"/>
                </a:solidFill>
              </a:rPr>
              <a:t>WHOSE</a:t>
            </a:r>
            <a:r>
              <a:rPr i="0" lang="es-CL" sz="2000" u="none" cap="none" strike="noStrike">
                <a:solidFill>
                  <a:schemeClr val="dk1"/>
                </a:solidFill>
              </a:rPr>
              <a:t> with the contraction of the word </a:t>
            </a:r>
            <a:r>
              <a:rPr b="1" i="0" lang="es-CL" sz="2000" u="none" cap="none" strike="noStrike">
                <a:solidFill>
                  <a:srgbClr val="000099"/>
                </a:solidFill>
              </a:rPr>
              <a:t>WHO´S = Who is </a:t>
            </a:r>
            <a:r>
              <a:rPr i="0" lang="es-CL" sz="2000" u="none" cap="none" strike="noStrike">
                <a:solidFill>
                  <a:schemeClr val="dk1"/>
                </a:solidFill>
              </a:rPr>
              <a:t>or </a:t>
            </a:r>
            <a:r>
              <a:rPr b="1" i="0" lang="es-CL" sz="2000" u="none" cap="none" strike="noStrike">
                <a:solidFill>
                  <a:srgbClr val="000099"/>
                </a:solidFill>
              </a:rPr>
              <a:t>Who has</a:t>
            </a:r>
            <a:r>
              <a:rPr i="0" lang="es-CL" sz="2000" u="none" cap="none" strike="noStrike">
                <a:solidFill>
                  <a:schemeClr val="dk1"/>
                </a:solidFill>
              </a:rPr>
              <a:t>.</a:t>
            </a:r>
            <a:r>
              <a:rPr b="1" i="0" lang="es-CL" sz="2000" u="none" cap="none" strike="noStrike">
                <a:solidFill>
                  <a:srgbClr val="000099"/>
                </a:solidFill>
              </a:rPr>
              <a:t> </a:t>
            </a:r>
            <a:endParaRPr b="1" i="0" sz="2000" u="sng" cap="none" strike="noStrike">
              <a:solidFill>
                <a:srgbClr val="006666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2000" u="none" cap="none" strike="noStrike">
              <a:solidFill>
                <a:srgbClr val="FF0000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rgbClr val="FF0000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s-CL" sz="1800" u="none" cap="none" strike="noStrike">
                <a:solidFill>
                  <a:srgbClr val="7030A0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rgbClr val="7030A0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descr="animated-car-image-0187" id="281" name="Google Shape;281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781806" y="2046679"/>
            <a:ext cx="1457325" cy="105727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nimated-cellphone-image-0032" id="282" name="Google Shape;282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871749" y="2616869"/>
            <a:ext cx="952500" cy="14287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nimated-doctor-image-0041" id="283" name="Google Shape;283;p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848486" y="3868070"/>
            <a:ext cx="1390650" cy="857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push/>
  </p:transition>
</p:sld>
</file>

<file path=ppt/theme/theme1.xml><?xml version="1.0" encoding="utf-8"?>
<a:theme xmlns:a="http://schemas.openxmlformats.org/drawingml/2006/main" xmlns:r="http://schemas.openxmlformats.org/officeDocument/2006/relationships" name="LevelVTI">
  <a:themeElements>
    <a:clrScheme name="Custom 88">
      <a:dk1>
        <a:srgbClr val="000000"/>
      </a:dk1>
      <a:lt1>
        <a:srgbClr val="FFFFFF"/>
      </a:lt1>
      <a:dk2>
        <a:srgbClr val="182230"/>
      </a:dk2>
      <a:lt2>
        <a:srgbClr val="F2F2F2"/>
      </a:lt2>
      <a:accent1>
        <a:srgbClr val="00BAC8"/>
      </a:accent1>
      <a:accent2>
        <a:srgbClr val="794DFF"/>
      </a:accent2>
      <a:accent3>
        <a:srgbClr val="00D17D"/>
      </a:accent3>
      <a:accent4>
        <a:srgbClr val="E69500"/>
      </a:accent4>
      <a:accent5>
        <a:srgbClr val="FE5D21"/>
      </a:accent5>
      <a:accent6>
        <a:srgbClr val="939393"/>
      </a:accent6>
      <a:hlink>
        <a:srgbClr val="3E8FF1"/>
      </a:hlink>
      <a:folHlink>
        <a:srgbClr val="93939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Retrospección">
  <a:themeElements>
    <a:clrScheme name="Retrospección">
      <a:dk1>
        <a:srgbClr val="000000"/>
      </a:dk1>
      <a:lt1>
        <a:srgbClr val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2020-11-03T03:17:40Z</dcterms:creat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