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6858000" cx="12192000"/>
  <p:notesSz cx="6858000" cy="9144000"/>
  <p:embeddedFontLst>
    <p:embeddedFont>
      <p:font typeface="Century Gothic"/>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0" roundtripDataSignature="AMtx7mgDY1hWgEKi+5a0zyrYaLdp38Fx2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9814897-2FE2-4489-9794-65D78865CB21}">
  <a:tblStyle styleId="{39814897-2FE2-4489-9794-65D78865CB21}" styleName="Table_0">
    <a:wholeTbl>
      <a:tcTxStyle b="off" i="off">
        <a:font>
          <a:latin typeface="Century Gothic"/>
          <a:ea typeface="Century Gothic"/>
          <a:cs typeface="Century Gothic"/>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F0E7E6"/>
          </a:solidFill>
        </a:fill>
      </a:tcStyle>
    </a:wholeTbl>
    <a:band1H>
      <a:tcTxStyle b="off" i="off"/>
      <a:tcStyle>
        <a:fill>
          <a:solidFill>
            <a:srgbClr val="E0CCCA"/>
          </a:solidFill>
        </a:fill>
      </a:tcStyle>
    </a:band1H>
    <a:band2H>
      <a:tcTxStyle b="off" i="off"/>
    </a:band2H>
    <a:band1V>
      <a:tcTxStyle b="off" i="off"/>
      <a:tcStyle>
        <a:fill>
          <a:solidFill>
            <a:srgbClr val="E0CCCA"/>
          </a:solidFill>
        </a:fill>
      </a:tcStyle>
    </a:band1V>
    <a:band2V>
      <a:tcTxStyle b="off" i="off"/>
    </a:band2V>
    <a:lastCol>
      <a:tcTxStyle b="on" i="off">
        <a:font>
          <a:latin typeface="Century Gothic"/>
          <a:ea typeface="Century Gothic"/>
          <a:cs typeface="Century Gothic"/>
        </a:font>
        <a:schemeClr val="lt1"/>
      </a:tcTxStyle>
      <a:tcStyle>
        <a:fill>
          <a:solidFill>
            <a:schemeClr val="accent1"/>
          </a:solidFill>
        </a:fill>
      </a:tcStyle>
    </a:lastCol>
    <a:firstCol>
      <a:tcTxStyle b="on" i="off">
        <a:font>
          <a:latin typeface="Century Gothic"/>
          <a:ea typeface="Century Gothic"/>
          <a:cs typeface="Century Gothic"/>
        </a:font>
        <a:schemeClr val="lt1"/>
      </a:tcTxStyle>
      <a:tcStyle>
        <a:fill>
          <a:solidFill>
            <a:schemeClr val="accent1"/>
          </a:solidFill>
        </a:fill>
      </a:tcStyle>
    </a:firstCol>
    <a:lastRow>
      <a:tcTxStyle b="on" i="off">
        <a:font>
          <a:latin typeface="Century Gothic"/>
          <a:ea typeface="Century Gothic"/>
          <a:cs typeface="Century Gothic"/>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Century Gothic"/>
          <a:ea typeface="Century Gothic"/>
          <a:cs typeface="Century Gothic"/>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Lst>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CenturyGothic-bold.fntdata"/><Relationship Id="rId16" Type="http://schemas.openxmlformats.org/officeDocument/2006/relationships/font" Target="fonts/CenturyGothic-regular.fntdata"/><Relationship Id="rId5" Type="http://schemas.openxmlformats.org/officeDocument/2006/relationships/notesMaster" Target="notesMasters/notesMaster1.xml"/><Relationship Id="rId19" Type="http://schemas.openxmlformats.org/officeDocument/2006/relationships/font" Target="fonts/CenturyGothic-boldItalic.fntdata"/><Relationship Id="rId6" Type="http://schemas.openxmlformats.org/officeDocument/2006/relationships/slide" Target="slides/slide1.xml"/><Relationship Id="rId18" Type="http://schemas.openxmlformats.org/officeDocument/2006/relationships/font" Target="fonts/CenturyGothic-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2c5a51d91e2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2" name="Google Shape;162;g2c5a51d91e2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2c71bfd8702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2c71bfd870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9" name="Google Shape;169;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2c5a51d91e2_0_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5" name="Google Shape;175;g2c5a51d91e2_0_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1" name="Google Shape;181;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3" name="Google Shape;193;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9" name="Google Shape;199;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5" name="Google Shape;205;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1" name="Google Shape;211;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38" name="Shape 38"/>
        <p:cNvGrpSpPr/>
        <p:nvPr/>
      </p:nvGrpSpPr>
      <p:grpSpPr>
        <a:xfrm>
          <a:off x="0" y="0"/>
          <a:ext cx="0" cy="0"/>
          <a:chOff x="0" y="0"/>
          <a:chExt cx="0" cy="0"/>
        </a:xfrm>
      </p:grpSpPr>
      <p:sp>
        <p:nvSpPr>
          <p:cNvPr id="39" name="Google Shape;39;p10"/>
          <p:cNvSpPr txBox="1"/>
          <p:nvPr>
            <p:ph type="ctrTitle"/>
          </p:nvPr>
        </p:nvSpPr>
        <p:spPr>
          <a:xfrm>
            <a:off x="2589213" y="2514600"/>
            <a:ext cx="8915399" cy="2262781"/>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262626"/>
              </a:buClr>
              <a:buSzPts val="5400"/>
              <a:buFont typeface="Century Gothic"/>
              <a:buNone/>
              <a:defRPr sz="5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10"/>
          <p:cNvSpPr txBox="1"/>
          <p:nvPr>
            <p:ph idx="1" type="subTitle"/>
          </p:nvPr>
        </p:nvSpPr>
        <p:spPr>
          <a:xfrm>
            <a:off x="2589213" y="4777379"/>
            <a:ext cx="8915399" cy="1126283"/>
          </a:xfrm>
          <a:prstGeom prst="rect">
            <a:avLst/>
          </a:prstGeom>
          <a:noFill/>
          <a:ln>
            <a:noFill/>
          </a:ln>
        </p:spPr>
        <p:txBody>
          <a:bodyPr anchorCtr="0" anchor="t" bIns="45700" lIns="91425" spcFirstLastPara="1" rIns="91425" wrap="square" tIns="45700">
            <a:normAutofit/>
          </a:bodyPr>
          <a:lstStyle>
            <a:lvl1pPr lvl="0" algn="l">
              <a:lnSpc>
                <a:spcPct val="100000"/>
              </a:lnSpc>
              <a:spcBef>
                <a:spcPts val="1000"/>
              </a:spcBef>
              <a:spcAft>
                <a:spcPts val="0"/>
              </a:spcAft>
              <a:buSzPts val="1800"/>
              <a:buNone/>
              <a:defRPr>
                <a:solidFill>
                  <a:srgbClr val="595959"/>
                </a:solidFill>
              </a:defRPr>
            </a:lvl1pPr>
            <a:lvl2pPr lvl="1" algn="ctr">
              <a:lnSpc>
                <a:spcPct val="100000"/>
              </a:lnSpc>
              <a:spcBef>
                <a:spcPts val="1000"/>
              </a:spcBef>
              <a:spcAft>
                <a:spcPts val="0"/>
              </a:spcAft>
              <a:buSzPts val="1600"/>
              <a:buNone/>
              <a:defRPr>
                <a:solidFill>
                  <a:srgbClr val="888888"/>
                </a:solidFill>
              </a:defRPr>
            </a:lvl2pPr>
            <a:lvl3pPr lvl="2" algn="ctr">
              <a:lnSpc>
                <a:spcPct val="100000"/>
              </a:lnSpc>
              <a:spcBef>
                <a:spcPts val="1000"/>
              </a:spcBef>
              <a:spcAft>
                <a:spcPts val="0"/>
              </a:spcAft>
              <a:buSzPts val="1400"/>
              <a:buNone/>
              <a:defRPr>
                <a:solidFill>
                  <a:srgbClr val="888888"/>
                </a:solidFill>
              </a:defRPr>
            </a:lvl3pPr>
            <a:lvl4pPr lvl="3" algn="ctr">
              <a:lnSpc>
                <a:spcPct val="100000"/>
              </a:lnSpc>
              <a:spcBef>
                <a:spcPts val="1000"/>
              </a:spcBef>
              <a:spcAft>
                <a:spcPts val="0"/>
              </a:spcAft>
              <a:buSzPts val="1200"/>
              <a:buNone/>
              <a:defRPr>
                <a:solidFill>
                  <a:srgbClr val="888888"/>
                </a:solidFill>
              </a:defRPr>
            </a:lvl4pPr>
            <a:lvl5pPr lvl="4" algn="ctr">
              <a:lnSpc>
                <a:spcPct val="100000"/>
              </a:lnSpc>
              <a:spcBef>
                <a:spcPts val="1000"/>
              </a:spcBef>
              <a:spcAft>
                <a:spcPts val="0"/>
              </a:spcAft>
              <a:buSzPts val="1200"/>
              <a:buNone/>
              <a:defRPr>
                <a:solidFill>
                  <a:srgbClr val="888888"/>
                </a:solidFill>
              </a:defRPr>
            </a:lvl5pPr>
            <a:lvl6pPr lvl="5" algn="ctr">
              <a:lnSpc>
                <a:spcPct val="100000"/>
              </a:lnSpc>
              <a:spcBef>
                <a:spcPts val="1000"/>
              </a:spcBef>
              <a:spcAft>
                <a:spcPts val="0"/>
              </a:spcAft>
              <a:buSzPts val="1200"/>
              <a:buNone/>
              <a:defRPr>
                <a:solidFill>
                  <a:srgbClr val="888888"/>
                </a:solidFill>
              </a:defRPr>
            </a:lvl6pPr>
            <a:lvl7pPr lvl="6" algn="ctr">
              <a:lnSpc>
                <a:spcPct val="100000"/>
              </a:lnSpc>
              <a:spcBef>
                <a:spcPts val="1000"/>
              </a:spcBef>
              <a:spcAft>
                <a:spcPts val="0"/>
              </a:spcAft>
              <a:buSzPts val="1200"/>
              <a:buNone/>
              <a:defRPr>
                <a:solidFill>
                  <a:srgbClr val="888888"/>
                </a:solidFill>
              </a:defRPr>
            </a:lvl7pPr>
            <a:lvl8pPr lvl="7" algn="ctr">
              <a:lnSpc>
                <a:spcPct val="100000"/>
              </a:lnSpc>
              <a:spcBef>
                <a:spcPts val="1000"/>
              </a:spcBef>
              <a:spcAft>
                <a:spcPts val="0"/>
              </a:spcAft>
              <a:buSzPts val="1200"/>
              <a:buNone/>
              <a:defRPr>
                <a:solidFill>
                  <a:srgbClr val="888888"/>
                </a:solidFill>
              </a:defRPr>
            </a:lvl8pPr>
            <a:lvl9pPr lvl="8" algn="ctr">
              <a:lnSpc>
                <a:spcPct val="100000"/>
              </a:lnSpc>
              <a:spcBef>
                <a:spcPts val="1000"/>
              </a:spcBef>
              <a:spcAft>
                <a:spcPts val="0"/>
              </a:spcAft>
              <a:buSzPts val="1200"/>
              <a:buNone/>
              <a:defRPr>
                <a:solidFill>
                  <a:srgbClr val="888888"/>
                </a:solidFill>
              </a:defRPr>
            </a:lvl9pPr>
          </a:lstStyle>
          <a:p/>
        </p:txBody>
      </p:sp>
      <p:sp>
        <p:nvSpPr>
          <p:cNvPr id="41" name="Google Shape;41;p10"/>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0"/>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0"/>
          <p:cNvSpPr/>
          <p:nvPr/>
        </p:nvSpPr>
        <p:spPr>
          <a:xfrm>
            <a:off x="0" y="4323810"/>
            <a:ext cx="1744652" cy="778589"/>
          </a:xfrm>
          <a:custGeom>
            <a:rect b="b" l="l" r="r" t="t"/>
            <a:pathLst>
              <a:path extrusionOk="0" h="166" w="372">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p10"/>
          <p:cNvSpPr txBox="1"/>
          <p:nvPr>
            <p:ph idx="12" type="sldNum"/>
          </p:nvPr>
        </p:nvSpPr>
        <p:spPr>
          <a:xfrm>
            <a:off x="531812" y="4529540"/>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descripción">
  <p:cSld name="Título y descripción">
    <p:spTree>
      <p:nvGrpSpPr>
        <p:cNvPr id="104" name="Shape 104"/>
        <p:cNvGrpSpPr/>
        <p:nvPr/>
      </p:nvGrpSpPr>
      <p:grpSpPr>
        <a:xfrm>
          <a:off x="0" y="0"/>
          <a:ext cx="0" cy="0"/>
          <a:chOff x="0" y="0"/>
          <a:chExt cx="0" cy="0"/>
        </a:xfrm>
      </p:grpSpPr>
      <p:sp>
        <p:nvSpPr>
          <p:cNvPr id="105" name="Google Shape;105;p18"/>
          <p:cNvSpPr txBox="1"/>
          <p:nvPr>
            <p:ph type="title"/>
          </p:nvPr>
        </p:nvSpPr>
        <p:spPr>
          <a:xfrm>
            <a:off x="2589212" y="609600"/>
            <a:ext cx="8915399" cy="311704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262626"/>
              </a:buClr>
              <a:buSzPts val="4800"/>
              <a:buFont typeface="Century Gothic"/>
              <a:buNone/>
              <a:defRPr b="0" sz="48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18"/>
          <p:cNvSpPr txBox="1"/>
          <p:nvPr>
            <p:ph idx="1" type="body"/>
          </p:nvPr>
        </p:nvSpPr>
        <p:spPr>
          <a:xfrm>
            <a:off x="2589212" y="4354046"/>
            <a:ext cx="8915399" cy="1555864"/>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800"/>
              <a:buNone/>
              <a:defRPr sz="1800">
                <a:solidFill>
                  <a:srgbClr val="595959"/>
                </a:solidFill>
              </a:defRPr>
            </a:lvl1pPr>
            <a:lvl2pPr indent="-228600" lvl="1" marL="914400" algn="l">
              <a:lnSpc>
                <a:spcPct val="100000"/>
              </a:lnSpc>
              <a:spcBef>
                <a:spcPts val="1000"/>
              </a:spcBef>
              <a:spcAft>
                <a:spcPts val="0"/>
              </a:spcAft>
              <a:buSzPts val="1800"/>
              <a:buNone/>
              <a:defRPr sz="1800">
                <a:solidFill>
                  <a:srgbClr val="888888"/>
                </a:solidFill>
              </a:defRPr>
            </a:lvl2pPr>
            <a:lvl3pPr indent="-228600" lvl="2" marL="1371600" algn="l">
              <a:lnSpc>
                <a:spcPct val="100000"/>
              </a:lnSpc>
              <a:spcBef>
                <a:spcPts val="1000"/>
              </a:spcBef>
              <a:spcAft>
                <a:spcPts val="0"/>
              </a:spcAft>
              <a:buSzPts val="1600"/>
              <a:buNone/>
              <a:defRPr sz="1600">
                <a:solidFill>
                  <a:srgbClr val="888888"/>
                </a:solidFill>
              </a:defRPr>
            </a:lvl3pPr>
            <a:lvl4pPr indent="-228600" lvl="3" marL="1828800" algn="l">
              <a:lnSpc>
                <a:spcPct val="100000"/>
              </a:lnSpc>
              <a:spcBef>
                <a:spcPts val="1000"/>
              </a:spcBef>
              <a:spcAft>
                <a:spcPts val="0"/>
              </a:spcAft>
              <a:buSzPts val="1400"/>
              <a:buNone/>
              <a:defRPr sz="1400">
                <a:solidFill>
                  <a:srgbClr val="888888"/>
                </a:solidFill>
              </a:defRPr>
            </a:lvl4pPr>
            <a:lvl5pPr indent="-228600" lvl="4" marL="2286000" algn="l">
              <a:lnSpc>
                <a:spcPct val="100000"/>
              </a:lnSpc>
              <a:spcBef>
                <a:spcPts val="1000"/>
              </a:spcBef>
              <a:spcAft>
                <a:spcPts val="0"/>
              </a:spcAft>
              <a:buSzPts val="1400"/>
              <a:buNone/>
              <a:defRPr sz="1400">
                <a:solidFill>
                  <a:srgbClr val="888888"/>
                </a:solidFill>
              </a:defRPr>
            </a:lvl5pPr>
            <a:lvl6pPr indent="-228600" lvl="5" marL="2743200" algn="l">
              <a:lnSpc>
                <a:spcPct val="100000"/>
              </a:lnSpc>
              <a:spcBef>
                <a:spcPts val="1000"/>
              </a:spcBef>
              <a:spcAft>
                <a:spcPts val="0"/>
              </a:spcAft>
              <a:buSzPts val="1400"/>
              <a:buNone/>
              <a:defRPr sz="1400">
                <a:solidFill>
                  <a:srgbClr val="888888"/>
                </a:solidFill>
              </a:defRPr>
            </a:lvl6pPr>
            <a:lvl7pPr indent="-228600" lvl="6" marL="3200400" algn="l">
              <a:lnSpc>
                <a:spcPct val="100000"/>
              </a:lnSpc>
              <a:spcBef>
                <a:spcPts val="1000"/>
              </a:spcBef>
              <a:spcAft>
                <a:spcPts val="0"/>
              </a:spcAft>
              <a:buSzPts val="1400"/>
              <a:buNone/>
              <a:defRPr sz="1400">
                <a:solidFill>
                  <a:srgbClr val="888888"/>
                </a:solidFill>
              </a:defRPr>
            </a:lvl7pPr>
            <a:lvl8pPr indent="-228600" lvl="7" marL="3657600" algn="l">
              <a:lnSpc>
                <a:spcPct val="100000"/>
              </a:lnSpc>
              <a:spcBef>
                <a:spcPts val="1000"/>
              </a:spcBef>
              <a:spcAft>
                <a:spcPts val="0"/>
              </a:spcAft>
              <a:buSzPts val="1400"/>
              <a:buNone/>
              <a:defRPr sz="1400">
                <a:solidFill>
                  <a:srgbClr val="888888"/>
                </a:solidFill>
              </a:defRPr>
            </a:lvl8pPr>
            <a:lvl9pPr indent="-228600" lvl="8" marL="4114800" algn="l">
              <a:lnSpc>
                <a:spcPct val="100000"/>
              </a:lnSpc>
              <a:spcBef>
                <a:spcPts val="1000"/>
              </a:spcBef>
              <a:spcAft>
                <a:spcPts val="0"/>
              </a:spcAft>
              <a:buSzPts val="1400"/>
              <a:buNone/>
              <a:defRPr sz="1400">
                <a:solidFill>
                  <a:srgbClr val="888888"/>
                </a:solidFill>
              </a:defRPr>
            </a:lvl9pPr>
          </a:lstStyle>
          <a:p/>
        </p:txBody>
      </p:sp>
      <p:sp>
        <p:nvSpPr>
          <p:cNvPr id="107" name="Google Shape;107;p18"/>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8" name="Google Shape;108;p18"/>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18"/>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 name="Google Shape;110;p18"/>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ita con descripción">
  <p:cSld name="Cita con descripción">
    <p:spTree>
      <p:nvGrpSpPr>
        <p:cNvPr id="111" name="Shape 111"/>
        <p:cNvGrpSpPr/>
        <p:nvPr/>
      </p:nvGrpSpPr>
      <p:grpSpPr>
        <a:xfrm>
          <a:off x="0" y="0"/>
          <a:ext cx="0" cy="0"/>
          <a:chOff x="0" y="0"/>
          <a:chExt cx="0" cy="0"/>
        </a:xfrm>
      </p:grpSpPr>
      <p:sp>
        <p:nvSpPr>
          <p:cNvPr id="112" name="Google Shape;112;p19"/>
          <p:cNvSpPr txBox="1"/>
          <p:nvPr>
            <p:ph type="title"/>
          </p:nvPr>
        </p:nvSpPr>
        <p:spPr>
          <a:xfrm>
            <a:off x="2849949" y="609600"/>
            <a:ext cx="8393926" cy="2895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262626"/>
              </a:buClr>
              <a:buSzPts val="4800"/>
              <a:buFont typeface="Century Gothic"/>
              <a:buNone/>
              <a:defRPr b="0" sz="48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19"/>
          <p:cNvSpPr txBox="1"/>
          <p:nvPr>
            <p:ph idx="1" type="body"/>
          </p:nvPr>
        </p:nvSpPr>
        <p:spPr>
          <a:xfrm>
            <a:off x="3275012" y="3505200"/>
            <a:ext cx="7536554" cy="381000"/>
          </a:xfrm>
          <a:prstGeom prst="rect">
            <a:avLst/>
          </a:prstGeom>
          <a:noFill/>
          <a:ln>
            <a:noFill/>
          </a:ln>
        </p:spPr>
        <p:txBody>
          <a:bodyPr anchorCtr="0" anchor="ctr" bIns="45700" lIns="91425" spcFirstLastPara="1" rIns="91425" wrap="square" tIns="45700">
            <a:noAutofit/>
          </a:bodyPr>
          <a:lstStyle>
            <a:lvl1pPr indent="-228600" lvl="0" marL="457200" algn="l">
              <a:lnSpc>
                <a:spcPct val="100000"/>
              </a:lnSpc>
              <a:spcBef>
                <a:spcPts val="1000"/>
              </a:spcBef>
              <a:spcAft>
                <a:spcPts val="0"/>
              </a:spcAft>
              <a:buSzPts val="1600"/>
              <a:buFont typeface="Century Gothic"/>
              <a:buNone/>
              <a:defRPr sz="1600">
                <a:solidFill>
                  <a:srgbClr val="7F7F7F"/>
                </a:solidFill>
              </a:defRPr>
            </a:lvl1pPr>
            <a:lvl2pPr indent="-228600" lvl="1" marL="914400" algn="l">
              <a:lnSpc>
                <a:spcPct val="100000"/>
              </a:lnSpc>
              <a:spcBef>
                <a:spcPts val="1000"/>
              </a:spcBef>
              <a:spcAft>
                <a:spcPts val="0"/>
              </a:spcAft>
              <a:buSzPts val="1600"/>
              <a:buFont typeface="Century Gothic"/>
              <a:buNone/>
              <a:defRPr/>
            </a:lvl2pPr>
            <a:lvl3pPr indent="-228600" lvl="2" marL="1371600" algn="l">
              <a:lnSpc>
                <a:spcPct val="100000"/>
              </a:lnSpc>
              <a:spcBef>
                <a:spcPts val="1000"/>
              </a:spcBef>
              <a:spcAft>
                <a:spcPts val="0"/>
              </a:spcAft>
              <a:buSzPts val="1400"/>
              <a:buFont typeface="Century Gothic"/>
              <a:buNone/>
              <a:defRPr/>
            </a:lvl3pPr>
            <a:lvl4pPr indent="-228600" lvl="3" marL="1828800" algn="l">
              <a:lnSpc>
                <a:spcPct val="100000"/>
              </a:lnSpc>
              <a:spcBef>
                <a:spcPts val="1000"/>
              </a:spcBef>
              <a:spcAft>
                <a:spcPts val="0"/>
              </a:spcAft>
              <a:buSzPts val="1200"/>
              <a:buFont typeface="Century Gothic"/>
              <a:buNone/>
              <a:defRPr/>
            </a:lvl4pPr>
            <a:lvl5pPr indent="-228600" lvl="4" marL="2286000" algn="l">
              <a:lnSpc>
                <a:spcPct val="100000"/>
              </a:lnSpc>
              <a:spcBef>
                <a:spcPts val="1000"/>
              </a:spcBef>
              <a:spcAft>
                <a:spcPts val="0"/>
              </a:spcAft>
              <a:buSzPts val="1200"/>
              <a:buFont typeface="Century Gothic"/>
              <a:buNone/>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114" name="Google Shape;114;p19"/>
          <p:cNvSpPr txBox="1"/>
          <p:nvPr>
            <p:ph idx="2" type="body"/>
          </p:nvPr>
        </p:nvSpPr>
        <p:spPr>
          <a:xfrm>
            <a:off x="2589212" y="4354046"/>
            <a:ext cx="8915399" cy="1555864"/>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800"/>
              <a:buNone/>
              <a:defRPr sz="1800">
                <a:solidFill>
                  <a:srgbClr val="595959"/>
                </a:solidFill>
              </a:defRPr>
            </a:lvl1pPr>
            <a:lvl2pPr indent="-228600" lvl="1" marL="914400" algn="l">
              <a:lnSpc>
                <a:spcPct val="100000"/>
              </a:lnSpc>
              <a:spcBef>
                <a:spcPts val="1000"/>
              </a:spcBef>
              <a:spcAft>
                <a:spcPts val="0"/>
              </a:spcAft>
              <a:buSzPts val="1800"/>
              <a:buNone/>
              <a:defRPr sz="1800">
                <a:solidFill>
                  <a:srgbClr val="888888"/>
                </a:solidFill>
              </a:defRPr>
            </a:lvl2pPr>
            <a:lvl3pPr indent="-228600" lvl="2" marL="1371600" algn="l">
              <a:lnSpc>
                <a:spcPct val="100000"/>
              </a:lnSpc>
              <a:spcBef>
                <a:spcPts val="1000"/>
              </a:spcBef>
              <a:spcAft>
                <a:spcPts val="0"/>
              </a:spcAft>
              <a:buSzPts val="1600"/>
              <a:buNone/>
              <a:defRPr sz="1600">
                <a:solidFill>
                  <a:srgbClr val="888888"/>
                </a:solidFill>
              </a:defRPr>
            </a:lvl3pPr>
            <a:lvl4pPr indent="-228600" lvl="3" marL="1828800" algn="l">
              <a:lnSpc>
                <a:spcPct val="100000"/>
              </a:lnSpc>
              <a:spcBef>
                <a:spcPts val="1000"/>
              </a:spcBef>
              <a:spcAft>
                <a:spcPts val="0"/>
              </a:spcAft>
              <a:buSzPts val="1400"/>
              <a:buNone/>
              <a:defRPr sz="1400">
                <a:solidFill>
                  <a:srgbClr val="888888"/>
                </a:solidFill>
              </a:defRPr>
            </a:lvl4pPr>
            <a:lvl5pPr indent="-228600" lvl="4" marL="2286000" algn="l">
              <a:lnSpc>
                <a:spcPct val="100000"/>
              </a:lnSpc>
              <a:spcBef>
                <a:spcPts val="1000"/>
              </a:spcBef>
              <a:spcAft>
                <a:spcPts val="0"/>
              </a:spcAft>
              <a:buSzPts val="1400"/>
              <a:buNone/>
              <a:defRPr sz="1400">
                <a:solidFill>
                  <a:srgbClr val="888888"/>
                </a:solidFill>
              </a:defRPr>
            </a:lvl5pPr>
            <a:lvl6pPr indent="-228600" lvl="5" marL="2743200" algn="l">
              <a:lnSpc>
                <a:spcPct val="100000"/>
              </a:lnSpc>
              <a:spcBef>
                <a:spcPts val="1000"/>
              </a:spcBef>
              <a:spcAft>
                <a:spcPts val="0"/>
              </a:spcAft>
              <a:buSzPts val="1400"/>
              <a:buNone/>
              <a:defRPr sz="1400">
                <a:solidFill>
                  <a:srgbClr val="888888"/>
                </a:solidFill>
              </a:defRPr>
            </a:lvl6pPr>
            <a:lvl7pPr indent="-228600" lvl="6" marL="3200400" algn="l">
              <a:lnSpc>
                <a:spcPct val="100000"/>
              </a:lnSpc>
              <a:spcBef>
                <a:spcPts val="1000"/>
              </a:spcBef>
              <a:spcAft>
                <a:spcPts val="0"/>
              </a:spcAft>
              <a:buSzPts val="1400"/>
              <a:buNone/>
              <a:defRPr sz="1400">
                <a:solidFill>
                  <a:srgbClr val="888888"/>
                </a:solidFill>
              </a:defRPr>
            </a:lvl7pPr>
            <a:lvl8pPr indent="-228600" lvl="7" marL="3657600" algn="l">
              <a:lnSpc>
                <a:spcPct val="100000"/>
              </a:lnSpc>
              <a:spcBef>
                <a:spcPts val="1000"/>
              </a:spcBef>
              <a:spcAft>
                <a:spcPts val="0"/>
              </a:spcAft>
              <a:buSzPts val="1400"/>
              <a:buNone/>
              <a:defRPr sz="1400">
                <a:solidFill>
                  <a:srgbClr val="888888"/>
                </a:solidFill>
              </a:defRPr>
            </a:lvl8pPr>
            <a:lvl9pPr indent="-228600" lvl="8" marL="4114800" algn="l">
              <a:lnSpc>
                <a:spcPct val="100000"/>
              </a:lnSpc>
              <a:spcBef>
                <a:spcPts val="1000"/>
              </a:spcBef>
              <a:spcAft>
                <a:spcPts val="0"/>
              </a:spcAft>
              <a:buSzPts val="1400"/>
              <a:buNone/>
              <a:defRPr sz="1400">
                <a:solidFill>
                  <a:srgbClr val="888888"/>
                </a:solidFill>
              </a:defRPr>
            </a:lvl9pPr>
          </a:lstStyle>
          <a:p/>
        </p:txBody>
      </p:sp>
      <p:sp>
        <p:nvSpPr>
          <p:cNvPr id="115" name="Google Shape;115;p19"/>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19"/>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19"/>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 name="Google Shape;118;p19"/>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ES"/>
              <a:t>‹#›</a:t>
            </a:fld>
            <a:endParaRPr/>
          </a:p>
        </p:txBody>
      </p:sp>
      <p:sp>
        <p:nvSpPr>
          <p:cNvPr id="119" name="Google Shape;119;p19"/>
          <p:cNvSpPr txBox="1"/>
          <p:nvPr/>
        </p:nvSpPr>
        <p:spPr>
          <a:xfrm>
            <a:off x="2467652" y="648005"/>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s-ES" sz="8000" u="none" cap="none" strike="noStrike">
                <a:solidFill>
                  <a:schemeClr val="accent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20" name="Google Shape;120;p19"/>
          <p:cNvSpPr txBox="1"/>
          <p:nvPr/>
        </p:nvSpPr>
        <p:spPr>
          <a:xfrm>
            <a:off x="11114852" y="290530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s-ES" sz="8000" u="none" cap="none" strike="noStrike">
                <a:solidFill>
                  <a:schemeClr val="accent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rjeta de nombre">
  <p:cSld name="Tarjeta de nombre">
    <p:spTree>
      <p:nvGrpSpPr>
        <p:cNvPr id="121" name="Shape 121"/>
        <p:cNvGrpSpPr/>
        <p:nvPr/>
      </p:nvGrpSpPr>
      <p:grpSpPr>
        <a:xfrm>
          <a:off x="0" y="0"/>
          <a:ext cx="0" cy="0"/>
          <a:chOff x="0" y="0"/>
          <a:chExt cx="0" cy="0"/>
        </a:xfrm>
      </p:grpSpPr>
      <p:sp>
        <p:nvSpPr>
          <p:cNvPr id="122" name="Google Shape;122;p20"/>
          <p:cNvSpPr txBox="1"/>
          <p:nvPr>
            <p:ph type="title"/>
          </p:nvPr>
        </p:nvSpPr>
        <p:spPr>
          <a:xfrm>
            <a:off x="2589213" y="2438400"/>
            <a:ext cx="8915400" cy="2724845"/>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262626"/>
              </a:buClr>
              <a:buSzPts val="4800"/>
              <a:buFont typeface="Century Gothic"/>
              <a:buNone/>
              <a:defRPr b="0"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3" name="Google Shape;123;p20"/>
          <p:cNvSpPr txBox="1"/>
          <p:nvPr>
            <p:ph idx="1" type="body"/>
          </p:nvPr>
        </p:nvSpPr>
        <p:spPr>
          <a:xfrm>
            <a:off x="2589213" y="5181600"/>
            <a:ext cx="8915400" cy="72962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800"/>
              <a:buNone/>
              <a:defRPr>
                <a:solidFill>
                  <a:srgbClr val="595959"/>
                </a:solidFill>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124" name="Google Shape;124;p20"/>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20"/>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 name="Google Shape;126;p20"/>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 name="Google Shape;127;p20"/>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itar la tarjeta de nombre">
  <p:cSld name="Citar la tarjeta de nombre">
    <p:spTree>
      <p:nvGrpSpPr>
        <p:cNvPr id="128" name="Shape 128"/>
        <p:cNvGrpSpPr/>
        <p:nvPr/>
      </p:nvGrpSpPr>
      <p:grpSpPr>
        <a:xfrm>
          <a:off x="0" y="0"/>
          <a:ext cx="0" cy="0"/>
          <a:chOff x="0" y="0"/>
          <a:chExt cx="0" cy="0"/>
        </a:xfrm>
      </p:grpSpPr>
      <p:sp>
        <p:nvSpPr>
          <p:cNvPr id="129" name="Google Shape;129;p21"/>
          <p:cNvSpPr txBox="1"/>
          <p:nvPr>
            <p:ph type="title"/>
          </p:nvPr>
        </p:nvSpPr>
        <p:spPr>
          <a:xfrm>
            <a:off x="2849949" y="609600"/>
            <a:ext cx="8393926" cy="2895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262626"/>
              </a:buClr>
              <a:buSzPts val="4800"/>
              <a:buFont typeface="Century Gothic"/>
              <a:buNone/>
              <a:defRPr b="0" sz="48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0" name="Google Shape;130;p21"/>
          <p:cNvSpPr txBox="1"/>
          <p:nvPr>
            <p:ph idx="1" type="body"/>
          </p:nvPr>
        </p:nvSpPr>
        <p:spPr>
          <a:xfrm>
            <a:off x="2589212" y="4343400"/>
            <a:ext cx="8915400" cy="838200"/>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2400"/>
              <a:buFont typeface="Century Gothic"/>
              <a:buNone/>
              <a:defRPr sz="2400">
                <a:solidFill>
                  <a:schemeClr val="accent1"/>
                </a:solidFill>
              </a:defRPr>
            </a:lvl1pPr>
            <a:lvl2pPr indent="-228600" lvl="1" marL="914400" algn="l">
              <a:lnSpc>
                <a:spcPct val="100000"/>
              </a:lnSpc>
              <a:spcBef>
                <a:spcPts val="1000"/>
              </a:spcBef>
              <a:spcAft>
                <a:spcPts val="0"/>
              </a:spcAft>
              <a:buSzPts val="1600"/>
              <a:buFont typeface="Century Gothic"/>
              <a:buNone/>
              <a:defRPr/>
            </a:lvl2pPr>
            <a:lvl3pPr indent="-228600" lvl="2" marL="1371600" algn="l">
              <a:lnSpc>
                <a:spcPct val="100000"/>
              </a:lnSpc>
              <a:spcBef>
                <a:spcPts val="1000"/>
              </a:spcBef>
              <a:spcAft>
                <a:spcPts val="0"/>
              </a:spcAft>
              <a:buSzPts val="1400"/>
              <a:buFont typeface="Century Gothic"/>
              <a:buNone/>
              <a:defRPr/>
            </a:lvl3pPr>
            <a:lvl4pPr indent="-228600" lvl="3" marL="1828800" algn="l">
              <a:lnSpc>
                <a:spcPct val="100000"/>
              </a:lnSpc>
              <a:spcBef>
                <a:spcPts val="1000"/>
              </a:spcBef>
              <a:spcAft>
                <a:spcPts val="0"/>
              </a:spcAft>
              <a:buSzPts val="1200"/>
              <a:buFont typeface="Century Gothic"/>
              <a:buNone/>
              <a:defRPr/>
            </a:lvl4pPr>
            <a:lvl5pPr indent="-228600" lvl="4" marL="2286000" algn="l">
              <a:lnSpc>
                <a:spcPct val="100000"/>
              </a:lnSpc>
              <a:spcBef>
                <a:spcPts val="1000"/>
              </a:spcBef>
              <a:spcAft>
                <a:spcPts val="0"/>
              </a:spcAft>
              <a:buSzPts val="1200"/>
              <a:buFont typeface="Century Gothic"/>
              <a:buNone/>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131" name="Google Shape;131;p21"/>
          <p:cNvSpPr txBox="1"/>
          <p:nvPr>
            <p:ph idx="2" type="body"/>
          </p:nvPr>
        </p:nvSpPr>
        <p:spPr>
          <a:xfrm>
            <a:off x="2589213" y="5181600"/>
            <a:ext cx="8915400" cy="72962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800"/>
              <a:buNone/>
              <a:defRPr>
                <a:solidFill>
                  <a:srgbClr val="595959"/>
                </a:solidFill>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132" name="Google Shape;132;p21"/>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3" name="Google Shape;133;p21"/>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4" name="Google Shape;134;p21"/>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 name="Google Shape;135;p21"/>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ES"/>
              <a:t>‹#›</a:t>
            </a:fld>
            <a:endParaRPr/>
          </a:p>
        </p:txBody>
      </p:sp>
      <p:sp>
        <p:nvSpPr>
          <p:cNvPr id="136" name="Google Shape;136;p21"/>
          <p:cNvSpPr txBox="1"/>
          <p:nvPr/>
        </p:nvSpPr>
        <p:spPr>
          <a:xfrm>
            <a:off x="2467652" y="648005"/>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s-ES" sz="8000" u="none" cap="none" strike="noStrike">
                <a:solidFill>
                  <a:schemeClr val="accent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37" name="Google Shape;137;p21"/>
          <p:cNvSpPr txBox="1"/>
          <p:nvPr/>
        </p:nvSpPr>
        <p:spPr>
          <a:xfrm>
            <a:off x="11114852" y="290530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s-ES" sz="8000" u="none" cap="none" strike="noStrike">
                <a:solidFill>
                  <a:schemeClr val="accent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dadero o falso">
  <p:cSld name="Verdadero o falso">
    <p:spTree>
      <p:nvGrpSpPr>
        <p:cNvPr id="138" name="Shape 138"/>
        <p:cNvGrpSpPr/>
        <p:nvPr/>
      </p:nvGrpSpPr>
      <p:grpSpPr>
        <a:xfrm>
          <a:off x="0" y="0"/>
          <a:ext cx="0" cy="0"/>
          <a:chOff x="0" y="0"/>
          <a:chExt cx="0" cy="0"/>
        </a:xfrm>
      </p:grpSpPr>
      <p:sp>
        <p:nvSpPr>
          <p:cNvPr id="139" name="Google Shape;139;p22"/>
          <p:cNvSpPr txBox="1"/>
          <p:nvPr>
            <p:ph type="title"/>
          </p:nvPr>
        </p:nvSpPr>
        <p:spPr>
          <a:xfrm>
            <a:off x="2589212" y="627407"/>
            <a:ext cx="8915399" cy="288002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262626"/>
              </a:buClr>
              <a:buSzPts val="4800"/>
              <a:buFont typeface="Century Gothic"/>
              <a:buNone/>
              <a:defRPr b="0"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0" name="Google Shape;140;p22"/>
          <p:cNvSpPr txBox="1"/>
          <p:nvPr>
            <p:ph idx="1" type="body"/>
          </p:nvPr>
        </p:nvSpPr>
        <p:spPr>
          <a:xfrm>
            <a:off x="2589212" y="4343400"/>
            <a:ext cx="8915400" cy="838200"/>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2400"/>
              <a:buFont typeface="Century Gothic"/>
              <a:buNone/>
              <a:defRPr sz="2400">
                <a:solidFill>
                  <a:schemeClr val="accent1"/>
                </a:solidFill>
              </a:defRPr>
            </a:lvl1pPr>
            <a:lvl2pPr indent="-228600" lvl="1" marL="914400" algn="l">
              <a:lnSpc>
                <a:spcPct val="100000"/>
              </a:lnSpc>
              <a:spcBef>
                <a:spcPts val="1000"/>
              </a:spcBef>
              <a:spcAft>
                <a:spcPts val="0"/>
              </a:spcAft>
              <a:buSzPts val="1600"/>
              <a:buFont typeface="Century Gothic"/>
              <a:buNone/>
              <a:defRPr/>
            </a:lvl2pPr>
            <a:lvl3pPr indent="-228600" lvl="2" marL="1371600" algn="l">
              <a:lnSpc>
                <a:spcPct val="100000"/>
              </a:lnSpc>
              <a:spcBef>
                <a:spcPts val="1000"/>
              </a:spcBef>
              <a:spcAft>
                <a:spcPts val="0"/>
              </a:spcAft>
              <a:buSzPts val="1400"/>
              <a:buFont typeface="Century Gothic"/>
              <a:buNone/>
              <a:defRPr/>
            </a:lvl3pPr>
            <a:lvl4pPr indent="-228600" lvl="3" marL="1828800" algn="l">
              <a:lnSpc>
                <a:spcPct val="100000"/>
              </a:lnSpc>
              <a:spcBef>
                <a:spcPts val="1000"/>
              </a:spcBef>
              <a:spcAft>
                <a:spcPts val="0"/>
              </a:spcAft>
              <a:buSzPts val="1200"/>
              <a:buFont typeface="Century Gothic"/>
              <a:buNone/>
              <a:defRPr/>
            </a:lvl4pPr>
            <a:lvl5pPr indent="-228600" lvl="4" marL="2286000" algn="l">
              <a:lnSpc>
                <a:spcPct val="100000"/>
              </a:lnSpc>
              <a:spcBef>
                <a:spcPts val="1000"/>
              </a:spcBef>
              <a:spcAft>
                <a:spcPts val="0"/>
              </a:spcAft>
              <a:buSzPts val="1200"/>
              <a:buFont typeface="Century Gothic"/>
              <a:buNone/>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141" name="Google Shape;141;p22"/>
          <p:cNvSpPr txBox="1"/>
          <p:nvPr>
            <p:ph idx="2" type="body"/>
          </p:nvPr>
        </p:nvSpPr>
        <p:spPr>
          <a:xfrm>
            <a:off x="2589213" y="5181600"/>
            <a:ext cx="8915400" cy="72962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800"/>
              <a:buNone/>
              <a:defRPr>
                <a:solidFill>
                  <a:srgbClr val="595959"/>
                </a:solidFill>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142" name="Google Shape;142;p22"/>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3" name="Google Shape;143;p22"/>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4" name="Google Shape;144;p22"/>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 name="Google Shape;145;p22"/>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146" name="Shape 146"/>
        <p:cNvGrpSpPr/>
        <p:nvPr/>
      </p:nvGrpSpPr>
      <p:grpSpPr>
        <a:xfrm>
          <a:off x="0" y="0"/>
          <a:ext cx="0" cy="0"/>
          <a:chOff x="0" y="0"/>
          <a:chExt cx="0" cy="0"/>
        </a:xfrm>
      </p:grpSpPr>
      <p:sp>
        <p:nvSpPr>
          <p:cNvPr id="147" name="Google Shape;147;p23"/>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8" name="Google Shape;148;p23"/>
          <p:cNvSpPr txBox="1"/>
          <p:nvPr>
            <p:ph idx="1" type="body"/>
          </p:nvPr>
        </p:nvSpPr>
        <p:spPr>
          <a:xfrm rot="5400000">
            <a:off x="5103812" y="-381000"/>
            <a:ext cx="3886200" cy="89154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149" name="Google Shape;149;p23"/>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0" name="Google Shape;150;p23"/>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1" name="Google Shape;151;p23"/>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2" name="Google Shape;152;p23"/>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153" name="Shape 153"/>
        <p:cNvGrpSpPr/>
        <p:nvPr/>
      </p:nvGrpSpPr>
      <p:grpSpPr>
        <a:xfrm>
          <a:off x="0" y="0"/>
          <a:ext cx="0" cy="0"/>
          <a:chOff x="0" y="0"/>
          <a:chExt cx="0" cy="0"/>
        </a:xfrm>
      </p:grpSpPr>
      <p:sp>
        <p:nvSpPr>
          <p:cNvPr id="154" name="Google Shape;154;p24"/>
          <p:cNvSpPr txBox="1"/>
          <p:nvPr>
            <p:ph type="title"/>
          </p:nvPr>
        </p:nvSpPr>
        <p:spPr>
          <a:xfrm rot="5400000">
            <a:off x="7756704" y="2165513"/>
            <a:ext cx="5283817" cy="2207601"/>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5" name="Google Shape;155;p24"/>
          <p:cNvSpPr txBox="1"/>
          <p:nvPr>
            <p:ph idx="1" type="body"/>
          </p:nvPr>
        </p:nvSpPr>
        <p:spPr>
          <a:xfrm rot="5400000">
            <a:off x="3185803" y="30814"/>
            <a:ext cx="5283817" cy="64770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156" name="Google Shape;156;p24"/>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7" name="Google Shape;157;p24"/>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8" name="Google Shape;158;p24"/>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9" name="Google Shape;159;p24"/>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45" name="Shape 45"/>
        <p:cNvGrpSpPr/>
        <p:nvPr/>
      </p:nvGrpSpPr>
      <p:grpSpPr>
        <a:xfrm>
          <a:off x="0" y="0"/>
          <a:ext cx="0" cy="0"/>
          <a:chOff x="0" y="0"/>
          <a:chExt cx="0" cy="0"/>
        </a:xfrm>
      </p:grpSpPr>
      <p:sp>
        <p:nvSpPr>
          <p:cNvPr id="46" name="Google Shape;46;p9"/>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9"/>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48" name="Google Shape;48;p9"/>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9"/>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9"/>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 name="Google Shape;51;p9"/>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52" name="Shape 52"/>
        <p:cNvGrpSpPr/>
        <p:nvPr/>
      </p:nvGrpSpPr>
      <p:grpSpPr>
        <a:xfrm>
          <a:off x="0" y="0"/>
          <a:ext cx="0" cy="0"/>
          <a:chOff x="0" y="0"/>
          <a:chExt cx="0" cy="0"/>
        </a:xfrm>
      </p:grpSpPr>
      <p:sp>
        <p:nvSpPr>
          <p:cNvPr id="53" name="Google Shape;53;p11"/>
          <p:cNvSpPr txBox="1"/>
          <p:nvPr>
            <p:ph type="title"/>
          </p:nvPr>
        </p:nvSpPr>
        <p:spPr>
          <a:xfrm>
            <a:off x="2589212" y="2058750"/>
            <a:ext cx="8915399" cy="146880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262626"/>
              </a:buClr>
              <a:buSzPts val="4000"/>
              <a:buFont typeface="Century Gothic"/>
              <a:buNone/>
              <a:defRPr b="0"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11"/>
          <p:cNvSpPr txBox="1"/>
          <p:nvPr>
            <p:ph idx="1" type="body"/>
          </p:nvPr>
        </p:nvSpPr>
        <p:spPr>
          <a:xfrm>
            <a:off x="2589212" y="3530129"/>
            <a:ext cx="8915399" cy="86040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2000"/>
              <a:buNone/>
              <a:defRPr sz="2000">
                <a:solidFill>
                  <a:srgbClr val="595959"/>
                </a:solidFill>
              </a:defRPr>
            </a:lvl1pPr>
            <a:lvl2pPr indent="-228600" lvl="1" marL="914400" algn="l">
              <a:lnSpc>
                <a:spcPct val="100000"/>
              </a:lnSpc>
              <a:spcBef>
                <a:spcPts val="1000"/>
              </a:spcBef>
              <a:spcAft>
                <a:spcPts val="0"/>
              </a:spcAft>
              <a:buSzPts val="1800"/>
              <a:buNone/>
              <a:defRPr sz="1800">
                <a:solidFill>
                  <a:srgbClr val="888888"/>
                </a:solidFill>
              </a:defRPr>
            </a:lvl2pPr>
            <a:lvl3pPr indent="-228600" lvl="2" marL="1371600" algn="l">
              <a:lnSpc>
                <a:spcPct val="100000"/>
              </a:lnSpc>
              <a:spcBef>
                <a:spcPts val="1000"/>
              </a:spcBef>
              <a:spcAft>
                <a:spcPts val="0"/>
              </a:spcAft>
              <a:buSzPts val="1600"/>
              <a:buNone/>
              <a:defRPr sz="1600">
                <a:solidFill>
                  <a:srgbClr val="888888"/>
                </a:solidFill>
              </a:defRPr>
            </a:lvl3pPr>
            <a:lvl4pPr indent="-228600" lvl="3" marL="1828800" algn="l">
              <a:lnSpc>
                <a:spcPct val="100000"/>
              </a:lnSpc>
              <a:spcBef>
                <a:spcPts val="1000"/>
              </a:spcBef>
              <a:spcAft>
                <a:spcPts val="0"/>
              </a:spcAft>
              <a:buSzPts val="1400"/>
              <a:buNone/>
              <a:defRPr sz="1400">
                <a:solidFill>
                  <a:srgbClr val="888888"/>
                </a:solidFill>
              </a:defRPr>
            </a:lvl4pPr>
            <a:lvl5pPr indent="-228600" lvl="4" marL="2286000" algn="l">
              <a:lnSpc>
                <a:spcPct val="100000"/>
              </a:lnSpc>
              <a:spcBef>
                <a:spcPts val="1000"/>
              </a:spcBef>
              <a:spcAft>
                <a:spcPts val="0"/>
              </a:spcAft>
              <a:buSzPts val="1400"/>
              <a:buNone/>
              <a:defRPr sz="1400">
                <a:solidFill>
                  <a:srgbClr val="888888"/>
                </a:solidFill>
              </a:defRPr>
            </a:lvl5pPr>
            <a:lvl6pPr indent="-228600" lvl="5" marL="2743200" algn="l">
              <a:lnSpc>
                <a:spcPct val="100000"/>
              </a:lnSpc>
              <a:spcBef>
                <a:spcPts val="1000"/>
              </a:spcBef>
              <a:spcAft>
                <a:spcPts val="0"/>
              </a:spcAft>
              <a:buSzPts val="1400"/>
              <a:buNone/>
              <a:defRPr sz="1400">
                <a:solidFill>
                  <a:srgbClr val="888888"/>
                </a:solidFill>
              </a:defRPr>
            </a:lvl6pPr>
            <a:lvl7pPr indent="-228600" lvl="6" marL="3200400" algn="l">
              <a:lnSpc>
                <a:spcPct val="100000"/>
              </a:lnSpc>
              <a:spcBef>
                <a:spcPts val="1000"/>
              </a:spcBef>
              <a:spcAft>
                <a:spcPts val="0"/>
              </a:spcAft>
              <a:buSzPts val="1400"/>
              <a:buNone/>
              <a:defRPr sz="1400">
                <a:solidFill>
                  <a:srgbClr val="888888"/>
                </a:solidFill>
              </a:defRPr>
            </a:lvl7pPr>
            <a:lvl8pPr indent="-228600" lvl="7" marL="3657600" algn="l">
              <a:lnSpc>
                <a:spcPct val="100000"/>
              </a:lnSpc>
              <a:spcBef>
                <a:spcPts val="1000"/>
              </a:spcBef>
              <a:spcAft>
                <a:spcPts val="0"/>
              </a:spcAft>
              <a:buSzPts val="1400"/>
              <a:buNone/>
              <a:defRPr sz="1400">
                <a:solidFill>
                  <a:srgbClr val="888888"/>
                </a:solidFill>
              </a:defRPr>
            </a:lvl8pPr>
            <a:lvl9pPr indent="-228600" lvl="8" marL="4114800" algn="l">
              <a:lnSpc>
                <a:spcPct val="100000"/>
              </a:lnSpc>
              <a:spcBef>
                <a:spcPts val="1000"/>
              </a:spcBef>
              <a:spcAft>
                <a:spcPts val="0"/>
              </a:spcAft>
              <a:buSzPts val="1400"/>
              <a:buNone/>
              <a:defRPr sz="1400">
                <a:solidFill>
                  <a:srgbClr val="888888"/>
                </a:solidFill>
              </a:defRPr>
            </a:lvl9pPr>
          </a:lstStyle>
          <a:p/>
        </p:txBody>
      </p:sp>
      <p:sp>
        <p:nvSpPr>
          <p:cNvPr id="55" name="Google Shape;55;p11"/>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1"/>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1"/>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 name="Google Shape;58;p11"/>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59" name="Shape 59"/>
        <p:cNvGrpSpPr/>
        <p:nvPr/>
      </p:nvGrpSpPr>
      <p:grpSpPr>
        <a:xfrm>
          <a:off x="0" y="0"/>
          <a:ext cx="0" cy="0"/>
          <a:chOff x="0" y="0"/>
          <a:chExt cx="0" cy="0"/>
        </a:xfrm>
      </p:grpSpPr>
      <p:sp>
        <p:nvSpPr>
          <p:cNvPr id="60" name="Google Shape;60;p12"/>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2"/>
          <p:cNvSpPr txBox="1"/>
          <p:nvPr>
            <p:ph idx="1" type="body"/>
          </p:nvPr>
        </p:nvSpPr>
        <p:spPr>
          <a:xfrm>
            <a:off x="2589212" y="2133600"/>
            <a:ext cx="4313864" cy="3777622"/>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62" name="Google Shape;62;p12"/>
          <p:cNvSpPr txBox="1"/>
          <p:nvPr>
            <p:ph idx="2" type="body"/>
          </p:nvPr>
        </p:nvSpPr>
        <p:spPr>
          <a:xfrm>
            <a:off x="7190747" y="2126222"/>
            <a:ext cx="4313864" cy="3777622"/>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63" name="Google Shape;63;p12"/>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2"/>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12"/>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 name="Google Shape;66;p12"/>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67" name="Shape 67"/>
        <p:cNvGrpSpPr/>
        <p:nvPr/>
      </p:nvGrpSpPr>
      <p:grpSpPr>
        <a:xfrm>
          <a:off x="0" y="0"/>
          <a:ext cx="0" cy="0"/>
          <a:chOff x="0" y="0"/>
          <a:chExt cx="0" cy="0"/>
        </a:xfrm>
      </p:grpSpPr>
      <p:sp>
        <p:nvSpPr>
          <p:cNvPr id="68" name="Google Shape;68;p13"/>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13"/>
          <p:cNvSpPr txBox="1"/>
          <p:nvPr>
            <p:ph idx="1" type="body"/>
          </p:nvPr>
        </p:nvSpPr>
        <p:spPr>
          <a:xfrm>
            <a:off x="2939373" y="1972703"/>
            <a:ext cx="3992732"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2400"/>
              <a:buNone/>
              <a:defRPr b="0" sz="2400"/>
            </a:lvl1pPr>
            <a:lvl2pPr indent="-228600" lvl="1" marL="914400" algn="l">
              <a:lnSpc>
                <a:spcPct val="100000"/>
              </a:lnSpc>
              <a:spcBef>
                <a:spcPts val="1000"/>
              </a:spcBef>
              <a:spcAft>
                <a:spcPts val="0"/>
              </a:spcAft>
              <a:buSzPts val="2000"/>
              <a:buNone/>
              <a:defRPr b="1" sz="2000"/>
            </a:lvl2pPr>
            <a:lvl3pPr indent="-228600" lvl="2" marL="1371600" algn="l">
              <a:lnSpc>
                <a:spcPct val="100000"/>
              </a:lnSpc>
              <a:spcBef>
                <a:spcPts val="1000"/>
              </a:spcBef>
              <a:spcAft>
                <a:spcPts val="0"/>
              </a:spcAft>
              <a:buSzPts val="1800"/>
              <a:buNone/>
              <a:defRPr b="1" sz="1800"/>
            </a:lvl3pPr>
            <a:lvl4pPr indent="-228600" lvl="3" marL="1828800" algn="l">
              <a:lnSpc>
                <a:spcPct val="100000"/>
              </a:lnSpc>
              <a:spcBef>
                <a:spcPts val="1000"/>
              </a:spcBef>
              <a:spcAft>
                <a:spcPts val="0"/>
              </a:spcAft>
              <a:buSzPts val="1600"/>
              <a:buNone/>
              <a:defRPr b="1" sz="1600"/>
            </a:lvl4pPr>
            <a:lvl5pPr indent="-228600" lvl="4" marL="2286000" algn="l">
              <a:lnSpc>
                <a:spcPct val="100000"/>
              </a:lnSpc>
              <a:spcBef>
                <a:spcPts val="1000"/>
              </a:spcBef>
              <a:spcAft>
                <a:spcPts val="0"/>
              </a:spcAft>
              <a:buSzPts val="1600"/>
              <a:buNone/>
              <a:defRPr b="1" sz="1600"/>
            </a:lvl5pPr>
            <a:lvl6pPr indent="-228600" lvl="5" marL="2743200" algn="l">
              <a:lnSpc>
                <a:spcPct val="100000"/>
              </a:lnSpc>
              <a:spcBef>
                <a:spcPts val="1000"/>
              </a:spcBef>
              <a:spcAft>
                <a:spcPts val="0"/>
              </a:spcAft>
              <a:buSzPts val="1600"/>
              <a:buNone/>
              <a:defRPr b="1" sz="1600"/>
            </a:lvl6pPr>
            <a:lvl7pPr indent="-228600" lvl="6" marL="3200400" algn="l">
              <a:lnSpc>
                <a:spcPct val="100000"/>
              </a:lnSpc>
              <a:spcBef>
                <a:spcPts val="1000"/>
              </a:spcBef>
              <a:spcAft>
                <a:spcPts val="0"/>
              </a:spcAft>
              <a:buSzPts val="1600"/>
              <a:buNone/>
              <a:defRPr b="1" sz="1600"/>
            </a:lvl7pPr>
            <a:lvl8pPr indent="-228600" lvl="7" marL="3657600" algn="l">
              <a:lnSpc>
                <a:spcPct val="100000"/>
              </a:lnSpc>
              <a:spcBef>
                <a:spcPts val="1000"/>
              </a:spcBef>
              <a:spcAft>
                <a:spcPts val="0"/>
              </a:spcAft>
              <a:buSzPts val="1600"/>
              <a:buNone/>
              <a:defRPr b="1" sz="1600"/>
            </a:lvl8pPr>
            <a:lvl9pPr indent="-228600" lvl="8" marL="4114800" algn="l">
              <a:lnSpc>
                <a:spcPct val="100000"/>
              </a:lnSpc>
              <a:spcBef>
                <a:spcPts val="1000"/>
              </a:spcBef>
              <a:spcAft>
                <a:spcPts val="0"/>
              </a:spcAft>
              <a:buSzPts val="1600"/>
              <a:buNone/>
              <a:defRPr b="1" sz="1600"/>
            </a:lvl9pPr>
          </a:lstStyle>
          <a:p/>
        </p:txBody>
      </p:sp>
      <p:sp>
        <p:nvSpPr>
          <p:cNvPr id="70" name="Google Shape;70;p13"/>
          <p:cNvSpPr txBox="1"/>
          <p:nvPr>
            <p:ph idx="2" type="body"/>
          </p:nvPr>
        </p:nvSpPr>
        <p:spPr>
          <a:xfrm>
            <a:off x="2589212" y="2548966"/>
            <a:ext cx="4342893" cy="335406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71" name="Google Shape;71;p13"/>
          <p:cNvSpPr txBox="1"/>
          <p:nvPr>
            <p:ph idx="3" type="body"/>
          </p:nvPr>
        </p:nvSpPr>
        <p:spPr>
          <a:xfrm>
            <a:off x="7506629" y="1969475"/>
            <a:ext cx="3999001"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2400"/>
              <a:buNone/>
              <a:defRPr b="0" sz="2400"/>
            </a:lvl1pPr>
            <a:lvl2pPr indent="-228600" lvl="1" marL="914400" algn="l">
              <a:lnSpc>
                <a:spcPct val="100000"/>
              </a:lnSpc>
              <a:spcBef>
                <a:spcPts val="1000"/>
              </a:spcBef>
              <a:spcAft>
                <a:spcPts val="0"/>
              </a:spcAft>
              <a:buSzPts val="2000"/>
              <a:buNone/>
              <a:defRPr b="1" sz="2000"/>
            </a:lvl2pPr>
            <a:lvl3pPr indent="-228600" lvl="2" marL="1371600" algn="l">
              <a:lnSpc>
                <a:spcPct val="100000"/>
              </a:lnSpc>
              <a:spcBef>
                <a:spcPts val="1000"/>
              </a:spcBef>
              <a:spcAft>
                <a:spcPts val="0"/>
              </a:spcAft>
              <a:buSzPts val="1800"/>
              <a:buNone/>
              <a:defRPr b="1" sz="1800"/>
            </a:lvl3pPr>
            <a:lvl4pPr indent="-228600" lvl="3" marL="1828800" algn="l">
              <a:lnSpc>
                <a:spcPct val="100000"/>
              </a:lnSpc>
              <a:spcBef>
                <a:spcPts val="1000"/>
              </a:spcBef>
              <a:spcAft>
                <a:spcPts val="0"/>
              </a:spcAft>
              <a:buSzPts val="1600"/>
              <a:buNone/>
              <a:defRPr b="1" sz="1600"/>
            </a:lvl4pPr>
            <a:lvl5pPr indent="-228600" lvl="4" marL="2286000" algn="l">
              <a:lnSpc>
                <a:spcPct val="100000"/>
              </a:lnSpc>
              <a:spcBef>
                <a:spcPts val="1000"/>
              </a:spcBef>
              <a:spcAft>
                <a:spcPts val="0"/>
              </a:spcAft>
              <a:buSzPts val="1600"/>
              <a:buNone/>
              <a:defRPr b="1" sz="1600"/>
            </a:lvl5pPr>
            <a:lvl6pPr indent="-228600" lvl="5" marL="2743200" algn="l">
              <a:lnSpc>
                <a:spcPct val="100000"/>
              </a:lnSpc>
              <a:spcBef>
                <a:spcPts val="1000"/>
              </a:spcBef>
              <a:spcAft>
                <a:spcPts val="0"/>
              </a:spcAft>
              <a:buSzPts val="1600"/>
              <a:buNone/>
              <a:defRPr b="1" sz="1600"/>
            </a:lvl6pPr>
            <a:lvl7pPr indent="-228600" lvl="6" marL="3200400" algn="l">
              <a:lnSpc>
                <a:spcPct val="100000"/>
              </a:lnSpc>
              <a:spcBef>
                <a:spcPts val="1000"/>
              </a:spcBef>
              <a:spcAft>
                <a:spcPts val="0"/>
              </a:spcAft>
              <a:buSzPts val="1600"/>
              <a:buNone/>
              <a:defRPr b="1" sz="1600"/>
            </a:lvl7pPr>
            <a:lvl8pPr indent="-228600" lvl="7" marL="3657600" algn="l">
              <a:lnSpc>
                <a:spcPct val="100000"/>
              </a:lnSpc>
              <a:spcBef>
                <a:spcPts val="1000"/>
              </a:spcBef>
              <a:spcAft>
                <a:spcPts val="0"/>
              </a:spcAft>
              <a:buSzPts val="1600"/>
              <a:buNone/>
              <a:defRPr b="1" sz="1600"/>
            </a:lvl8pPr>
            <a:lvl9pPr indent="-228600" lvl="8" marL="4114800" algn="l">
              <a:lnSpc>
                <a:spcPct val="100000"/>
              </a:lnSpc>
              <a:spcBef>
                <a:spcPts val="1000"/>
              </a:spcBef>
              <a:spcAft>
                <a:spcPts val="0"/>
              </a:spcAft>
              <a:buSzPts val="1600"/>
              <a:buNone/>
              <a:defRPr b="1" sz="1600"/>
            </a:lvl9pPr>
          </a:lstStyle>
          <a:p/>
        </p:txBody>
      </p:sp>
      <p:sp>
        <p:nvSpPr>
          <p:cNvPr id="72" name="Google Shape;72;p13"/>
          <p:cNvSpPr txBox="1"/>
          <p:nvPr>
            <p:ph idx="4" type="body"/>
          </p:nvPr>
        </p:nvSpPr>
        <p:spPr>
          <a:xfrm>
            <a:off x="7166957" y="2545738"/>
            <a:ext cx="4338674" cy="335406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73" name="Google Shape;73;p13"/>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3"/>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3"/>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 name="Google Shape;76;p13"/>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77" name="Shape 77"/>
        <p:cNvGrpSpPr/>
        <p:nvPr/>
      </p:nvGrpSpPr>
      <p:grpSpPr>
        <a:xfrm>
          <a:off x="0" y="0"/>
          <a:ext cx="0" cy="0"/>
          <a:chOff x="0" y="0"/>
          <a:chExt cx="0" cy="0"/>
        </a:xfrm>
      </p:grpSpPr>
      <p:sp>
        <p:nvSpPr>
          <p:cNvPr id="78" name="Google Shape;78;p14"/>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4"/>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14"/>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14"/>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14"/>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83" name="Shape 83"/>
        <p:cNvGrpSpPr/>
        <p:nvPr/>
      </p:nvGrpSpPr>
      <p:grpSpPr>
        <a:xfrm>
          <a:off x="0" y="0"/>
          <a:ext cx="0" cy="0"/>
          <a:chOff x="0" y="0"/>
          <a:chExt cx="0" cy="0"/>
        </a:xfrm>
      </p:grpSpPr>
      <p:sp>
        <p:nvSpPr>
          <p:cNvPr id="84" name="Google Shape;84;p15"/>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15"/>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15"/>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 name="Google Shape;87;p15"/>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88" name="Shape 88"/>
        <p:cNvGrpSpPr/>
        <p:nvPr/>
      </p:nvGrpSpPr>
      <p:grpSpPr>
        <a:xfrm>
          <a:off x="0" y="0"/>
          <a:ext cx="0" cy="0"/>
          <a:chOff x="0" y="0"/>
          <a:chExt cx="0" cy="0"/>
        </a:xfrm>
      </p:grpSpPr>
      <p:sp>
        <p:nvSpPr>
          <p:cNvPr id="89" name="Google Shape;89;p16"/>
          <p:cNvSpPr txBox="1"/>
          <p:nvPr>
            <p:ph type="title"/>
          </p:nvPr>
        </p:nvSpPr>
        <p:spPr>
          <a:xfrm>
            <a:off x="2589212" y="446088"/>
            <a:ext cx="3505199" cy="976312"/>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262626"/>
              </a:buClr>
              <a:buSzPts val="2000"/>
              <a:buFont typeface="Century Gothic"/>
              <a:buNone/>
              <a:defRPr b="0"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16"/>
          <p:cNvSpPr txBox="1"/>
          <p:nvPr>
            <p:ph idx="1" type="body"/>
          </p:nvPr>
        </p:nvSpPr>
        <p:spPr>
          <a:xfrm>
            <a:off x="6323012" y="446088"/>
            <a:ext cx="5181600" cy="5414963"/>
          </a:xfrm>
          <a:prstGeom prst="rect">
            <a:avLst/>
          </a:prstGeom>
          <a:noFill/>
          <a:ln>
            <a:noFill/>
          </a:ln>
        </p:spPr>
        <p:txBody>
          <a:bodyPr anchorCtr="0" anchor="ctr"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91" name="Google Shape;91;p16"/>
          <p:cNvSpPr txBox="1"/>
          <p:nvPr>
            <p:ph idx="2" type="body"/>
          </p:nvPr>
        </p:nvSpPr>
        <p:spPr>
          <a:xfrm>
            <a:off x="2589212" y="1598613"/>
            <a:ext cx="3505199" cy="4262436"/>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00"/>
              <a:buNone/>
              <a:defRPr sz="1400"/>
            </a:lvl1pPr>
            <a:lvl2pPr indent="-228600" lvl="1" marL="914400" algn="l">
              <a:lnSpc>
                <a:spcPct val="100000"/>
              </a:lnSpc>
              <a:spcBef>
                <a:spcPts val="1000"/>
              </a:spcBef>
              <a:spcAft>
                <a:spcPts val="0"/>
              </a:spcAft>
              <a:buSzPts val="1200"/>
              <a:buNone/>
              <a:defRPr sz="1200"/>
            </a:lvl2pPr>
            <a:lvl3pPr indent="-228600" lvl="2" marL="1371600" algn="l">
              <a:lnSpc>
                <a:spcPct val="100000"/>
              </a:lnSpc>
              <a:spcBef>
                <a:spcPts val="1000"/>
              </a:spcBef>
              <a:spcAft>
                <a:spcPts val="0"/>
              </a:spcAft>
              <a:buSzPts val="1000"/>
              <a:buNone/>
              <a:defRPr sz="1000"/>
            </a:lvl3pPr>
            <a:lvl4pPr indent="-228600" lvl="3" marL="1828800" algn="l">
              <a:lnSpc>
                <a:spcPct val="100000"/>
              </a:lnSpc>
              <a:spcBef>
                <a:spcPts val="1000"/>
              </a:spcBef>
              <a:spcAft>
                <a:spcPts val="0"/>
              </a:spcAft>
              <a:buSzPts val="900"/>
              <a:buNone/>
              <a:defRPr sz="900"/>
            </a:lvl4pPr>
            <a:lvl5pPr indent="-228600" lvl="4" marL="2286000" algn="l">
              <a:lnSpc>
                <a:spcPct val="100000"/>
              </a:lnSpc>
              <a:spcBef>
                <a:spcPts val="1000"/>
              </a:spcBef>
              <a:spcAft>
                <a:spcPts val="0"/>
              </a:spcAft>
              <a:buSzPts val="900"/>
              <a:buNone/>
              <a:defRPr sz="900"/>
            </a:lvl5pPr>
            <a:lvl6pPr indent="-228600" lvl="5" marL="2743200" algn="l">
              <a:lnSpc>
                <a:spcPct val="100000"/>
              </a:lnSpc>
              <a:spcBef>
                <a:spcPts val="1000"/>
              </a:spcBef>
              <a:spcAft>
                <a:spcPts val="0"/>
              </a:spcAft>
              <a:buSzPts val="900"/>
              <a:buNone/>
              <a:defRPr sz="900"/>
            </a:lvl6pPr>
            <a:lvl7pPr indent="-228600" lvl="6" marL="3200400" algn="l">
              <a:lnSpc>
                <a:spcPct val="100000"/>
              </a:lnSpc>
              <a:spcBef>
                <a:spcPts val="1000"/>
              </a:spcBef>
              <a:spcAft>
                <a:spcPts val="0"/>
              </a:spcAft>
              <a:buSzPts val="900"/>
              <a:buNone/>
              <a:defRPr sz="900"/>
            </a:lvl7pPr>
            <a:lvl8pPr indent="-228600" lvl="7" marL="3657600" algn="l">
              <a:lnSpc>
                <a:spcPct val="100000"/>
              </a:lnSpc>
              <a:spcBef>
                <a:spcPts val="1000"/>
              </a:spcBef>
              <a:spcAft>
                <a:spcPts val="0"/>
              </a:spcAft>
              <a:buSzPts val="900"/>
              <a:buNone/>
              <a:defRPr sz="900"/>
            </a:lvl8pPr>
            <a:lvl9pPr indent="-228600" lvl="8" marL="4114800" algn="l">
              <a:lnSpc>
                <a:spcPct val="100000"/>
              </a:lnSpc>
              <a:spcBef>
                <a:spcPts val="1000"/>
              </a:spcBef>
              <a:spcAft>
                <a:spcPts val="0"/>
              </a:spcAft>
              <a:buSzPts val="900"/>
              <a:buNone/>
              <a:defRPr sz="900"/>
            </a:lvl9pPr>
          </a:lstStyle>
          <a:p/>
        </p:txBody>
      </p:sp>
      <p:sp>
        <p:nvSpPr>
          <p:cNvPr id="92" name="Google Shape;92;p16"/>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16"/>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16"/>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 name="Google Shape;95;p16"/>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96" name="Shape 96"/>
        <p:cNvGrpSpPr/>
        <p:nvPr/>
      </p:nvGrpSpPr>
      <p:grpSpPr>
        <a:xfrm>
          <a:off x="0" y="0"/>
          <a:ext cx="0" cy="0"/>
          <a:chOff x="0" y="0"/>
          <a:chExt cx="0" cy="0"/>
        </a:xfrm>
      </p:grpSpPr>
      <p:sp>
        <p:nvSpPr>
          <p:cNvPr id="97" name="Google Shape;97;p17"/>
          <p:cNvSpPr txBox="1"/>
          <p:nvPr>
            <p:ph type="title"/>
          </p:nvPr>
        </p:nvSpPr>
        <p:spPr>
          <a:xfrm>
            <a:off x="2589213" y="4800600"/>
            <a:ext cx="8915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262626"/>
              </a:buClr>
              <a:buSzPts val="2400"/>
              <a:buFont typeface="Century Gothic"/>
              <a:buNone/>
              <a:defRPr b="0"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17"/>
          <p:cNvSpPr/>
          <p:nvPr>
            <p:ph idx="2" type="pic"/>
          </p:nvPr>
        </p:nvSpPr>
        <p:spPr>
          <a:xfrm>
            <a:off x="2589212" y="634965"/>
            <a:ext cx="8915400" cy="3854970"/>
          </a:xfrm>
          <a:prstGeom prst="rect">
            <a:avLst/>
          </a:prstGeom>
          <a:noFill/>
          <a:ln>
            <a:noFill/>
          </a:ln>
        </p:spPr>
      </p:sp>
      <p:sp>
        <p:nvSpPr>
          <p:cNvPr id="99" name="Google Shape;99;p17"/>
          <p:cNvSpPr txBox="1"/>
          <p:nvPr>
            <p:ph idx="1" type="body"/>
          </p:nvPr>
        </p:nvSpPr>
        <p:spPr>
          <a:xfrm>
            <a:off x="2589213" y="5367338"/>
            <a:ext cx="8915400" cy="49371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200"/>
              <a:buNone/>
              <a:defRPr sz="1200"/>
            </a:lvl1pPr>
            <a:lvl2pPr indent="-228600" lvl="1" marL="914400" algn="l">
              <a:lnSpc>
                <a:spcPct val="100000"/>
              </a:lnSpc>
              <a:spcBef>
                <a:spcPts val="1000"/>
              </a:spcBef>
              <a:spcAft>
                <a:spcPts val="0"/>
              </a:spcAft>
              <a:buSzPts val="1200"/>
              <a:buNone/>
              <a:defRPr sz="1200"/>
            </a:lvl2pPr>
            <a:lvl3pPr indent="-228600" lvl="2" marL="1371600" algn="l">
              <a:lnSpc>
                <a:spcPct val="100000"/>
              </a:lnSpc>
              <a:spcBef>
                <a:spcPts val="1000"/>
              </a:spcBef>
              <a:spcAft>
                <a:spcPts val="0"/>
              </a:spcAft>
              <a:buSzPts val="1000"/>
              <a:buNone/>
              <a:defRPr sz="1000"/>
            </a:lvl3pPr>
            <a:lvl4pPr indent="-228600" lvl="3" marL="1828800" algn="l">
              <a:lnSpc>
                <a:spcPct val="100000"/>
              </a:lnSpc>
              <a:spcBef>
                <a:spcPts val="1000"/>
              </a:spcBef>
              <a:spcAft>
                <a:spcPts val="0"/>
              </a:spcAft>
              <a:buSzPts val="900"/>
              <a:buNone/>
              <a:defRPr sz="900"/>
            </a:lvl4pPr>
            <a:lvl5pPr indent="-228600" lvl="4" marL="2286000" algn="l">
              <a:lnSpc>
                <a:spcPct val="100000"/>
              </a:lnSpc>
              <a:spcBef>
                <a:spcPts val="1000"/>
              </a:spcBef>
              <a:spcAft>
                <a:spcPts val="0"/>
              </a:spcAft>
              <a:buSzPts val="900"/>
              <a:buNone/>
              <a:defRPr sz="900"/>
            </a:lvl5pPr>
            <a:lvl6pPr indent="-228600" lvl="5" marL="2743200" algn="l">
              <a:lnSpc>
                <a:spcPct val="100000"/>
              </a:lnSpc>
              <a:spcBef>
                <a:spcPts val="1000"/>
              </a:spcBef>
              <a:spcAft>
                <a:spcPts val="0"/>
              </a:spcAft>
              <a:buSzPts val="900"/>
              <a:buNone/>
              <a:defRPr sz="900"/>
            </a:lvl6pPr>
            <a:lvl7pPr indent="-228600" lvl="6" marL="3200400" algn="l">
              <a:lnSpc>
                <a:spcPct val="100000"/>
              </a:lnSpc>
              <a:spcBef>
                <a:spcPts val="1000"/>
              </a:spcBef>
              <a:spcAft>
                <a:spcPts val="0"/>
              </a:spcAft>
              <a:buSzPts val="900"/>
              <a:buNone/>
              <a:defRPr sz="900"/>
            </a:lvl7pPr>
            <a:lvl8pPr indent="-228600" lvl="7" marL="3657600" algn="l">
              <a:lnSpc>
                <a:spcPct val="100000"/>
              </a:lnSpc>
              <a:spcBef>
                <a:spcPts val="1000"/>
              </a:spcBef>
              <a:spcAft>
                <a:spcPts val="0"/>
              </a:spcAft>
              <a:buSzPts val="900"/>
              <a:buNone/>
              <a:defRPr sz="900"/>
            </a:lvl8pPr>
            <a:lvl9pPr indent="-228600" lvl="8" marL="4114800" algn="l">
              <a:lnSpc>
                <a:spcPct val="100000"/>
              </a:lnSpc>
              <a:spcBef>
                <a:spcPts val="1000"/>
              </a:spcBef>
              <a:spcAft>
                <a:spcPts val="0"/>
              </a:spcAft>
              <a:buSzPts val="900"/>
              <a:buNone/>
              <a:defRPr sz="900"/>
            </a:lvl9pPr>
          </a:lstStyle>
          <a:p/>
        </p:txBody>
      </p:sp>
      <p:sp>
        <p:nvSpPr>
          <p:cNvPr id="100" name="Google Shape;100;p17"/>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17"/>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17"/>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3" name="Google Shape;103;p17"/>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2.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DE6C3"/>
            </a:gs>
          </a:gsLst>
          <a:path path="circle">
            <a:fillToRect b="100%" r="100%"/>
          </a:path>
          <a:tileRect l="-100%" t="-100%"/>
        </a:gradFill>
      </p:bgPr>
    </p:bg>
    <p:spTree>
      <p:nvGrpSpPr>
        <p:cNvPr id="5" name="Shape 5"/>
        <p:cNvGrpSpPr/>
        <p:nvPr/>
      </p:nvGrpSpPr>
      <p:grpSpPr>
        <a:xfrm>
          <a:off x="0" y="0"/>
          <a:ext cx="0" cy="0"/>
          <a:chOff x="0" y="0"/>
          <a:chExt cx="0" cy="0"/>
        </a:xfrm>
      </p:grpSpPr>
      <p:grpSp>
        <p:nvGrpSpPr>
          <p:cNvPr id="6" name="Google Shape;6;p8"/>
          <p:cNvGrpSpPr/>
          <p:nvPr/>
        </p:nvGrpSpPr>
        <p:grpSpPr>
          <a:xfrm>
            <a:off x="1" y="228600"/>
            <a:ext cx="2851516" cy="6638628"/>
            <a:chOff x="2487613" y="285750"/>
            <a:chExt cx="2428875" cy="5654676"/>
          </a:xfrm>
        </p:grpSpPr>
        <p:sp>
          <p:nvSpPr>
            <p:cNvPr id="7" name="Google Shape;7;p8"/>
            <p:cNvSpPr/>
            <p:nvPr/>
          </p:nvSpPr>
          <p:spPr>
            <a:xfrm>
              <a:off x="2487613" y="2284413"/>
              <a:ext cx="85725" cy="533400"/>
            </a:xfrm>
            <a:custGeom>
              <a:rect b="b" l="l" r="r" t="t"/>
              <a:pathLst>
                <a:path extrusionOk="0" h="136" w="22">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 name="Google Shape;8;p8"/>
            <p:cNvSpPr/>
            <p:nvPr/>
          </p:nvSpPr>
          <p:spPr>
            <a:xfrm>
              <a:off x="2597151" y="2779713"/>
              <a:ext cx="550863" cy="1978025"/>
            </a:xfrm>
            <a:custGeom>
              <a:rect b="b" l="l" r="r" t="t"/>
              <a:pathLst>
                <a:path extrusionOk="0" h="504" w="14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 name="Google Shape;9;p8"/>
            <p:cNvSpPr/>
            <p:nvPr/>
          </p:nvSpPr>
          <p:spPr>
            <a:xfrm>
              <a:off x="3175001" y="4730750"/>
              <a:ext cx="519113" cy="1209675"/>
            </a:xfrm>
            <a:custGeom>
              <a:rect b="b" l="l" r="r" t="t"/>
              <a:pathLst>
                <a:path extrusionOk="0" h="308" w="132">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 name="Google Shape;10;p8"/>
            <p:cNvSpPr/>
            <p:nvPr/>
          </p:nvSpPr>
          <p:spPr>
            <a:xfrm>
              <a:off x="3305176" y="5630863"/>
              <a:ext cx="146050" cy="309563"/>
            </a:xfrm>
            <a:custGeom>
              <a:rect b="b" l="l" r="r" t="t"/>
              <a:pathLst>
                <a:path extrusionOk="0" h="79" w="37">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8"/>
            <p:cNvSpPr/>
            <p:nvPr/>
          </p:nvSpPr>
          <p:spPr>
            <a:xfrm>
              <a:off x="2573338" y="2817813"/>
              <a:ext cx="700088" cy="2835275"/>
            </a:xfrm>
            <a:custGeom>
              <a:rect b="b" l="l" r="r" t="t"/>
              <a:pathLst>
                <a:path extrusionOk="0" h="722" w="178">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8"/>
            <p:cNvSpPr/>
            <p:nvPr/>
          </p:nvSpPr>
          <p:spPr>
            <a:xfrm>
              <a:off x="2506663" y="285750"/>
              <a:ext cx="90488" cy="2493963"/>
            </a:xfrm>
            <a:custGeom>
              <a:rect b="b" l="l" r="r" t="t"/>
              <a:pathLst>
                <a:path extrusionOk="0" h="635" w="23">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 name="Google Shape;13;p8"/>
            <p:cNvSpPr/>
            <p:nvPr/>
          </p:nvSpPr>
          <p:spPr>
            <a:xfrm>
              <a:off x="2554288" y="2598738"/>
              <a:ext cx="66675" cy="420688"/>
            </a:xfrm>
            <a:custGeom>
              <a:rect b="b" l="l" r="r" t="t"/>
              <a:pathLst>
                <a:path extrusionOk="0" h="107" w="1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 name="Google Shape;14;p8"/>
            <p:cNvSpPr/>
            <p:nvPr/>
          </p:nvSpPr>
          <p:spPr>
            <a:xfrm>
              <a:off x="3143251" y="4757738"/>
              <a:ext cx="161925" cy="873125"/>
            </a:xfrm>
            <a:custGeom>
              <a:rect b="b" l="l" r="r" t="t"/>
              <a:pathLst>
                <a:path extrusionOk="0" h="222" w="41">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 name="Google Shape;15;p8"/>
            <p:cNvSpPr/>
            <p:nvPr/>
          </p:nvSpPr>
          <p:spPr>
            <a:xfrm>
              <a:off x="3148013" y="1282700"/>
              <a:ext cx="1768475" cy="3448050"/>
            </a:xfrm>
            <a:custGeom>
              <a:rect b="b" l="l" r="r" t="t"/>
              <a:pathLst>
                <a:path extrusionOk="0" h="878" w="45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8"/>
            <p:cNvSpPr/>
            <p:nvPr/>
          </p:nvSpPr>
          <p:spPr>
            <a:xfrm>
              <a:off x="3273426" y="5653088"/>
              <a:ext cx="138113" cy="287338"/>
            </a:xfrm>
            <a:custGeom>
              <a:rect b="b" l="l" r="r" t="t"/>
              <a:pathLst>
                <a:path extrusionOk="0" h="73" w="35">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 name="Google Shape;17;p8"/>
            <p:cNvSpPr/>
            <p:nvPr/>
          </p:nvSpPr>
          <p:spPr>
            <a:xfrm>
              <a:off x="3143251" y="4656138"/>
              <a:ext cx="31750" cy="188913"/>
            </a:xfrm>
            <a:custGeom>
              <a:rect b="b" l="l" r="r" t="t"/>
              <a:pathLst>
                <a:path extrusionOk="0" h="48" w="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Google Shape;18;p8"/>
            <p:cNvSpPr/>
            <p:nvPr/>
          </p:nvSpPr>
          <p:spPr>
            <a:xfrm>
              <a:off x="3211513" y="5410200"/>
              <a:ext cx="203200" cy="530225"/>
            </a:xfrm>
            <a:custGeom>
              <a:rect b="b" l="l" r="r" t="t"/>
              <a:pathLst>
                <a:path extrusionOk="0" h="135" w="52">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9" name="Google Shape;19;p8"/>
          <p:cNvGrpSpPr/>
          <p:nvPr/>
        </p:nvGrpSpPr>
        <p:grpSpPr>
          <a:xfrm>
            <a:off x="27221" y="-786"/>
            <a:ext cx="2356674" cy="6854039"/>
            <a:chOff x="6627813" y="194833"/>
            <a:chExt cx="1952625" cy="5678918"/>
          </a:xfrm>
        </p:grpSpPr>
        <p:sp>
          <p:nvSpPr>
            <p:cNvPr id="20" name="Google Shape;20;p8"/>
            <p:cNvSpPr/>
            <p:nvPr/>
          </p:nvSpPr>
          <p:spPr>
            <a:xfrm>
              <a:off x="6627813" y="194833"/>
              <a:ext cx="409575" cy="3646488"/>
            </a:xfrm>
            <a:custGeom>
              <a:rect b="b" l="l" r="r" t="t"/>
              <a:pathLst>
                <a:path extrusionOk="0" h="920" w="103">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 name="Google Shape;21;p8"/>
            <p:cNvSpPr/>
            <p:nvPr/>
          </p:nvSpPr>
          <p:spPr>
            <a:xfrm>
              <a:off x="7061201" y="3771900"/>
              <a:ext cx="350838" cy="1309688"/>
            </a:xfrm>
            <a:custGeom>
              <a:rect b="b" l="l" r="r" t="t"/>
              <a:pathLst>
                <a:path extrusionOk="0" h="330" w="88">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Google Shape;22;p8"/>
            <p:cNvSpPr/>
            <p:nvPr/>
          </p:nvSpPr>
          <p:spPr>
            <a:xfrm>
              <a:off x="7439026" y="5053013"/>
              <a:ext cx="357188" cy="820738"/>
            </a:xfrm>
            <a:custGeom>
              <a:rect b="b" l="l" r="r" t="t"/>
              <a:pathLst>
                <a:path extrusionOk="0" h="207" w="9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 name="Google Shape;23;p8"/>
            <p:cNvSpPr/>
            <p:nvPr/>
          </p:nvSpPr>
          <p:spPr>
            <a:xfrm>
              <a:off x="7037388" y="3811588"/>
              <a:ext cx="457200" cy="1852613"/>
            </a:xfrm>
            <a:custGeom>
              <a:rect b="b" l="l" r="r" t="t"/>
              <a:pathLst>
                <a:path extrusionOk="0" h="467" w="115">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 name="Google Shape;24;p8"/>
            <p:cNvSpPr/>
            <p:nvPr/>
          </p:nvSpPr>
          <p:spPr>
            <a:xfrm>
              <a:off x="6992938" y="1263650"/>
              <a:ext cx="144463" cy="2508250"/>
            </a:xfrm>
            <a:custGeom>
              <a:rect b="b" l="l" r="r" t="t"/>
              <a:pathLst>
                <a:path extrusionOk="0" h="633" w="36">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 name="Google Shape;25;p8"/>
            <p:cNvSpPr/>
            <p:nvPr/>
          </p:nvSpPr>
          <p:spPr>
            <a:xfrm>
              <a:off x="7526338" y="5640388"/>
              <a:ext cx="111125" cy="233363"/>
            </a:xfrm>
            <a:custGeom>
              <a:rect b="b" l="l" r="r" t="t"/>
              <a:pathLst>
                <a:path extrusionOk="0" h="59" w="28">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 name="Google Shape;26;p8"/>
            <p:cNvSpPr/>
            <p:nvPr/>
          </p:nvSpPr>
          <p:spPr>
            <a:xfrm>
              <a:off x="7021513" y="3598863"/>
              <a:ext cx="68263" cy="423863"/>
            </a:xfrm>
            <a:custGeom>
              <a:rect b="b" l="l" r="r" t="t"/>
              <a:pathLst>
                <a:path extrusionOk="0" h="107" w="1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 name="Google Shape;27;p8"/>
            <p:cNvSpPr/>
            <p:nvPr/>
          </p:nvSpPr>
          <p:spPr>
            <a:xfrm>
              <a:off x="7412038" y="2801938"/>
              <a:ext cx="1168400" cy="2251075"/>
            </a:xfrm>
            <a:custGeom>
              <a:rect b="b" l="l" r="r" t="t"/>
              <a:pathLst>
                <a:path extrusionOk="0" h="568" w="294">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 name="Google Shape;28;p8"/>
            <p:cNvSpPr/>
            <p:nvPr/>
          </p:nvSpPr>
          <p:spPr>
            <a:xfrm>
              <a:off x="7494588" y="5664200"/>
              <a:ext cx="100013" cy="209550"/>
            </a:xfrm>
            <a:custGeom>
              <a:rect b="b" l="l" r="r" t="t"/>
              <a:pathLst>
                <a:path extrusionOk="0" h="53" w="25">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Google Shape;29;p8"/>
            <p:cNvSpPr/>
            <p:nvPr/>
          </p:nvSpPr>
          <p:spPr>
            <a:xfrm>
              <a:off x="7412038" y="5081588"/>
              <a:ext cx="114300" cy="558800"/>
            </a:xfrm>
            <a:custGeom>
              <a:rect b="b" l="l" r="r" t="t"/>
              <a:pathLst>
                <a:path extrusionOk="0" h="141" w="29">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8"/>
            <p:cNvSpPr/>
            <p:nvPr/>
          </p:nvSpPr>
          <p:spPr>
            <a:xfrm>
              <a:off x="7412038" y="4978400"/>
              <a:ext cx="31750" cy="188913"/>
            </a:xfrm>
            <a:custGeom>
              <a:rect b="b" l="l" r="r" t="t"/>
              <a:pathLst>
                <a:path extrusionOk="0" h="48" w="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 name="Google Shape;31;p8"/>
            <p:cNvSpPr/>
            <p:nvPr/>
          </p:nvSpPr>
          <p:spPr>
            <a:xfrm>
              <a:off x="7439026" y="5434013"/>
              <a:ext cx="174625" cy="439738"/>
            </a:xfrm>
            <a:custGeom>
              <a:rect b="b" l="l" r="r" t="t"/>
              <a:pathLst>
                <a:path extrusionOk="0" h="111" w="44">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2" name="Google Shape;32;p8"/>
          <p:cNvSpPr/>
          <p:nvPr/>
        </p:nvSpPr>
        <p:spPr>
          <a:xfrm>
            <a:off x="0" y="0"/>
            <a:ext cx="182880" cy="68580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8"/>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marR="0" rtl="0" algn="l">
              <a:lnSpc>
                <a:spcPct val="100000"/>
              </a:lnSpc>
              <a:spcBef>
                <a:spcPts val="0"/>
              </a:spcBef>
              <a:spcAft>
                <a:spcPts val="0"/>
              </a:spcAft>
              <a:buClr>
                <a:srgbClr val="262626"/>
              </a:buClr>
              <a:buSzPts val="3600"/>
              <a:buFont typeface="Century Gothic"/>
              <a:buNone/>
              <a:defRPr b="0" i="0" sz="3600" u="none" cap="none" strike="noStrike">
                <a:solidFill>
                  <a:srgbClr val="262626"/>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34" name="Google Shape;34;p8"/>
          <p:cNvSpPr txBox="1"/>
          <p:nvPr>
            <p:ph idx="1" type="body"/>
          </p:nvPr>
        </p:nvSpPr>
        <p:spPr>
          <a:xfrm>
            <a:off x="2589212" y="2133600"/>
            <a:ext cx="8915400" cy="3886200"/>
          </a:xfrm>
          <a:prstGeom prst="rect">
            <a:avLst/>
          </a:prstGeom>
          <a:noFill/>
          <a:ln>
            <a:noFill/>
          </a:ln>
        </p:spPr>
        <p:txBody>
          <a:bodyPr anchorCtr="0" anchor="t" bIns="45700" lIns="91425" spcFirstLastPara="1" rIns="91425" wrap="square" tIns="45700">
            <a:normAutofit/>
          </a:bodyPr>
          <a:lstStyle>
            <a:lvl1pPr indent="-342900" lvl="0" marL="457200" marR="0" rtl="0" algn="l">
              <a:lnSpc>
                <a:spcPct val="100000"/>
              </a:lnSpc>
              <a:spcBef>
                <a:spcPts val="1000"/>
              </a:spcBef>
              <a:spcAft>
                <a:spcPts val="0"/>
              </a:spcAft>
              <a:buClr>
                <a:schemeClr val="accent1"/>
              </a:buClr>
              <a:buSzPts val="1800"/>
              <a:buFont typeface="Noto Sans Symbols"/>
              <a:buChar char="🠶"/>
              <a:defRPr b="0" i="0" sz="1800" u="none" cap="none" strike="noStrike">
                <a:solidFill>
                  <a:srgbClr val="3F3F3F"/>
                </a:solidFill>
                <a:latin typeface="Century Gothic"/>
                <a:ea typeface="Century Gothic"/>
                <a:cs typeface="Century Gothic"/>
                <a:sym typeface="Century Gothic"/>
              </a:defRPr>
            </a:lvl1pPr>
            <a:lvl2pPr indent="-330200" lvl="1" marL="914400" marR="0" rtl="0" algn="l">
              <a:lnSpc>
                <a:spcPct val="100000"/>
              </a:lnSpc>
              <a:spcBef>
                <a:spcPts val="1000"/>
              </a:spcBef>
              <a:spcAft>
                <a:spcPts val="0"/>
              </a:spcAft>
              <a:buClr>
                <a:schemeClr val="accent1"/>
              </a:buClr>
              <a:buSzPts val="1600"/>
              <a:buFont typeface="Noto Sans Symbols"/>
              <a:buChar char="🠶"/>
              <a:defRPr b="0" i="0" sz="1600" u="none" cap="none" strike="noStrike">
                <a:solidFill>
                  <a:srgbClr val="3F3F3F"/>
                </a:solidFill>
                <a:latin typeface="Century Gothic"/>
                <a:ea typeface="Century Gothic"/>
                <a:cs typeface="Century Gothic"/>
                <a:sym typeface="Century Gothic"/>
              </a:defRPr>
            </a:lvl2pPr>
            <a:lvl3pPr indent="-317500" lvl="2" marL="1371600" marR="0" rtl="0" algn="l">
              <a:lnSpc>
                <a:spcPct val="100000"/>
              </a:lnSpc>
              <a:spcBef>
                <a:spcPts val="1000"/>
              </a:spcBef>
              <a:spcAft>
                <a:spcPts val="0"/>
              </a:spcAft>
              <a:buClr>
                <a:schemeClr val="accent1"/>
              </a:buClr>
              <a:buSzPts val="1400"/>
              <a:buFont typeface="Noto Sans Symbols"/>
              <a:buChar char="🠶"/>
              <a:defRPr b="0" i="0" sz="1400" u="none" cap="none" strike="noStrike">
                <a:solidFill>
                  <a:srgbClr val="3F3F3F"/>
                </a:solidFill>
                <a:latin typeface="Century Gothic"/>
                <a:ea typeface="Century Gothic"/>
                <a:cs typeface="Century Gothic"/>
                <a:sym typeface="Century Gothic"/>
              </a:defRPr>
            </a:lvl3pPr>
            <a:lvl4pPr indent="-304800" lvl="3" marL="1828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4pPr>
            <a:lvl5pPr indent="-304800" lvl="4" marL="22860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5pPr>
            <a:lvl6pPr indent="-304800" lvl="5" marL="27432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lnSpc>
                <a:spcPct val="100000"/>
              </a:lnSpc>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35" name="Google Shape;35;p8"/>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36" name="Google Shape;36;p8"/>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37" name="Google Shape;37;p8"/>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000000"/>
              </a:buClr>
              <a:buSzPts val="2000"/>
              <a:buFont typeface="Arial"/>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E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g2c5a51d91e2_0_0"/>
          <p:cNvSpPr txBox="1"/>
          <p:nvPr>
            <p:ph type="ctrTitle"/>
          </p:nvPr>
        </p:nvSpPr>
        <p:spPr>
          <a:xfrm>
            <a:off x="2589213" y="2514600"/>
            <a:ext cx="8915400" cy="2262900"/>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SzPts val="5400"/>
              <a:buNone/>
            </a:pPr>
            <a:r>
              <a:rPr lang="es-ES"/>
              <a:t>English Intermediate</a:t>
            </a:r>
            <a:endParaRPr/>
          </a:p>
        </p:txBody>
      </p:sp>
      <p:sp>
        <p:nvSpPr>
          <p:cNvPr id="165" name="Google Shape;165;g2c5a51d91e2_0_0"/>
          <p:cNvSpPr txBox="1"/>
          <p:nvPr>
            <p:ph idx="1" type="subTitle"/>
          </p:nvPr>
        </p:nvSpPr>
        <p:spPr>
          <a:xfrm>
            <a:off x="2589213" y="4777379"/>
            <a:ext cx="8915400" cy="11262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1000"/>
              </a:spcBef>
              <a:spcAft>
                <a:spcPts val="0"/>
              </a:spcAft>
              <a:buSzPts val="1800"/>
              <a:buNone/>
            </a:pPr>
            <a:r>
              <a:rPr lang="es-ES"/>
              <a:t>week 2</a:t>
            </a:r>
            <a:endParaRPr/>
          </a:p>
        </p:txBody>
      </p:sp>
      <p:pic>
        <p:nvPicPr>
          <p:cNvPr descr="Resultado de imagen para logo facultad de medicina universidad de chile" id="166" name="Google Shape;166;g2c5a51d91e2_0_0"/>
          <p:cNvPicPr preferRelativeResize="0"/>
          <p:nvPr/>
        </p:nvPicPr>
        <p:blipFill rotWithShape="1">
          <a:blip r:embed="rId3">
            <a:alphaModFix/>
          </a:blip>
          <a:srcRect b="0" l="0" r="0" t="0"/>
          <a:stretch/>
        </p:blipFill>
        <p:spPr>
          <a:xfrm>
            <a:off x="942109" y="236152"/>
            <a:ext cx="2743200" cy="296362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g2c71bfd8702_0_0"/>
          <p:cNvSpPr txBox="1"/>
          <p:nvPr>
            <p:ph type="title"/>
          </p:nvPr>
        </p:nvSpPr>
        <p:spPr>
          <a:xfrm>
            <a:off x="2592925" y="624110"/>
            <a:ext cx="8911800" cy="12810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rPr lang="es-ES"/>
              <a:t>Rubric</a:t>
            </a:r>
            <a:endParaRPr/>
          </a:p>
        </p:txBody>
      </p:sp>
      <p:sp>
        <p:nvSpPr>
          <p:cNvPr id="220" name="Google Shape;220;g2c71bfd8702_0_0"/>
          <p:cNvSpPr txBox="1"/>
          <p:nvPr>
            <p:ph idx="1" type="body"/>
          </p:nvPr>
        </p:nvSpPr>
        <p:spPr>
          <a:xfrm>
            <a:off x="2589212" y="2133600"/>
            <a:ext cx="8915400" cy="37776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t/>
            </a:r>
            <a:endParaRPr/>
          </a:p>
        </p:txBody>
      </p:sp>
      <p:pic>
        <p:nvPicPr>
          <p:cNvPr id="221" name="Google Shape;221;g2c71bfd8702_0_0"/>
          <p:cNvPicPr preferRelativeResize="0"/>
          <p:nvPr/>
        </p:nvPicPr>
        <p:blipFill>
          <a:blip r:embed="rId3">
            <a:alphaModFix/>
          </a:blip>
          <a:stretch>
            <a:fillRect/>
          </a:stretch>
        </p:blipFill>
        <p:spPr>
          <a:xfrm>
            <a:off x="0" y="1501275"/>
            <a:ext cx="12191999" cy="472585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1"/>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262626"/>
              </a:buClr>
              <a:buSzPts val="4000"/>
              <a:buFont typeface="Century Gothic"/>
              <a:buNone/>
            </a:pPr>
            <a:r>
              <a:rPr b="1" lang="es-ES" sz="4000"/>
              <a:t>          The Paragraph</a:t>
            </a:r>
            <a:endParaRPr b="1" sz="4000"/>
          </a:p>
        </p:txBody>
      </p:sp>
      <p:sp>
        <p:nvSpPr>
          <p:cNvPr id="172" name="Google Shape;172;p1"/>
          <p:cNvSpPr txBox="1"/>
          <p:nvPr>
            <p:ph idx="1" type="body"/>
          </p:nvPr>
        </p:nvSpPr>
        <p:spPr>
          <a:xfrm>
            <a:off x="875211" y="2133600"/>
            <a:ext cx="10629401" cy="3777622"/>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SzPts val="2400"/>
              <a:buChar char="?"/>
            </a:pPr>
            <a:r>
              <a:rPr lang="es-ES" sz="2400"/>
              <a:t>The paragraph is a unit of writing that clusters around one main point. The theme of the paragraph may be found in the topic sentence, which is usually the first or second sentence in the paragraph. </a:t>
            </a:r>
            <a:endParaRPr sz="2400"/>
          </a:p>
          <a:p>
            <a:pPr indent="0" lvl="0" marL="342900" rtl="0" algn="l">
              <a:lnSpc>
                <a:spcPct val="100000"/>
              </a:lnSpc>
              <a:spcBef>
                <a:spcPts val="0"/>
              </a:spcBef>
              <a:spcAft>
                <a:spcPts val="0"/>
              </a:spcAft>
              <a:buSzPts val="1800"/>
              <a:buNone/>
            </a:pPr>
            <a:r>
              <a:t/>
            </a:r>
            <a:endParaRPr sz="2400"/>
          </a:p>
          <a:p>
            <a:pPr indent="0" lvl="0" marL="342900" rtl="0" algn="l">
              <a:lnSpc>
                <a:spcPct val="100000"/>
              </a:lnSpc>
              <a:spcBef>
                <a:spcPts val="0"/>
              </a:spcBef>
              <a:spcAft>
                <a:spcPts val="0"/>
              </a:spcAft>
              <a:buSzPts val="1800"/>
              <a:buNone/>
            </a:pPr>
            <a:r>
              <a:rPr lang="es-ES" sz="2400"/>
              <a:t>The 2 parts of the topic sentence are the topic or the main point that will be talked about in the paragraph and the controlling idea, which denotes the boundaries that restrict the scope of the paragraph. </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g2c5a51d91e2_0_6"/>
          <p:cNvSpPr txBox="1"/>
          <p:nvPr>
            <p:ph type="title"/>
          </p:nvPr>
        </p:nvSpPr>
        <p:spPr>
          <a:xfrm>
            <a:off x="2592925" y="624110"/>
            <a:ext cx="8911800" cy="12810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800"/>
              <a:buNone/>
            </a:pPr>
            <a:r>
              <a:t/>
            </a:r>
            <a:endParaRPr/>
          </a:p>
        </p:txBody>
      </p:sp>
      <p:sp>
        <p:nvSpPr>
          <p:cNvPr id="178" name="Google Shape;178;g2c5a51d91e2_0_6"/>
          <p:cNvSpPr txBox="1"/>
          <p:nvPr>
            <p:ph idx="1" type="body"/>
          </p:nvPr>
        </p:nvSpPr>
        <p:spPr>
          <a:xfrm>
            <a:off x="2589212" y="2133600"/>
            <a:ext cx="8915400" cy="3777600"/>
          </a:xfrm>
          <a:prstGeom prst="rect">
            <a:avLst/>
          </a:prstGeom>
          <a:noFill/>
          <a:ln>
            <a:noFill/>
          </a:ln>
        </p:spPr>
        <p:txBody>
          <a:bodyPr anchorCtr="0" anchor="t" bIns="45700" lIns="91425" spcFirstLastPara="1" rIns="91425" wrap="square" tIns="45700">
            <a:normAutofit/>
          </a:bodyPr>
          <a:lstStyle/>
          <a:p>
            <a:pPr indent="0" lvl="0" marL="342900" rtl="0" algn="l">
              <a:lnSpc>
                <a:spcPct val="100000"/>
              </a:lnSpc>
              <a:spcBef>
                <a:spcPts val="0"/>
              </a:spcBef>
              <a:spcAft>
                <a:spcPts val="0"/>
              </a:spcAft>
              <a:buSzPts val="1800"/>
              <a:buNone/>
            </a:pPr>
            <a:r>
              <a:rPr lang="es-ES" sz="2000"/>
              <a:t>Topic: University Life</a:t>
            </a:r>
            <a:endParaRPr sz="2000"/>
          </a:p>
          <a:p>
            <a:pPr indent="0" lvl="0" marL="342900" rtl="0" algn="l">
              <a:lnSpc>
                <a:spcPct val="100000"/>
              </a:lnSpc>
              <a:spcBef>
                <a:spcPts val="0"/>
              </a:spcBef>
              <a:spcAft>
                <a:spcPts val="0"/>
              </a:spcAft>
              <a:buSzPts val="1800"/>
              <a:buNone/>
            </a:pPr>
            <a:r>
              <a:t/>
            </a:r>
            <a:endParaRPr/>
          </a:p>
          <a:p>
            <a:pPr indent="0" lvl="0" marL="342900" rtl="0" algn="l">
              <a:lnSpc>
                <a:spcPct val="100000"/>
              </a:lnSpc>
              <a:spcBef>
                <a:spcPts val="0"/>
              </a:spcBef>
              <a:spcAft>
                <a:spcPts val="0"/>
              </a:spcAft>
              <a:buSzPts val="1800"/>
              <a:buNone/>
            </a:pPr>
            <a:r>
              <a:t/>
            </a:r>
            <a:endParaRPr/>
          </a:p>
          <a:p>
            <a:pPr indent="0" lvl="0" marL="342900" rtl="0" algn="l">
              <a:lnSpc>
                <a:spcPct val="100000"/>
              </a:lnSpc>
              <a:spcBef>
                <a:spcPts val="0"/>
              </a:spcBef>
              <a:spcAft>
                <a:spcPts val="0"/>
              </a:spcAft>
              <a:buSzPts val="1800"/>
              <a:buNone/>
            </a:pPr>
            <a:r>
              <a:rPr lang="es-ES" sz="2000"/>
              <a:t>Topic Sentence: “University life demands changes in students’ lifestyles”</a:t>
            </a:r>
            <a:endParaRPr sz="2000"/>
          </a:p>
          <a:p>
            <a:pPr indent="0" lvl="0" marL="342900" rtl="0" algn="l">
              <a:lnSpc>
                <a:spcPct val="100000"/>
              </a:lnSpc>
              <a:spcBef>
                <a:spcPts val="0"/>
              </a:spcBef>
              <a:spcAft>
                <a:spcPts val="0"/>
              </a:spcAft>
              <a:buSzPts val="1800"/>
              <a:buNone/>
            </a:pPr>
            <a:r>
              <a:t/>
            </a:r>
            <a:endParaRPr/>
          </a:p>
          <a:p>
            <a:pPr indent="0" lvl="0" marL="342900" rtl="0" algn="l">
              <a:lnSpc>
                <a:spcPct val="100000"/>
              </a:lnSpc>
              <a:spcBef>
                <a:spcPts val="0"/>
              </a:spcBef>
              <a:spcAft>
                <a:spcPts val="0"/>
              </a:spcAft>
              <a:buSzPts val="1800"/>
              <a:buNone/>
            </a:pPr>
            <a:r>
              <a:t/>
            </a:r>
            <a:endParaRPr/>
          </a:p>
          <a:p>
            <a:pPr indent="-342900" lvl="0" marL="342900" rtl="0" algn="l">
              <a:lnSpc>
                <a:spcPct val="100000"/>
              </a:lnSpc>
              <a:spcBef>
                <a:spcPts val="0"/>
              </a:spcBef>
              <a:spcAft>
                <a:spcPts val="0"/>
              </a:spcAft>
              <a:buSzPts val="1800"/>
              <a:buChar char="?"/>
            </a:pPr>
            <a:r>
              <a:rPr lang="es-ES"/>
              <a:t> This topic sentence restricts the topic to changes people may have to make to adapt to university life. </a:t>
            </a:r>
            <a:endParaRPr/>
          </a:p>
          <a:p>
            <a:pPr indent="0" lvl="0" marL="342900" rtl="0" algn="l">
              <a:lnSpc>
                <a:spcPct val="100000"/>
              </a:lnSpc>
              <a:spcBef>
                <a:spcPts val="0"/>
              </a:spcBef>
              <a:spcAft>
                <a:spcPts val="0"/>
              </a:spcAft>
              <a:buSzPts val="1800"/>
              <a:buNone/>
            </a:pPr>
            <a:r>
              <a:t/>
            </a:r>
            <a:endParaRPr/>
          </a:p>
          <a:p>
            <a:pPr indent="-342900" lvl="0" marL="342900" rtl="0" algn="l">
              <a:lnSpc>
                <a:spcPct val="100000"/>
              </a:lnSpc>
              <a:spcBef>
                <a:spcPts val="0"/>
              </a:spcBef>
              <a:spcAft>
                <a:spcPts val="0"/>
              </a:spcAft>
              <a:buSzPts val="1800"/>
              <a:buChar char="?"/>
            </a:pPr>
            <a:r>
              <a:rPr lang="es-ES"/>
              <a:t>This topic sentence makes it impossible to talk about your favorite subject at university, how old the university is or the look of the university campus. </a:t>
            </a:r>
            <a:endParaRPr/>
          </a:p>
          <a:p>
            <a:pPr indent="-228600" lvl="0" marL="342900" rtl="0" algn="l">
              <a:lnSpc>
                <a:spcPct val="100000"/>
              </a:lnSpc>
              <a:spcBef>
                <a:spcPts val="1000"/>
              </a:spcBef>
              <a:spcAft>
                <a:spcPts val="0"/>
              </a:spcAft>
              <a:buClr>
                <a:schemeClr val="dk1"/>
              </a:buClr>
              <a:buSzPts val="1800"/>
              <a:buFont typeface="Arial"/>
              <a:buNone/>
            </a:pPr>
            <a:r>
              <a:t/>
            </a:r>
            <a:endParaRPr/>
          </a:p>
          <a:p>
            <a:pPr indent="0" lvl="0" marL="0" rtl="0" algn="l">
              <a:lnSpc>
                <a:spcPct val="100000"/>
              </a:lnSpc>
              <a:spcBef>
                <a:spcPts val="1000"/>
              </a:spcBef>
              <a:spcAft>
                <a:spcPts val="0"/>
              </a:spcAft>
              <a:buSzPts val="1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2"/>
          <p:cNvSpPr txBox="1"/>
          <p:nvPr>
            <p:ph type="title"/>
          </p:nvPr>
        </p:nvSpPr>
        <p:spPr>
          <a:xfrm>
            <a:off x="2592925" y="624110"/>
            <a:ext cx="8911687" cy="172724"/>
          </a:xfrm>
          <a:prstGeom prst="rect">
            <a:avLst/>
          </a:prstGeom>
          <a:noFill/>
          <a:ln>
            <a:noFill/>
          </a:ln>
        </p:spPr>
        <p:txBody>
          <a:bodyPr anchorCtr="0" anchor="t" bIns="45700" lIns="91425" spcFirstLastPara="1" rIns="91425" wrap="square" tIns="45700">
            <a:normAutofit fontScale="90000"/>
          </a:bodyPr>
          <a:lstStyle/>
          <a:p>
            <a:pPr indent="0" lvl="0" marL="0" rtl="0" algn="l">
              <a:lnSpc>
                <a:spcPct val="100000"/>
              </a:lnSpc>
              <a:spcBef>
                <a:spcPts val="0"/>
              </a:spcBef>
              <a:spcAft>
                <a:spcPts val="0"/>
              </a:spcAft>
              <a:buClr>
                <a:srgbClr val="262626"/>
              </a:buClr>
              <a:buSzPct val="100000"/>
              <a:buFont typeface="Century Gothic"/>
              <a:buNone/>
            </a:pPr>
            <a:r>
              <a:t/>
            </a:r>
            <a:endParaRPr/>
          </a:p>
        </p:txBody>
      </p:sp>
      <p:sp>
        <p:nvSpPr>
          <p:cNvPr id="184" name="Google Shape;184;p2"/>
          <p:cNvSpPr txBox="1"/>
          <p:nvPr>
            <p:ph idx="1" type="body"/>
          </p:nvPr>
        </p:nvSpPr>
        <p:spPr>
          <a:xfrm>
            <a:off x="2589212" y="1084217"/>
            <a:ext cx="8915400" cy="4827005"/>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SzPts val="1800"/>
              <a:buChar char="?"/>
            </a:pPr>
            <a:r>
              <a:rPr lang="es-ES"/>
              <a:t>The next part in the paragraph is the supporting ideas, usually 3, that develop different aspects of the same topic sentence. In the previous example, some changes in lifestyle may include changes in diet (which can be expressed in one sentence), changes in sleeping habits (which should be expressed in a different sentence), and changes in romantic life (which, again, must be expressed in a different sentence). </a:t>
            </a:r>
            <a:endParaRPr/>
          </a:p>
          <a:p>
            <a:pPr indent="0" lvl="0" marL="0" rtl="0" algn="l">
              <a:lnSpc>
                <a:spcPct val="100000"/>
              </a:lnSpc>
              <a:spcBef>
                <a:spcPts val="1000"/>
              </a:spcBef>
              <a:spcAft>
                <a:spcPts val="0"/>
              </a:spcAft>
              <a:buSzPts val="1800"/>
              <a:buNone/>
            </a:pPr>
            <a:r>
              <a:rPr lang="es-ES"/>
              <a:t> </a:t>
            </a:r>
            <a:endParaRPr/>
          </a:p>
          <a:p>
            <a:pPr indent="-342900" lvl="0" marL="342900" rtl="0" algn="l">
              <a:lnSpc>
                <a:spcPct val="100000"/>
              </a:lnSpc>
              <a:spcBef>
                <a:spcPts val="1000"/>
              </a:spcBef>
              <a:spcAft>
                <a:spcPts val="0"/>
              </a:spcAft>
              <a:buSzPts val="1800"/>
              <a:buChar char="?"/>
            </a:pPr>
            <a:r>
              <a:rPr lang="es-ES"/>
              <a:t>The final part of the paragraph is the conclusion, which rounds up the idea of the paragraph. As this idea was expressed succinctly in the topic sentence, a good rule of thumb is that a good conclusion expresses the same idea of the topic sentence with different words. </a:t>
            </a:r>
            <a:endParaRPr/>
          </a:p>
          <a:p>
            <a:pPr indent="-228600" lvl="0" marL="342900" rtl="0" algn="l">
              <a:lnSpc>
                <a:spcPct val="100000"/>
              </a:lnSpc>
              <a:spcBef>
                <a:spcPts val="1000"/>
              </a:spcBef>
              <a:spcAft>
                <a:spcPts val="0"/>
              </a:spcAft>
              <a:buSzPts val="18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4"/>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fontScale="90000"/>
          </a:bodyPr>
          <a:lstStyle/>
          <a:p>
            <a:pPr indent="0" lvl="0" marL="0" rtl="0" algn="l">
              <a:lnSpc>
                <a:spcPct val="100000"/>
              </a:lnSpc>
              <a:spcBef>
                <a:spcPts val="0"/>
              </a:spcBef>
              <a:spcAft>
                <a:spcPts val="0"/>
              </a:spcAft>
              <a:buClr>
                <a:srgbClr val="262626"/>
              </a:buClr>
              <a:buSzPct val="64516"/>
              <a:buNone/>
            </a:pPr>
            <a:r>
              <a:rPr lang="es-ES" sz="3100"/>
              <a:t>Find some science-related topics to practise the relationship among these parts of the structure of a paragraph below</a:t>
            </a:r>
            <a:r>
              <a:rPr lang="es-ES"/>
              <a:t>.</a:t>
            </a:r>
            <a:endParaRPr/>
          </a:p>
        </p:txBody>
      </p:sp>
      <p:sp>
        <p:nvSpPr>
          <p:cNvPr id="190" name="Google Shape;190;p4"/>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rmAutofit/>
          </a:bodyPr>
          <a:lstStyle/>
          <a:p>
            <a:pPr indent="-228600" lvl="0" marL="457200" rtl="0" algn="l">
              <a:lnSpc>
                <a:spcPct val="100000"/>
              </a:lnSpc>
              <a:spcBef>
                <a:spcPts val="1000"/>
              </a:spcBef>
              <a:spcAft>
                <a:spcPts val="0"/>
              </a:spcAft>
              <a:buSzPts val="1800"/>
              <a:buNone/>
            </a:pPr>
            <a:r>
              <a:t/>
            </a:r>
            <a:endParaRPr/>
          </a:p>
          <a:p>
            <a:pPr indent="-342900" lvl="0" marL="457200" rtl="0" algn="l">
              <a:lnSpc>
                <a:spcPct val="100000"/>
              </a:lnSpc>
              <a:spcBef>
                <a:spcPts val="1000"/>
              </a:spcBef>
              <a:spcAft>
                <a:spcPts val="0"/>
              </a:spcAft>
              <a:buSzPts val="1800"/>
              <a:buChar char="?"/>
            </a:pPr>
            <a:r>
              <a:rPr lang="es-ES"/>
              <a:t>1. GMOs</a:t>
            </a:r>
            <a:endParaRPr/>
          </a:p>
          <a:p>
            <a:pPr indent="-342900" lvl="0" marL="457200" rtl="0" algn="l">
              <a:lnSpc>
                <a:spcPct val="100000"/>
              </a:lnSpc>
              <a:spcBef>
                <a:spcPts val="1000"/>
              </a:spcBef>
              <a:spcAft>
                <a:spcPts val="0"/>
              </a:spcAft>
              <a:buSzPts val="1800"/>
              <a:buChar char="?"/>
            </a:pPr>
            <a:r>
              <a:rPr lang="es-ES"/>
              <a:t>2. Mental Health</a:t>
            </a:r>
            <a:endParaRPr/>
          </a:p>
          <a:p>
            <a:pPr indent="-342900" lvl="0" marL="457200" rtl="0" algn="l">
              <a:lnSpc>
                <a:spcPct val="100000"/>
              </a:lnSpc>
              <a:spcBef>
                <a:spcPts val="1000"/>
              </a:spcBef>
              <a:spcAft>
                <a:spcPts val="0"/>
              </a:spcAft>
              <a:buSzPts val="1800"/>
              <a:buChar char="?"/>
            </a:pPr>
            <a:r>
              <a:rPr lang="es-ES"/>
              <a:t>3. Public and Private Health Care System in Chile</a:t>
            </a:r>
            <a:endParaRPr/>
          </a:p>
          <a:p>
            <a:pPr indent="0" lvl="0" marL="0" rtl="0" algn="l">
              <a:lnSpc>
                <a:spcPct val="100000"/>
              </a:lnSpc>
              <a:spcBef>
                <a:spcPts val="1000"/>
              </a:spcBef>
              <a:spcAft>
                <a:spcPts val="0"/>
              </a:spcAft>
              <a:buSzPts val="18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
          <p:cNvSpPr txBox="1"/>
          <p:nvPr>
            <p:ph type="title"/>
          </p:nvPr>
        </p:nvSpPr>
        <p:spPr>
          <a:xfrm>
            <a:off x="1920240" y="624111"/>
            <a:ext cx="9584372" cy="969559"/>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262626"/>
              </a:buClr>
              <a:buSzPts val="2400"/>
              <a:buFont typeface="Century Gothic"/>
              <a:buNone/>
            </a:pPr>
            <a:r>
              <a:rPr lang="es-ES" sz="2400"/>
              <a:t> </a:t>
            </a:r>
            <a:br>
              <a:rPr lang="es-ES" sz="2400"/>
            </a:br>
            <a:endParaRPr sz="2400"/>
          </a:p>
        </p:txBody>
      </p:sp>
      <p:sp>
        <p:nvSpPr>
          <p:cNvPr id="196" name="Google Shape;196;p3"/>
          <p:cNvSpPr txBox="1"/>
          <p:nvPr>
            <p:ph idx="1" type="body"/>
          </p:nvPr>
        </p:nvSpPr>
        <p:spPr>
          <a:xfrm>
            <a:off x="2050869" y="2133600"/>
            <a:ext cx="9453743" cy="3777622"/>
          </a:xfrm>
          <a:prstGeom prst="rect">
            <a:avLst/>
          </a:prstGeom>
          <a:noFill/>
          <a:ln>
            <a:noFill/>
          </a:ln>
        </p:spPr>
        <p:txBody>
          <a:bodyPr anchorCtr="0" anchor="t" bIns="45700" lIns="91425" spcFirstLastPara="1" rIns="91425" wrap="square" tIns="45700">
            <a:normAutofit lnSpcReduction="10000"/>
          </a:bodyPr>
          <a:lstStyle/>
          <a:p>
            <a:pPr indent="0" lvl="0" marL="342900" rtl="0" algn="l">
              <a:lnSpc>
                <a:spcPct val="100000"/>
              </a:lnSpc>
              <a:spcBef>
                <a:spcPts val="0"/>
              </a:spcBef>
              <a:spcAft>
                <a:spcPts val="0"/>
              </a:spcAft>
              <a:buSzPts val="1800"/>
              <a:buNone/>
            </a:pPr>
            <a:r>
              <a:rPr lang="es-ES" sz="2000"/>
              <a:t>The components of a paragraph may be organized in an outline as follows:</a:t>
            </a:r>
            <a:endParaRPr sz="2000"/>
          </a:p>
          <a:p>
            <a:pPr indent="-228600" lvl="0" marL="342900" rtl="0" algn="l">
              <a:lnSpc>
                <a:spcPct val="100000"/>
              </a:lnSpc>
              <a:spcBef>
                <a:spcPts val="1000"/>
              </a:spcBef>
              <a:spcAft>
                <a:spcPts val="0"/>
              </a:spcAft>
              <a:buSzPts val="1800"/>
              <a:buNone/>
            </a:pPr>
            <a:r>
              <a:t/>
            </a:r>
            <a:endParaRPr sz="2000"/>
          </a:p>
          <a:p>
            <a:pPr indent="0" lvl="0" marL="342900" rtl="0" algn="l">
              <a:lnSpc>
                <a:spcPct val="100000"/>
              </a:lnSpc>
              <a:spcBef>
                <a:spcPts val="1000"/>
              </a:spcBef>
              <a:spcAft>
                <a:spcPts val="0"/>
              </a:spcAft>
              <a:buSzPts val="1800"/>
              <a:buNone/>
            </a:pPr>
            <a:r>
              <a:rPr lang="es-ES" sz="2000"/>
              <a:t>Paragraph outline</a:t>
            </a:r>
            <a:endParaRPr sz="2000"/>
          </a:p>
          <a:p>
            <a:pPr indent="-228600" lvl="0" marL="342900" rtl="0" algn="l">
              <a:lnSpc>
                <a:spcPct val="100000"/>
              </a:lnSpc>
              <a:spcBef>
                <a:spcPts val="1000"/>
              </a:spcBef>
              <a:spcAft>
                <a:spcPts val="0"/>
              </a:spcAft>
              <a:buSzPts val="1800"/>
              <a:buNone/>
            </a:pPr>
            <a:r>
              <a:t/>
            </a:r>
            <a:endParaRPr/>
          </a:p>
          <a:p>
            <a:pPr indent="-342900" lvl="0" marL="342900" rtl="0" algn="l">
              <a:lnSpc>
                <a:spcPct val="100000"/>
              </a:lnSpc>
              <a:spcBef>
                <a:spcPts val="1000"/>
              </a:spcBef>
              <a:spcAft>
                <a:spcPts val="0"/>
              </a:spcAft>
              <a:buSzPts val="1800"/>
              <a:buChar char="?"/>
            </a:pPr>
            <a:r>
              <a:rPr lang="es-ES"/>
              <a:t>TS     Telemedicine is not the panacea</a:t>
            </a:r>
            <a:endParaRPr/>
          </a:p>
          <a:p>
            <a:pPr indent="-342900" lvl="0" marL="342900" rtl="0" algn="l">
              <a:lnSpc>
                <a:spcPct val="100000"/>
              </a:lnSpc>
              <a:spcBef>
                <a:spcPts val="1000"/>
              </a:spcBef>
              <a:spcAft>
                <a:spcPts val="0"/>
              </a:spcAft>
              <a:buSzPts val="1800"/>
              <a:buChar char="?"/>
            </a:pPr>
            <a:r>
              <a:rPr lang="es-ES"/>
              <a:t>SI -1  Inability to perform physical exams</a:t>
            </a:r>
            <a:endParaRPr/>
          </a:p>
          <a:p>
            <a:pPr indent="-342900" lvl="0" marL="342900" rtl="0" algn="l">
              <a:lnSpc>
                <a:spcPct val="100000"/>
              </a:lnSpc>
              <a:spcBef>
                <a:spcPts val="1000"/>
              </a:spcBef>
              <a:spcAft>
                <a:spcPts val="0"/>
              </a:spcAft>
              <a:buSzPts val="1800"/>
              <a:buChar char="?"/>
            </a:pPr>
            <a:r>
              <a:rPr lang="es-ES"/>
              <a:t>SI -2  Lack of access</a:t>
            </a:r>
            <a:endParaRPr/>
          </a:p>
          <a:p>
            <a:pPr indent="-342900" lvl="0" marL="342900" rtl="0" algn="l">
              <a:lnSpc>
                <a:spcPct val="100000"/>
              </a:lnSpc>
              <a:spcBef>
                <a:spcPts val="1000"/>
              </a:spcBef>
              <a:spcAft>
                <a:spcPts val="0"/>
              </a:spcAft>
              <a:buSzPts val="1800"/>
              <a:buChar char="?"/>
            </a:pPr>
            <a:r>
              <a:rPr lang="es-ES"/>
              <a:t>SI -3   Digital illiteracy</a:t>
            </a:r>
            <a:endParaRPr/>
          </a:p>
          <a:p>
            <a:pPr indent="-342900" lvl="0" marL="342900" rtl="0" algn="l">
              <a:lnSpc>
                <a:spcPct val="100000"/>
              </a:lnSpc>
              <a:spcBef>
                <a:spcPts val="1000"/>
              </a:spcBef>
              <a:spcAft>
                <a:spcPts val="0"/>
              </a:spcAft>
              <a:buSzPts val="1800"/>
              <a:buChar char="?"/>
            </a:pPr>
            <a:r>
              <a:rPr lang="es-ES"/>
              <a:t>CS     A multifaceted approach to healthcare delivery is required.</a:t>
            </a:r>
            <a:endParaRPr/>
          </a:p>
          <a:p>
            <a:pPr indent="-228600" lvl="0" marL="342900" rtl="0" algn="l">
              <a:lnSpc>
                <a:spcPct val="100000"/>
              </a:lnSpc>
              <a:spcBef>
                <a:spcPts val="1000"/>
              </a:spcBef>
              <a:spcAft>
                <a:spcPts val="0"/>
              </a:spcAft>
              <a:buSzPts val="18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5"/>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262626"/>
              </a:buClr>
              <a:buSzPts val="3600"/>
              <a:buFont typeface="Century Gothic"/>
              <a:buNone/>
            </a:pPr>
            <a:r>
              <a:t/>
            </a:r>
            <a:endParaRPr/>
          </a:p>
        </p:txBody>
      </p:sp>
      <p:graphicFrame>
        <p:nvGraphicFramePr>
          <p:cNvPr id="202" name="Google Shape;202;p5"/>
          <p:cNvGraphicFramePr/>
          <p:nvPr/>
        </p:nvGraphicFramePr>
        <p:xfrm>
          <a:off x="2592925" y="1905000"/>
          <a:ext cx="3000000" cy="3000000"/>
        </p:xfrm>
        <a:graphic>
          <a:graphicData uri="http://schemas.openxmlformats.org/drawingml/2006/table">
            <a:tbl>
              <a:tblPr>
                <a:noFill/>
                <a:tableStyleId>{39814897-2FE2-4489-9794-65D78865CB21}</a:tableStyleId>
              </a:tblPr>
              <a:tblGrid>
                <a:gridCol w="8911675"/>
              </a:tblGrid>
              <a:tr h="3999400">
                <a:tc>
                  <a:txBody>
                    <a:bodyPr/>
                    <a:lstStyle/>
                    <a:p>
                      <a:pPr indent="0" lvl="0" marL="0" marR="0" rtl="0" algn="l">
                        <a:lnSpc>
                          <a:spcPct val="115000"/>
                        </a:lnSpc>
                        <a:spcBef>
                          <a:spcPts val="0"/>
                        </a:spcBef>
                        <a:spcAft>
                          <a:spcPts val="0"/>
                        </a:spcAft>
                        <a:buClr>
                          <a:srgbClr val="000000"/>
                        </a:buClr>
                        <a:buSzPts val="2400"/>
                        <a:buFont typeface="Arial"/>
                        <a:buNone/>
                      </a:pPr>
                      <a:r>
                        <a:rPr lang="es-ES" sz="2400" u="none" cap="none" strike="noStrike"/>
                        <a:t>Paragraph Outline Number 1</a:t>
                      </a:r>
                      <a:endParaRPr sz="2400" u="none" cap="none" strike="noStrike"/>
                    </a:p>
                    <a:p>
                      <a:pPr indent="0" lvl="0" marL="0" marR="0" rtl="0" algn="l">
                        <a:lnSpc>
                          <a:spcPct val="115000"/>
                        </a:lnSpc>
                        <a:spcBef>
                          <a:spcPts val="0"/>
                        </a:spcBef>
                        <a:spcAft>
                          <a:spcPts val="0"/>
                        </a:spcAft>
                        <a:buClr>
                          <a:srgbClr val="000000"/>
                        </a:buClr>
                        <a:buSzPts val="2400"/>
                        <a:buFont typeface="Arial"/>
                        <a:buNone/>
                      </a:pPr>
                      <a:r>
                        <a:rPr lang="es-ES" sz="2400" u="none" cap="none" strike="noStrike"/>
                        <a:t> </a:t>
                      </a:r>
                      <a:endParaRPr sz="2400" u="none" cap="none" strike="noStrike"/>
                    </a:p>
                    <a:p>
                      <a:pPr indent="0" lvl="0" marL="0" marR="0" rtl="0" algn="l">
                        <a:lnSpc>
                          <a:spcPct val="115000"/>
                        </a:lnSpc>
                        <a:spcBef>
                          <a:spcPts val="0"/>
                        </a:spcBef>
                        <a:spcAft>
                          <a:spcPts val="0"/>
                        </a:spcAft>
                        <a:buClr>
                          <a:srgbClr val="000000"/>
                        </a:buClr>
                        <a:buSzPts val="2400"/>
                        <a:buFont typeface="Arial"/>
                        <a:buNone/>
                      </a:pPr>
                      <a:r>
                        <a:rPr lang="es-ES" sz="2400" u="none" cap="none" strike="noStrike"/>
                        <a:t>TS: ___________________________________________________</a:t>
                      </a:r>
                      <a:endParaRPr sz="2400" u="none" cap="none" strike="noStrike"/>
                    </a:p>
                    <a:p>
                      <a:pPr indent="0" lvl="0" marL="0" marR="0" rtl="0" algn="l">
                        <a:lnSpc>
                          <a:spcPct val="115000"/>
                        </a:lnSpc>
                        <a:spcBef>
                          <a:spcPts val="0"/>
                        </a:spcBef>
                        <a:spcAft>
                          <a:spcPts val="0"/>
                        </a:spcAft>
                        <a:buClr>
                          <a:srgbClr val="000000"/>
                        </a:buClr>
                        <a:buSzPts val="2400"/>
                        <a:buFont typeface="Arial"/>
                        <a:buNone/>
                      </a:pPr>
                      <a:r>
                        <a:rPr lang="es-ES" sz="2400" u="none" cap="none" strike="noStrike"/>
                        <a:t>SI 1:___________________________________________________</a:t>
                      </a:r>
                      <a:endParaRPr sz="2400" u="none" cap="none" strike="noStrike"/>
                    </a:p>
                    <a:p>
                      <a:pPr indent="0" lvl="0" marL="0" marR="0" rtl="0" algn="l">
                        <a:lnSpc>
                          <a:spcPct val="115000"/>
                        </a:lnSpc>
                        <a:spcBef>
                          <a:spcPts val="0"/>
                        </a:spcBef>
                        <a:spcAft>
                          <a:spcPts val="0"/>
                        </a:spcAft>
                        <a:buClr>
                          <a:srgbClr val="000000"/>
                        </a:buClr>
                        <a:buSzPts val="2400"/>
                        <a:buFont typeface="Arial"/>
                        <a:buNone/>
                      </a:pPr>
                      <a:r>
                        <a:rPr lang="es-ES" sz="2400" u="none" cap="none" strike="noStrike"/>
                        <a:t>SI 2:___________________________________________________</a:t>
                      </a:r>
                      <a:endParaRPr sz="2400" u="none" cap="none" strike="noStrike"/>
                    </a:p>
                    <a:p>
                      <a:pPr indent="0" lvl="0" marL="0" marR="0" rtl="0" algn="l">
                        <a:lnSpc>
                          <a:spcPct val="115000"/>
                        </a:lnSpc>
                        <a:spcBef>
                          <a:spcPts val="0"/>
                        </a:spcBef>
                        <a:spcAft>
                          <a:spcPts val="0"/>
                        </a:spcAft>
                        <a:buClr>
                          <a:srgbClr val="000000"/>
                        </a:buClr>
                        <a:buSzPts val="2400"/>
                        <a:buFont typeface="Arial"/>
                        <a:buNone/>
                      </a:pPr>
                      <a:r>
                        <a:rPr lang="es-ES" sz="2400" u="none" cap="none" strike="noStrike"/>
                        <a:t>SI 3: __________________________________________________</a:t>
                      </a:r>
                      <a:endParaRPr sz="2400" u="none" cap="none" strike="noStrike"/>
                    </a:p>
                    <a:p>
                      <a:pPr indent="0" lvl="0" marL="0" marR="0" rtl="0" algn="l">
                        <a:lnSpc>
                          <a:spcPct val="115000"/>
                        </a:lnSpc>
                        <a:spcBef>
                          <a:spcPts val="0"/>
                        </a:spcBef>
                        <a:spcAft>
                          <a:spcPts val="0"/>
                        </a:spcAft>
                        <a:buClr>
                          <a:srgbClr val="000000"/>
                        </a:buClr>
                        <a:buSzPts val="2400"/>
                        <a:buFont typeface="Arial"/>
                        <a:buNone/>
                      </a:pPr>
                      <a:r>
                        <a:rPr lang="es-ES" sz="2400" u="none" cap="none" strike="noStrike"/>
                        <a:t>CS: __________________________________________________</a:t>
                      </a:r>
                      <a:endParaRPr sz="2400" u="none" cap="none" strike="noStrike"/>
                    </a:p>
                    <a:p>
                      <a:pPr indent="0" lvl="0" marL="0" marR="0" rtl="0" algn="l">
                        <a:lnSpc>
                          <a:spcPct val="115000"/>
                        </a:lnSpc>
                        <a:spcBef>
                          <a:spcPts val="0"/>
                        </a:spcBef>
                        <a:spcAft>
                          <a:spcPts val="0"/>
                        </a:spcAft>
                        <a:buClr>
                          <a:srgbClr val="000000"/>
                        </a:buClr>
                        <a:buSzPts val="1100"/>
                        <a:buFont typeface="Arial"/>
                        <a:buNone/>
                      </a:pPr>
                      <a:r>
                        <a:rPr lang="es-ES" sz="1100" u="none" cap="none" strike="noStrike"/>
                        <a:t> </a:t>
                      </a:r>
                      <a:endParaRPr sz="1100" u="none" cap="none" strike="noStrike">
                        <a:latin typeface="Arial"/>
                        <a:ea typeface="Arial"/>
                        <a:cs typeface="Arial"/>
                        <a:sym typeface="Arial"/>
                      </a:endParaRPr>
                    </a:p>
                  </a:txBody>
                  <a:tcPr marT="63500" marB="63500" marR="63500" marL="63500"/>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6"/>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262626"/>
              </a:buClr>
              <a:buSzPts val="3600"/>
              <a:buFont typeface="Century Gothic"/>
              <a:buNone/>
            </a:pPr>
            <a:r>
              <a:t/>
            </a:r>
            <a:endParaRPr/>
          </a:p>
        </p:txBody>
      </p:sp>
      <p:graphicFrame>
        <p:nvGraphicFramePr>
          <p:cNvPr id="208" name="Google Shape;208;p6"/>
          <p:cNvGraphicFramePr/>
          <p:nvPr/>
        </p:nvGraphicFramePr>
        <p:xfrm>
          <a:off x="2592925" y="1905000"/>
          <a:ext cx="3000000" cy="3000000"/>
        </p:xfrm>
        <a:graphic>
          <a:graphicData uri="http://schemas.openxmlformats.org/drawingml/2006/table">
            <a:tbl>
              <a:tblPr>
                <a:noFill/>
                <a:tableStyleId>{39814897-2FE2-4489-9794-65D78865CB21}</a:tableStyleId>
              </a:tblPr>
              <a:tblGrid>
                <a:gridCol w="8911675"/>
              </a:tblGrid>
              <a:tr h="3999400">
                <a:tc>
                  <a:txBody>
                    <a:bodyPr/>
                    <a:lstStyle/>
                    <a:p>
                      <a:pPr indent="0" lvl="0" marL="0" marR="0" rtl="0" algn="l">
                        <a:lnSpc>
                          <a:spcPct val="115000"/>
                        </a:lnSpc>
                        <a:spcBef>
                          <a:spcPts val="0"/>
                        </a:spcBef>
                        <a:spcAft>
                          <a:spcPts val="0"/>
                        </a:spcAft>
                        <a:buClr>
                          <a:srgbClr val="000000"/>
                        </a:buClr>
                        <a:buSzPts val="2400"/>
                        <a:buFont typeface="Arial"/>
                        <a:buNone/>
                      </a:pPr>
                      <a:r>
                        <a:rPr lang="es-ES" sz="2400" u="none" cap="none" strike="noStrike"/>
                        <a:t>Paragraph Outline Number 2</a:t>
                      </a:r>
                      <a:endParaRPr sz="2400" u="none" cap="none" strike="noStrike"/>
                    </a:p>
                    <a:p>
                      <a:pPr indent="0" lvl="0" marL="0" marR="0" rtl="0" algn="l">
                        <a:lnSpc>
                          <a:spcPct val="115000"/>
                        </a:lnSpc>
                        <a:spcBef>
                          <a:spcPts val="0"/>
                        </a:spcBef>
                        <a:spcAft>
                          <a:spcPts val="0"/>
                        </a:spcAft>
                        <a:buClr>
                          <a:srgbClr val="000000"/>
                        </a:buClr>
                        <a:buSzPts val="2400"/>
                        <a:buFont typeface="Arial"/>
                        <a:buNone/>
                      </a:pPr>
                      <a:r>
                        <a:rPr lang="es-ES" sz="2400" u="none" cap="none" strike="noStrike"/>
                        <a:t> </a:t>
                      </a:r>
                      <a:endParaRPr sz="2400" u="none" cap="none" strike="noStrike"/>
                    </a:p>
                    <a:p>
                      <a:pPr indent="0" lvl="0" marL="0" marR="0" rtl="0" algn="l">
                        <a:lnSpc>
                          <a:spcPct val="115000"/>
                        </a:lnSpc>
                        <a:spcBef>
                          <a:spcPts val="0"/>
                        </a:spcBef>
                        <a:spcAft>
                          <a:spcPts val="0"/>
                        </a:spcAft>
                        <a:buClr>
                          <a:srgbClr val="000000"/>
                        </a:buClr>
                        <a:buSzPts val="2400"/>
                        <a:buFont typeface="Arial"/>
                        <a:buNone/>
                      </a:pPr>
                      <a:r>
                        <a:rPr lang="es-ES" sz="2400" u="none" cap="none" strike="noStrike"/>
                        <a:t>TS: ___________________________________________________</a:t>
                      </a:r>
                      <a:endParaRPr sz="2400" u="none" cap="none" strike="noStrike"/>
                    </a:p>
                    <a:p>
                      <a:pPr indent="0" lvl="0" marL="0" marR="0" rtl="0" algn="l">
                        <a:lnSpc>
                          <a:spcPct val="115000"/>
                        </a:lnSpc>
                        <a:spcBef>
                          <a:spcPts val="0"/>
                        </a:spcBef>
                        <a:spcAft>
                          <a:spcPts val="0"/>
                        </a:spcAft>
                        <a:buClr>
                          <a:srgbClr val="000000"/>
                        </a:buClr>
                        <a:buSzPts val="2400"/>
                        <a:buFont typeface="Arial"/>
                        <a:buNone/>
                      </a:pPr>
                      <a:r>
                        <a:rPr lang="es-ES" sz="2400" u="none" cap="none" strike="noStrike"/>
                        <a:t>SI 1:___________________________________________________</a:t>
                      </a:r>
                      <a:endParaRPr sz="2400" u="none" cap="none" strike="noStrike"/>
                    </a:p>
                    <a:p>
                      <a:pPr indent="0" lvl="0" marL="0" marR="0" rtl="0" algn="l">
                        <a:lnSpc>
                          <a:spcPct val="115000"/>
                        </a:lnSpc>
                        <a:spcBef>
                          <a:spcPts val="0"/>
                        </a:spcBef>
                        <a:spcAft>
                          <a:spcPts val="0"/>
                        </a:spcAft>
                        <a:buClr>
                          <a:srgbClr val="000000"/>
                        </a:buClr>
                        <a:buSzPts val="2400"/>
                        <a:buFont typeface="Arial"/>
                        <a:buNone/>
                      </a:pPr>
                      <a:r>
                        <a:rPr lang="es-ES" sz="2400" u="none" cap="none" strike="noStrike"/>
                        <a:t>SI 2:___________________________________________________</a:t>
                      </a:r>
                      <a:endParaRPr sz="2400" u="none" cap="none" strike="noStrike"/>
                    </a:p>
                    <a:p>
                      <a:pPr indent="0" lvl="0" marL="0" marR="0" rtl="0" algn="l">
                        <a:lnSpc>
                          <a:spcPct val="115000"/>
                        </a:lnSpc>
                        <a:spcBef>
                          <a:spcPts val="0"/>
                        </a:spcBef>
                        <a:spcAft>
                          <a:spcPts val="0"/>
                        </a:spcAft>
                        <a:buClr>
                          <a:srgbClr val="000000"/>
                        </a:buClr>
                        <a:buSzPts val="2400"/>
                        <a:buFont typeface="Arial"/>
                        <a:buNone/>
                      </a:pPr>
                      <a:r>
                        <a:rPr lang="es-ES" sz="2400" u="none" cap="none" strike="noStrike"/>
                        <a:t>SI 3: __________________________________________________</a:t>
                      </a:r>
                      <a:endParaRPr sz="2400" u="none" cap="none" strike="noStrike"/>
                    </a:p>
                    <a:p>
                      <a:pPr indent="0" lvl="0" marL="0" marR="0" rtl="0" algn="l">
                        <a:lnSpc>
                          <a:spcPct val="115000"/>
                        </a:lnSpc>
                        <a:spcBef>
                          <a:spcPts val="0"/>
                        </a:spcBef>
                        <a:spcAft>
                          <a:spcPts val="0"/>
                        </a:spcAft>
                        <a:buClr>
                          <a:srgbClr val="000000"/>
                        </a:buClr>
                        <a:buSzPts val="2400"/>
                        <a:buFont typeface="Arial"/>
                        <a:buNone/>
                      </a:pPr>
                      <a:r>
                        <a:rPr lang="es-ES" sz="2400" u="none" cap="none" strike="noStrike"/>
                        <a:t>CS: __________________________________________________</a:t>
                      </a:r>
                      <a:endParaRPr sz="2400" u="none" cap="none" strike="noStrike"/>
                    </a:p>
                    <a:p>
                      <a:pPr indent="0" lvl="0" marL="0" marR="0" rtl="0" algn="l">
                        <a:lnSpc>
                          <a:spcPct val="115000"/>
                        </a:lnSpc>
                        <a:spcBef>
                          <a:spcPts val="0"/>
                        </a:spcBef>
                        <a:spcAft>
                          <a:spcPts val="0"/>
                        </a:spcAft>
                        <a:buClr>
                          <a:srgbClr val="000000"/>
                        </a:buClr>
                        <a:buSzPts val="1100"/>
                        <a:buFont typeface="Arial"/>
                        <a:buNone/>
                      </a:pPr>
                      <a:r>
                        <a:rPr lang="es-ES" sz="1100" u="none" cap="none" strike="noStrike"/>
                        <a:t> </a:t>
                      </a:r>
                      <a:endParaRPr sz="1100" u="none" cap="none" strike="noStrike">
                        <a:latin typeface="Arial"/>
                        <a:ea typeface="Arial"/>
                        <a:cs typeface="Arial"/>
                        <a:sym typeface="Arial"/>
                      </a:endParaRPr>
                    </a:p>
                  </a:txBody>
                  <a:tcPr marT="63500" marB="63500" marR="63500" marL="63500"/>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7"/>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262626"/>
              </a:buClr>
              <a:buSzPts val="3600"/>
              <a:buFont typeface="Century Gothic"/>
              <a:buNone/>
            </a:pPr>
            <a:r>
              <a:t/>
            </a:r>
            <a:endParaRPr/>
          </a:p>
        </p:txBody>
      </p:sp>
      <p:graphicFrame>
        <p:nvGraphicFramePr>
          <p:cNvPr id="214" name="Google Shape;214;p7"/>
          <p:cNvGraphicFramePr/>
          <p:nvPr/>
        </p:nvGraphicFramePr>
        <p:xfrm>
          <a:off x="2592925" y="1905000"/>
          <a:ext cx="3000000" cy="3000000"/>
        </p:xfrm>
        <a:graphic>
          <a:graphicData uri="http://schemas.openxmlformats.org/drawingml/2006/table">
            <a:tbl>
              <a:tblPr>
                <a:noFill/>
                <a:tableStyleId>{39814897-2FE2-4489-9794-65D78865CB21}</a:tableStyleId>
              </a:tblPr>
              <a:tblGrid>
                <a:gridCol w="8911675"/>
              </a:tblGrid>
              <a:tr h="3999400">
                <a:tc>
                  <a:txBody>
                    <a:bodyPr/>
                    <a:lstStyle/>
                    <a:p>
                      <a:pPr indent="0" lvl="0" marL="0" marR="0" rtl="0" algn="l">
                        <a:lnSpc>
                          <a:spcPct val="115000"/>
                        </a:lnSpc>
                        <a:spcBef>
                          <a:spcPts val="0"/>
                        </a:spcBef>
                        <a:spcAft>
                          <a:spcPts val="0"/>
                        </a:spcAft>
                        <a:buClr>
                          <a:srgbClr val="000000"/>
                        </a:buClr>
                        <a:buSzPts val="2400"/>
                        <a:buFont typeface="Arial"/>
                        <a:buNone/>
                      </a:pPr>
                      <a:r>
                        <a:rPr lang="es-ES" sz="2400" u="none" cap="none" strike="noStrike"/>
                        <a:t>Paragraph Outline Number 3</a:t>
                      </a:r>
                      <a:endParaRPr sz="2400" u="none" cap="none" strike="noStrike"/>
                    </a:p>
                    <a:p>
                      <a:pPr indent="0" lvl="0" marL="0" marR="0" rtl="0" algn="l">
                        <a:lnSpc>
                          <a:spcPct val="115000"/>
                        </a:lnSpc>
                        <a:spcBef>
                          <a:spcPts val="0"/>
                        </a:spcBef>
                        <a:spcAft>
                          <a:spcPts val="0"/>
                        </a:spcAft>
                        <a:buClr>
                          <a:srgbClr val="000000"/>
                        </a:buClr>
                        <a:buSzPts val="2400"/>
                        <a:buFont typeface="Arial"/>
                        <a:buNone/>
                      </a:pPr>
                      <a:r>
                        <a:rPr lang="es-ES" sz="2400" u="none" cap="none" strike="noStrike"/>
                        <a:t> </a:t>
                      </a:r>
                      <a:endParaRPr sz="2400" u="none" cap="none" strike="noStrike"/>
                    </a:p>
                    <a:p>
                      <a:pPr indent="0" lvl="0" marL="0" marR="0" rtl="0" algn="l">
                        <a:lnSpc>
                          <a:spcPct val="115000"/>
                        </a:lnSpc>
                        <a:spcBef>
                          <a:spcPts val="0"/>
                        </a:spcBef>
                        <a:spcAft>
                          <a:spcPts val="0"/>
                        </a:spcAft>
                        <a:buClr>
                          <a:srgbClr val="000000"/>
                        </a:buClr>
                        <a:buSzPts val="2400"/>
                        <a:buFont typeface="Arial"/>
                        <a:buNone/>
                      </a:pPr>
                      <a:r>
                        <a:rPr lang="es-ES" sz="2400" u="none" cap="none" strike="noStrike"/>
                        <a:t>TS: ___________________________________________________</a:t>
                      </a:r>
                      <a:endParaRPr sz="2400" u="none" cap="none" strike="noStrike"/>
                    </a:p>
                    <a:p>
                      <a:pPr indent="0" lvl="0" marL="0" marR="0" rtl="0" algn="l">
                        <a:lnSpc>
                          <a:spcPct val="115000"/>
                        </a:lnSpc>
                        <a:spcBef>
                          <a:spcPts val="0"/>
                        </a:spcBef>
                        <a:spcAft>
                          <a:spcPts val="0"/>
                        </a:spcAft>
                        <a:buClr>
                          <a:srgbClr val="000000"/>
                        </a:buClr>
                        <a:buSzPts val="2400"/>
                        <a:buFont typeface="Arial"/>
                        <a:buNone/>
                      </a:pPr>
                      <a:r>
                        <a:rPr lang="es-ES" sz="2400" u="none" cap="none" strike="noStrike"/>
                        <a:t>SI 1:___________________________________________________</a:t>
                      </a:r>
                      <a:endParaRPr sz="2400" u="none" cap="none" strike="noStrike"/>
                    </a:p>
                    <a:p>
                      <a:pPr indent="0" lvl="0" marL="0" marR="0" rtl="0" algn="l">
                        <a:lnSpc>
                          <a:spcPct val="115000"/>
                        </a:lnSpc>
                        <a:spcBef>
                          <a:spcPts val="0"/>
                        </a:spcBef>
                        <a:spcAft>
                          <a:spcPts val="0"/>
                        </a:spcAft>
                        <a:buClr>
                          <a:srgbClr val="000000"/>
                        </a:buClr>
                        <a:buSzPts val="2400"/>
                        <a:buFont typeface="Arial"/>
                        <a:buNone/>
                      </a:pPr>
                      <a:r>
                        <a:rPr lang="es-ES" sz="2400" u="none" cap="none" strike="noStrike"/>
                        <a:t>SI 2:___________________________________________________</a:t>
                      </a:r>
                      <a:endParaRPr sz="2400" u="none" cap="none" strike="noStrike"/>
                    </a:p>
                    <a:p>
                      <a:pPr indent="0" lvl="0" marL="0" marR="0" rtl="0" algn="l">
                        <a:lnSpc>
                          <a:spcPct val="115000"/>
                        </a:lnSpc>
                        <a:spcBef>
                          <a:spcPts val="0"/>
                        </a:spcBef>
                        <a:spcAft>
                          <a:spcPts val="0"/>
                        </a:spcAft>
                        <a:buClr>
                          <a:srgbClr val="000000"/>
                        </a:buClr>
                        <a:buSzPts val="2400"/>
                        <a:buFont typeface="Arial"/>
                        <a:buNone/>
                      </a:pPr>
                      <a:r>
                        <a:rPr lang="es-ES" sz="2400" u="none" cap="none" strike="noStrike"/>
                        <a:t>SI 3: __________________________________________________</a:t>
                      </a:r>
                      <a:endParaRPr sz="2400" u="none" cap="none" strike="noStrike"/>
                    </a:p>
                    <a:p>
                      <a:pPr indent="0" lvl="0" marL="0" marR="0" rtl="0" algn="l">
                        <a:lnSpc>
                          <a:spcPct val="115000"/>
                        </a:lnSpc>
                        <a:spcBef>
                          <a:spcPts val="0"/>
                        </a:spcBef>
                        <a:spcAft>
                          <a:spcPts val="0"/>
                        </a:spcAft>
                        <a:buClr>
                          <a:srgbClr val="000000"/>
                        </a:buClr>
                        <a:buSzPts val="2400"/>
                        <a:buFont typeface="Arial"/>
                        <a:buNone/>
                      </a:pPr>
                      <a:r>
                        <a:rPr lang="es-ES" sz="2400" u="none" cap="none" strike="noStrike"/>
                        <a:t>CS: __________________________________________________</a:t>
                      </a:r>
                      <a:endParaRPr sz="2400" u="none" cap="none" strike="noStrike"/>
                    </a:p>
                    <a:p>
                      <a:pPr indent="0" lvl="0" marL="0" marR="0" rtl="0" algn="l">
                        <a:lnSpc>
                          <a:spcPct val="115000"/>
                        </a:lnSpc>
                        <a:spcBef>
                          <a:spcPts val="0"/>
                        </a:spcBef>
                        <a:spcAft>
                          <a:spcPts val="0"/>
                        </a:spcAft>
                        <a:buClr>
                          <a:srgbClr val="000000"/>
                        </a:buClr>
                        <a:buSzPts val="1100"/>
                        <a:buFont typeface="Arial"/>
                        <a:buNone/>
                      </a:pPr>
                      <a:r>
                        <a:rPr lang="es-ES" sz="1100" u="none" cap="none" strike="noStrike"/>
                        <a:t> </a:t>
                      </a:r>
                      <a:endParaRPr sz="1100" u="none" cap="none" strike="noStrike">
                        <a:latin typeface="Arial"/>
                        <a:ea typeface="Arial"/>
                        <a:cs typeface="Arial"/>
                        <a:sym typeface="Arial"/>
                      </a:endParaRPr>
                    </a:p>
                  </a:txBody>
                  <a:tcPr marT="63500" marB="63500" marR="63500" marL="63500"/>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Espiral">
  <a:themeElements>
    <a:clrScheme name="Espiral">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2024-03-22T18:50:13Z</dcterms:created>
  <dc:creator>Usuario</dc:creator>
</cp:coreProperties>
</file>