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8" r:id="rId4"/>
    <p:sldId id="260" r:id="rId5"/>
    <p:sldId id="262" r:id="rId6"/>
    <p:sldId id="263" r:id="rId7"/>
    <p:sldId id="257" r:id="rId8"/>
    <p:sldId id="269" r:id="rId9"/>
    <p:sldId id="271" r:id="rId10"/>
    <p:sldId id="268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0A864A-F38A-4260-B578-AF65811ABFD9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183D4A-7348-451C-B47B-01D52FB46DC8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Seminario Interpretación ECG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Curso Medicina Interna I</a:t>
            </a:r>
          </a:p>
          <a:p>
            <a:r>
              <a:rPr lang="es-ES" dirty="0"/>
              <a:t>Abril 2024</a:t>
            </a:r>
          </a:p>
        </p:txBody>
      </p:sp>
    </p:spTree>
    <p:extLst>
      <p:ext uri="{BB962C8B-B14F-4D97-AF65-F5344CB8AC3E}">
        <p14:creationId xmlns:p14="http://schemas.microsoft.com/office/powerpoint/2010/main" val="292819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Seminario Interpretación ECG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Curso Medicina Interna I</a:t>
            </a:r>
          </a:p>
          <a:p>
            <a:r>
              <a:rPr lang="es-ES" dirty="0"/>
              <a:t>Abril 2024</a:t>
            </a:r>
          </a:p>
        </p:txBody>
      </p:sp>
    </p:spTree>
    <p:extLst>
      <p:ext uri="{BB962C8B-B14F-4D97-AF65-F5344CB8AC3E}">
        <p14:creationId xmlns:p14="http://schemas.microsoft.com/office/powerpoint/2010/main" val="29329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Instrucciones a los alumnos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Deberá realizar la interpretación secuencial del ECG completa y finalmente plasmar una conclusión.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El objetivo de la sesión presencial es aclarar las dudas acerca de la interpretación del ECG junto a los docentes.</a:t>
            </a:r>
          </a:p>
        </p:txBody>
      </p:sp>
    </p:spTree>
    <p:extLst>
      <p:ext uri="{BB962C8B-B14F-4D97-AF65-F5344CB8AC3E}">
        <p14:creationId xmlns:p14="http://schemas.microsoft.com/office/powerpoint/2010/main" val="248980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ECG 1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2" b="4476"/>
          <a:stretch/>
        </p:blipFill>
        <p:spPr bwMode="auto">
          <a:xfrm>
            <a:off x="401217" y="1268760"/>
            <a:ext cx="831296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74" y="5806750"/>
            <a:ext cx="795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Femenino 38 años, antecedentes de obesidad mórbida. Asintomática desde el punto de vista cardiovascular… trae ECG para pase cardiológico de cirugía </a:t>
            </a:r>
            <a:r>
              <a:rPr lang="es-ES" sz="1600" dirty="0" err="1"/>
              <a:t>bariátrica</a:t>
            </a:r>
            <a:r>
              <a:rPr lang="es-E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35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ECG 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7"/>
          <a:stretch/>
        </p:blipFill>
        <p:spPr bwMode="auto">
          <a:xfrm>
            <a:off x="462569" y="1340768"/>
            <a:ext cx="8190256" cy="364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69596" y="544522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Masculino 64 años, antecedentes de HTA y DM2 IR. En estudio por dolor torácico y disnea trae el siguiente ECG.</a:t>
            </a:r>
          </a:p>
        </p:txBody>
      </p:sp>
    </p:spTree>
    <p:extLst>
      <p:ext uri="{BB962C8B-B14F-4D97-AF65-F5344CB8AC3E}">
        <p14:creationId xmlns:p14="http://schemas.microsoft.com/office/powerpoint/2010/main" val="285227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ECG 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2"/>
          <a:stretch/>
        </p:blipFill>
        <p:spPr bwMode="auto">
          <a:xfrm>
            <a:off x="494862" y="1196752"/>
            <a:ext cx="8205177" cy="44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06770" y="5805264"/>
            <a:ext cx="838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Masculino 45 años, antecedentes de ERC en HD. Ingresa a Urgencias por mareos y síncope.</a:t>
            </a:r>
          </a:p>
        </p:txBody>
      </p:sp>
    </p:spTree>
    <p:extLst>
      <p:ext uri="{BB962C8B-B14F-4D97-AF65-F5344CB8AC3E}">
        <p14:creationId xmlns:p14="http://schemas.microsoft.com/office/powerpoint/2010/main" val="405152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ECG 4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21406" r="2017" b="6679"/>
          <a:stretch/>
        </p:blipFill>
        <p:spPr>
          <a:xfrm>
            <a:off x="539552" y="1196752"/>
            <a:ext cx="8147502" cy="4536504"/>
          </a:xfrm>
        </p:spPr>
      </p:pic>
      <p:sp>
        <p:nvSpPr>
          <p:cNvPr id="4" name="3 CuadroTexto"/>
          <p:cNvSpPr txBox="1"/>
          <p:nvPr/>
        </p:nvSpPr>
        <p:spPr>
          <a:xfrm>
            <a:off x="406770" y="5805264"/>
            <a:ext cx="838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Femenino 68 años, consulta a Urgencias por dolor retroesternal opresivo de 10 horas de evolución.</a:t>
            </a:r>
          </a:p>
        </p:txBody>
      </p:sp>
    </p:spTree>
    <p:extLst>
      <p:ext uri="{BB962C8B-B14F-4D97-AF65-F5344CB8AC3E}">
        <p14:creationId xmlns:p14="http://schemas.microsoft.com/office/powerpoint/2010/main" val="73028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ECG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9789"/>
            <a:ext cx="8183216" cy="446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6770" y="5733256"/>
            <a:ext cx="838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Masculino 57 años, consulta a Urgencias por dolor retroesternal opresivo de 1 hora de evolución asociado a síntomas neurovegetativos.</a:t>
            </a:r>
          </a:p>
        </p:txBody>
      </p:sp>
    </p:spTree>
    <p:extLst>
      <p:ext uri="{BB962C8B-B14F-4D97-AF65-F5344CB8AC3E}">
        <p14:creationId xmlns:p14="http://schemas.microsoft.com/office/powerpoint/2010/main" val="231740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ECG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569425" cy="449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575360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Masculino 52 años, consulta a Urgencias por dolor retroesternal opresivo de 12 horas de evolución.</a:t>
            </a:r>
          </a:p>
        </p:txBody>
      </p:sp>
    </p:spTree>
    <p:extLst>
      <p:ext uri="{BB962C8B-B14F-4D97-AF65-F5344CB8AC3E}">
        <p14:creationId xmlns:p14="http://schemas.microsoft.com/office/powerpoint/2010/main" val="274019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6BD3D-22F9-CAEE-9589-B1B6F7B6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ECG 7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736CE06D-B47C-9640-CAEA-AAFEFA6170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7"/>
          <a:stretch/>
        </p:blipFill>
        <p:spPr>
          <a:xfrm rot="16200000">
            <a:off x="2267744" y="-207125"/>
            <a:ext cx="4680520" cy="7632290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98DF6203-30A6-55EC-2998-E3BFB76D31DA}"/>
              </a:ext>
            </a:extLst>
          </p:cNvPr>
          <p:cNvSpPr txBox="1"/>
          <p:nvPr/>
        </p:nvSpPr>
        <p:spPr>
          <a:xfrm>
            <a:off x="1007096" y="5949281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Femenino 76 años, consulta a Urgencias por hemiparesia </a:t>
            </a:r>
            <a:r>
              <a:rPr lang="es-ES" sz="1600" dirty="0" err="1"/>
              <a:t>fasciobraquiocrural</a:t>
            </a:r>
            <a:r>
              <a:rPr lang="es-ES" sz="1600" dirty="0"/>
              <a:t> derecha</a:t>
            </a:r>
          </a:p>
        </p:txBody>
      </p:sp>
    </p:spTree>
    <p:extLst>
      <p:ext uri="{BB962C8B-B14F-4D97-AF65-F5344CB8AC3E}">
        <p14:creationId xmlns:p14="http://schemas.microsoft.com/office/powerpoint/2010/main" val="1482231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348</TotalTime>
  <Words>204</Words>
  <Application>Microsoft Office PowerPoint</Application>
  <PresentationFormat>Presentación en pantalla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Bookman Old Style</vt:lpstr>
      <vt:lpstr>Gill Sans MT</vt:lpstr>
      <vt:lpstr>Wingdings</vt:lpstr>
      <vt:lpstr>Wingdings 3</vt:lpstr>
      <vt:lpstr>Origen</vt:lpstr>
      <vt:lpstr>Seminario Interpretación ECG</vt:lpstr>
      <vt:lpstr>Instrucciones a los alumnos</vt:lpstr>
      <vt:lpstr>ECG 1 </vt:lpstr>
      <vt:lpstr>ECG 2</vt:lpstr>
      <vt:lpstr>ECG 3</vt:lpstr>
      <vt:lpstr>ECG 4</vt:lpstr>
      <vt:lpstr>ECG 5</vt:lpstr>
      <vt:lpstr>ECG 6</vt:lpstr>
      <vt:lpstr>ECG 7</vt:lpstr>
      <vt:lpstr>Seminario Interpretación ECG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Inter</dc:title>
  <dc:creator>fundacion</dc:creator>
  <cp:lastModifiedBy>Pilar Muñoz</cp:lastModifiedBy>
  <cp:revision>43</cp:revision>
  <dcterms:created xsi:type="dcterms:W3CDTF">2022-04-25T13:34:23Z</dcterms:created>
  <dcterms:modified xsi:type="dcterms:W3CDTF">2024-04-15T02:14:00Z</dcterms:modified>
</cp:coreProperties>
</file>