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2" r:id="rId4"/>
    <p:sldId id="263" r:id="rId5"/>
    <p:sldId id="264" r:id="rId6"/>
    <p:sldId id="268" r:id="rId7"/>
    <p:sldId id="273" r:id="rId8"/>
    <p:sldId id="274" r:id="rId9"/>
    <p:sldId id="276" r:id="rId10"/>
    <p:sldId id="283" r:id="rId11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851A3ADA-8821-46E9-961E-0D5126907BC1}" type="datetimeFigureOut">
              <a:rPr lang="es-CL" smtClean="0"/>
              <a:t>14-04-2024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E5DE2C35-7BE2-45E3-9C82-1E156C3DFF5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851A3ADA-8821-46E9-961E-0D5126907BC1}" type="datetimeFigureOut">
              <a:rPr lang="es-CL" smtClean="0"/>
              <a:t>14-04-2024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E5DE2C35-7BE2-45E3-9C82-1E156C3DFF5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851A3ADA-8821-46E9-961E-0D5126907BC1}" type="datetimeFigureOut">
              <a:rPr lang="es-CL" smtClean="0"/>
              <a:t>14-04-2024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E5DE2C35-7BE2-45E3-9C82-1E156C3DFF5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851A3ADA-8821-46E9-961E-0D5126907BC1}" type="datetimeFigureOut">
              <a:rPr lang="es-CL" smtClean="0"/>
              <a:t>14-04-2024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E5DE2C35-7BE2-45E3-9C82-1E156C3DFF5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851A3ADA-8821-46E9-961E-0D5126907BC1}" type="datetimeFigureOut">
              <a:rPr lang="es-CL" smtClean="0"/>
              <a:t>14-04-2024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E5DE2C35-7BE2-45E3-9C82-1E156C3DFF5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851A3ADA-8821-46E9-961E-0D5126907BC1}" type="datetimeFigureOut">
              <a:rPr lang="es-CL" smtClean="0"/>
              <a:t>14-04-2024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E5DE2C35-7BE2-45E3-9C82-1E156C3DFF5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851A3ADA-8821-46E9-961E-0D5126907BC1}" type="datetimeFigureOut">
              <a:rPr lang="es-CL" smtClean="0"/>
              <a:t>14-04-2024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E5DE2C35-7BE2-45E3-9C82-1E156C3DFF5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851A3ADA-8821-46E9-961E-0D5126907BC1}" type="datetimeFigureOut">
              <a:rPr lang="es-CL" smtClean="0"/>
              <a:t>14-04-2024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E5DE2C35-7BE2-45E3-9C82-1E156C3DFF5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851A3ADA-8821-46E9-961E-0D5126907BC1}" type="datetimeFigureOut">
              <a:rPr lang="es-CL" smtClean="0"/>
              <a:t>14-04-2024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E5DE2C35-7BE2-45E3-9C82-1E156C3DFF5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851A3ADA-8821-46E9-961E-0D5126907BC1}" type="datetimeFigureOut">
              <a:rPr lang="es-CL" smtClean="0"/>
              <a:t>14-04-2024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E5DE2C35-7BE2-45E3-9C82-1E156C3DFF5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851A3ADA-8821-46E9-961E-0D5126907BC1}" type="datetimeFigureOut">
              <a:rPr lang="es-CL" smtClean="0"/>
              <a:t>14-04-2024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E5DE2C35-7BE2-45E3-9C82-1E156C3DFF5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851A3ADA-8821-46E9-961E-0D5126907BC1}" type="datetimeFigureOut">
              <a:rPr lang="es-CL" smtClean="0"/>
              <a:t>14-04-2024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E2C35-7BE2-45E3-9C82-1E156C3DFF52}" type="slidenum">
              <a:rPr lang="es-CL" smtClean="0"/>
              <a:t>‹Nº›</a:t>
            </a:fld>
            <a:endParaRPr lang="es-C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 rot="20700000">
            <a:off x="530225" y="3635375"/>
            <a:ext cx="5984875" cy="1473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dirty="0">
                <a:solidFill>
                  <a:srgbClr val="FFFF00"/>
                </a:solidFill>
              </a:rPr>
              <a:t>Taller de ECG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 rot="20700000">
            <a:off x="2290763" y="5357813"/>
            <a:ext cx="4654550" cy="912812"/>
          </a:xfrm>
        </p:spPr>
        <p:txBody>
          <a:bodyPr>
            <a:normAutofit lnSpcReduction="10000"/>
          </a:bodyPr>
          <a:lstStyle/>
          <a:p>
            <a:pPr eaLnBrk="1" fontAlgn="auto" hangingPunct="1">
              <a:defRPr/>
            </a:pPr>
            <a:r>
              <a:rPr lang="es-CL" dirty="0"/>
              <a:t>Dra. Pilar Muñoz B.</a:t>
            </a:r>
          </a:p>
          <a:p>
            <a:pPr eaLnBrk="1" fontAlgn="auto" hangingPunct="1">
              <a:defRPr/>
            </a:pPr>
            <a:r>
              <a:rPr lang="es-CL" dirty="0"/>
              <a:t>Medicina I 2024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188913"/>
            <a:ext cx="2122487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25" y="112713"/>
            <a:ext cx="884555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4845345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17100000">
            <a:off x="-878681" y="2870994"/>
            <a:ext cx="5065712" cy="16954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L" sz="3200" dirty="0">
                <a:solidFill>
                  <a:srgbClr val="FFFF00"/>
                </a:solidFill>
              </a:rPr>
              <a:t>No olvidar que la interpretación del ECG siempre debe seguir un orden…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900000">
            <a:off x="3479800" y="960438"/>
            <a:ext cx="4657725" cy="5076825"/>
          </a:xfrm>
        </p:spPr>
        <p:txBody>
          <a:bodyPr>
            <a:normAutofit fontScale="85000" lnSpcReduction="20000"/>
          </a:bodyPr>
          <a:lstStyle/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/>
              <a:t>Identificación</a:t>
            </a:r>
          </a:p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/>
              <a:t>Estandarización</a:t>
            </a:r>
          </a:p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/>
              <a:t>Toma adecuada</a:t>
            </a:r>
          </a:p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/>
              <a:t>Ritmo</a:t>
            </a:r>
          </a:p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/>
              <a:t>Frecuencia cardiaca</a:t>
            </a:r>
          </a:p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/>
              <a:t>Eje eléctrico</a:t>
            </a:r>
          </a:p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/>
              <a:t>Onda P</a:t>
            </a:r>
          </a:p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/>
              <a:t>Segmento PR</a:t>
            </a:r>
          </a:p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/>
              <a:t>Complejo QRS</a:t>
            </a:r>
          </a:p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/>
              <a:t>Segmento ST</a:t>
            </a:r>
          </a:p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/>
              <a:t>Onda T</a:t>
            </a:r>
          </a:p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/>
              <a:t>Segmento </a:t>
            </a:r>
            <a:r>
              <a:rPr lang="es-CL" sz="2400" dirty="0" err="1"/>
              <a:t>QTc</a:t>
            </a:r>
            <a:endParaRPr lang="es-CL" sz="2400" dirty="0"/>
          </a:p>
          <a:p>
            <a:pPr marL="365760" indent="-365760" eaLnBrk="1" fontAlgn="auto" hangingPunct="1">
              <a:buFont typeface="Arial" pitchFamily="34" charset="0"/>
              <a:buChar char="•"/>
              <a:defRPr/>
            </a:pPr>
            <a:r>
              <a:rPr lang="es-CL" sz="2400" dirty="0">
                <a:solidFill>
                  <a:srgbClr val="FFFF00"/>
                </a:solidFill>
              </a:rPr>
              <a:t>CONCLUSION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669" y="764704"/>
            <a:ext cx="8856662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69" y="1017587"/>
            <a:ext cx="9059862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0031"/>
          <a:stretch/>
        </p:blipFill>
        <p:spPr bwMode="auto">
          <a:xfrm>
            <a:off x="395288" y="692696"/>
            <a:ext cx="8272462" cy="517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" y="798512"/>
            <a:ext cx="8997950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1959"/>
          <a:stretch/>
        </p:blipFill>
        <p:spPr bwMode="auto">
          <a:xfrm>
            <a:off x="234156" y="692696"/>
            <a:ext cx="8675687" cy="50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960879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so clínico: Varón de 67 acude a un chequeo anual">
            <a:extLst>
              <a:ext uri="{FF2B5EF4-FFF2-40B4-BE49-F238E27FC236}">
                <a16:creationId xmlns:a16="http://schemas.microsoft.com/office/drawing/2014/main" id="{9C0AD936-AC7C-EF58-C52D-9B2EE4504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6266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4788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68" y="801687"/>
            <a:ext cx="9059863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374715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entrado">
  <a:themeElements>
    <a:clrScheme name="Centrado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Centrado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entrado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Centrado.thmx</Template>
  <TotalTime>16</TotalTime>
  <Words>47</Words>
  <Application>Microsoft Office PowerPoint</Application>
  <PresentationFormat>Presentación en pantalla (4:3)</PresentationFormat>
  <Paragraphs>17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Rockwell</vt:lpstr>
      <vt:lpstr>Wingdings</vt:lpstr>
      <vt:lpstr>Centrado</vt:lpstr>
      <vt:lpstr>Taller de ECG</vt:lpstr>
      <vt:lpstr>No olvidar que la interpretación del ECG siempre debe seguir un orden…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de ECG</dc:title>
  <dc:creator>Tania Andrea</dc:creator>
  <cp:lastModifiedBy>Pilar Muñoz</cp:lastModifiedBy>
  <cp:revision>19</cp:revision>
  <dcterms:created xsi:type="dcterms:W3CDTF">2013-09-25T03:11:01Z</dcterms:created>
  <dcterms:modified xsi:type="dcterms:W3CDTF">2024-04-15T02:32:55Z</dcterms:modified>
</cp:coreProperties>
</file>